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98" r:id="rId2"/>
    <p:sldId id="256" r:id="rId3"/>
    <p:sldId id="277" r:id="rId4"/>
    <p:sldId id="278" r:id="rId5"/>
    <p:sldId id="279" r:id="rId6"/>
    <p:sldId id="280" r:id="rId7"/>
    <p:sldId id="299" r:id="rId8"/>
    <p:sldId id="281" r:id="rId9"/>
    <p:sldId id="312" r:id="rId10"/>
    <p:sldId id="282" r:id="rId11"/>
    <p:sldId id="304" r:id="rId12"/>
    <p:sldId id="300" r:id="rId13"/>
    <p:sldId id="301" r:id="rId14"/>
    <p:sldId id="302" r:id="rId15"/>
    <p:sldId id="303" r:id="rId16"/>
    <p:sldId id="28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756"/>
    <a:srgbClr val="AA1E29"/>
    <a:srgbClr val="333333"/>
    <a:srgbClr val="009051"/>
    <a:srgbClr val="E8EBF5"/>
    <a:srgbClr val="CDD4EA"/>
    <a:srgbClr val="0B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F3C929-39D2-437D-A423-6DEB143135C5}">
  <a:tblStyle styleId="{73F3C929-39D2-437D-A423-6DEB143135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/>
    <p:restoredTop sz="87197"/>
  </p:normalViewPr>
  <p:slideViewPr>
    <p:cSldViewPr snapToGrid="0" snapToObjects="1">
      <p:cViewPr varScale="1">
        <p:scale>
          <a:sx n="98" d="100"/>
          <a:sy n="98" d="100"/>
        </p:scale>
        <p:origin x="216" y="83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97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48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70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29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97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357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68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47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86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85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45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98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346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28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buFontTx/>
              <a:buChar char="-"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PMUniversity.org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has everything mentioned in this presentation in much more depth, and more.</a:t>
            </a:r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61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32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3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9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lang="en-US" sz="1400" b="0" dirty="0">
              <a:effectLst/>
            </a:endParaRPr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30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06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03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10a25b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10a25bc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10a25bc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3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11639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Google Shape;89;p13" hidden="1"/>
          <p:cNvSpPr txBox="1">
            <a:spLocks noGrp="1"/>
          </p:cNvSpPr>
          <p:nvPr>
            <p:ph type="title"/>
          </p:nvPr>
        </p:nvSpPr>
        <p:spPr>
          <a:xfrm>
            <a:off x="838201" y="931864"/>
            <a:ext cx="6328718" cy="156448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Last year, on a party line vote, </a:t>
            </a:r>
            <a:endParaRPr sz="5400"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pic>
        <p:nvPicPr>
          <p:cNvPr id="11" name="Google Shape;122;p17">
            <a:extLst>
              <a:ext uri="{FF2B5EF4-FFF2-40B4-BE49-F238E27FC236}">
                <a16:creationId xmlns:a16="http://schemas.microsoft.com/office/drawing/2014/main" id="{EC13D8F1-D165-7A45-9A12-5BDA40F2D8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763" y="111640"/>
            <a:ext cx="4608070" cy="60055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[T2O] Placeholder converted by Text to Outline">
            <a:extLst>
              <a:ext uri="{FF2B5EF4-FFF2-40B4-BE49-F238E27FC236}">
                <a16:creationId xmlns:a16="http://schemas.microsoft.com/office/drawing/2014/main" id="{872588FE-6716-5F4C-9F71-F43DCC6B7BED}"/>
              </a:ext>
            </a:extLst>
          </p:cNvPr>
          <p:cNvSpPr/>
          <p:nvPr/>
        </p:nvSpPr>
        <p:spPr>
          <a:xfrm>
            <a:off x="967345" y="1055357"/>
            <a:ext cx="4807078" cy="1351002"/>
          </a:xfrm>
          <a:custGeom>
            <a:avLst/>
            <a:gdLst/>
            <a:ahLst/>
            <a:cxnLst/>
            <a:rect l="l" t="t" r="r" b="b"/>
            <a:pathLst>
              <a:path w="4807078" h="1351002">
                <a:moveTo>
                  <a:pt x="4697349" y="1107186"/>
                </a:moveTo>
                <a:lnTo>
                  <a:pt x="4807078" y="1107186"/>
                </a:lnTo>
                <a:lnTo>
                  <a:pt x="4752214" y="1309497"/>
                </a:lnTo>
                <a:lnTo>
                  <a:pt x="4669917" y="1309497"/>
                </a:lnTo>
                <a:close/>
                <a:moveTo>
                  <a:pt x="3774567" y="961110"/>
                </a:moveTo>
                <a:cubicBezTo>
                  <a:pt x="3729990" y="961110"/>
                  <a:pt x="3695700" y="993343"/>
                  <a:pt x="3695700" y="1042035"/>
                </a:cubicBezTo>
                <a:cubicBezTo>
                  <a:pt x="3695700" y="1090726"/>
                  <a:pt x="3729990" y="1122959"/>
                  <a:pt x="3774567" y="1122959"/>
                </a:cubicBezTo>
                <a:cubicBezTo>
                  <a:pt x="3819144" y="1122959"/>
                  <a:pt x="3853434" y="1090726"/>
                  <a:pt x="3853434" y="1042035"/>
                </a:cubicBezTo>
                <a:cubicBezTo>
                  <a:pt x="3853434" y="993343"/>
                  <a:pt x="3819144" y="961110"/>
                  <a:pt x="3774567" y="961110"/>
                </a:cubicBezTo>
                <a:close/>
                <a:moveTo>
                  <a:pt x="595960" y="958367"/>
                </a:moveTo>
                <a:cubicBezTo>
                  <a:pt x="548640" y="958367"/>
                  <a:pt x="514350" y="990600"/>
                  <a:pt x="514350" y="1042035"/>
                </a:cubicBezTo>
                <a:cubicBezTo>
                  <a:pt x="514350" y="1093470"/>
                  <a:pt x="548640" y="1125702"/>
                  <a:pt x="595960" y="1125702"/>
                </a:cubicBezTo>
                <a:cubicBezTo>
                  <a:pt x="643281" y="1125702"/>
                  <a:pt x="677571" y="1093470"/>
                  <a:pt x="677571" y="1042035"/>
                </a:cubicBezTo>
                <a:cubicBezTo>
                  <a:pt x="677571" y="990600"/>
                  <a:pt x="643281" y="958367"/>
                  <a:pt x="595960" y="958367"/>
                </a:cubicBezTo>
                <a:close/>
                <a:moveTo>
                  <a:pt x="184480" y="958367"/>
                </a:moveTo>
                <a:cubicBezTo>
                  <a:pt x="137160" y="958367"/>
                  <a:pt x="102870" y="990600"/>
                  <a:pt x="102870" y="1042035"/>
                </a:cubicBezTo>
                <a:cubicBezTo>
                  <a:pt x="102870" y="1093470"/>
                  <a:pt x="137160" y="1125702"/>
                  <a:pt x="184480" y="1125702"/>
                </a:cubicBezTo>
                <a:cubicBezTo>
                  <a:pt x="231801" y="1125702"/>
                  <a:pt x="266091" y="1093470"/>
                  <a:pt x="266091" y="1042035"/>
                </a:cubicBezTo>
                <a:cubicBezTo>
                  <a:pt x="266091" y="990600"/>
                  <a:pt x="231801" y="958367"/>
                  <a:pt x="184480" y="958367"/>
                </a:cubicBezTo>
                <a:close/>
                <a:moveTo>
                  <a:pt x="4441317" y="952195"/>
                </a:moveTo>
                <a:cubicBezTo>
                  <a:pt x="4402226" y="952195"/>
                  <a:pt x="4376166" y="971397"/>
                  <a:pt x="4366565" y="1006373"/>
                </a:cubicBezTo>
                <a:lnTo>
                  <a:pt x="4514012" y="1006373"/>
                </a:lnTo>
                <a:cubicBezTo>
                  <a:pt x="4503039" y="966597"/>
                  <a:pt x="4472178" y="952195"/>
                  <a:pt x="4441317" y="952195"/>
                </a:cubicBezTo>
                <a:close/>
                <a:moveTo>
                  <a:pt x="2831592" y="952195"/>
                </a:moveTo>
                <a:cubicBezTo>
                  <a:pt x="2792502" y="952195"/>
                  <a:pt x="2766441" y="971397"/>
                  <a:pt x="2756840" y="1006373"/>
                </a:cubicBezTo>
                <a:lnTo>
                  <a:pt x="2904287" y="1006373"/>
                </a:lnTo>
                <a:cubicBezTo>
                  <a:pt x="2893314" y="966597"/>
                  <a:pt x="2862453" y="952195"/>
                  <a:pt x="2831592" y="952195"/>
                </a:cubicBezTo>
                <a:close/>
                <a:moveTo>
                  <a:pt x="3200781" y="870585"/>
                </a:moveTo>
                <a:lnTo>
                  <a:pt x="3314624" y="870585"/>
                </a:lnTo>
                <a:lnTo>
                  <a:pt x="3385947" y="1087983"/>
                </a:lnTo>
                <a:lnTo>
                  <a:pt x="3457270" y="870585"/>
                </a:lnTo>
                <a:lnTo>
                  <a:pt x="3571113" y="870585"/>
                </a:lnTo>
                <a:lnTo>
                  <a:pt x="3444240" y="1213485"/>
                </a:lnTo>
                <a:lnTo>
                  <a:pt x="3327654" y="1213485"/>
                </a:lnTo>
                <a:close/>
                <a:moveTo>
                  <a:pt x="2085975" y="870585"/>
                </a:moveTo>
                <a:lnTo>
                  <a:pt x="2188845" y="870585"/>
                </a:lnTo>
                <a:lnTo>
                  <a:pt x="2188845" y="1213485"/>
                </a:lnTo>
                <a:lnTo>
                  <a:pt x="2085975" y="1213485"/>
                </a:lnTo>
                <a:close/>
                <a:moveTo>
                  <a:pt x="1343406" y="870585"/>
                </a:moveTo>
                <a:lnTo>
                  <a:pt x="1456563" y="870585"/>
                </a:lnTo>
                <a:lnTo>
                  <a:pt x="1532687" y="1080440"/>
                </a:lnTo>
                <a:lnTo>
                  <a:pt x="1597152" y="870585"/>
                </a:lnTo>
                <a:lnTo>
                  <a:pt x="1706880" y="870585"/>
                </a:lnTo>
                <a:lnTo>
                  <a:pt x="1589608" y="1203198"/>
                </a:lnTo>
                <a:cubicBezTo>
                  <a:pt x="1551203" y="1312240"/>
                  <a:pt x="1490167" y="1355445"/>
                  <a:pt x="1394156" y="1350645"/>
                </a:cubicBezTo>
                <a:lnTo>
                  <a:pt x="1394156" y="1254633"/>
                </a:lnTo>
                <a:cubicBezTo>
                  <a:pt x="1442161" y="1254633"/>
                  <a:pt x="1464793" y="1239545"/>
                  <a:pt x="1479880" y="1197711"/>
                </a:cubicBezTo>
                <a:close/>
                <a:moveTo>
                  <a:pt x="1062990" y="863727"/>
                </a:moveTo>
                <a:lnTo>
                  <a:pt x="1062990" y="980313"/>
                </a:lnTo>
                <a:cubicBezTo>
                  <a:pt x="1020471" y="973455"/>
                  <a:pt x="960120" y="990600"/>
                  <a:pt x="960120" y="1058494"/>
                </a:cubicBezTo>
                <a:lnTo>
                  <a:pt x="960120" y="1213485"/>
                </a:lnTo>
                <a:lnTo>
                  <a:pt x="857250" y="1213485"/>
                </a:lnTo>
                <a:lnTo>
                  <a:pt x="857250" y="870585"/>
                </a:lnTo>
                <a:lnTo>
                  <a:pt x="960120" y="870585"/>
                </a:lnTo>
                <a:lnTo>
                  <a:pt x="960120" y="931621"/>
                </a:lnTo>
                <a:cubicBezTo>
                  <a:pt x="973836" y="885672"/>
                  <a:pt x="1019785" y="863727"/>
                  <a:pt x="1062990" y="863727"/>
                </a:cubicBezTo>
                <a:close/>
                <a:moveTo>
                  <a:pt x="4442003" y="860983"/>
                </a:moveTo>
                <a:cubicBezTo>
                  <a:pt x="4542130" y="860983"/>
                  <a:pt x="4616196" y="938479"/>
                  <a:pt x="4616196" y="1042035"/>
                </a:cubicBezTo>
                <a:cubicBezTo>
                  <a:pt x="4616196" y="1056436"/>
                  <a:pt x="4614825" y="1070152"/>
                  <a:pt x="4612081" y="1083183"/>
                </a:cubicBezTo>
                <a:lnTo>
                  <a:pt x="4368622" y="1083183"/>
                </a:lnTo>
                <a:cubicBezTo>
                  <a:pt x="4381652" y="1118844"/>
                  <a:pt x="4413199" y="1131189"/>
                  <a:pt x="4450918" y="1131189"/>
                </a:cubicBezTo>
                <a:cubicBezTo>
                  <a:pt x="4479036" y="1131189"/>
                  <a:pt x="4503039" y="1120216"/>
                  <a:pt x="4516755" y="1105128"/>
                </a:cubicBezTo>
                <a:lnTo>
                  <a:pt x="4599051" y="1152448"/>
                </a:lnTo>
                <a:cubicBezTo>
                  <a:pt x="4565447" y="1199083"/>
                  <a:pt x="4514698" y="1223086"/>
                  <a:pt x="4449547" y="1223086"/>
                </a:cubicBezTo>
                <a:cubicBezTo>
                  <a:pt x="4332275" y="1223086"/>
                  <a:pt x="4259580" y="1144219"/>
                  <a:pt x="4259580" y="1042035"/>
                </a:cubicBezTo>
                <a:cubicBezTo>
                  <a:pt x="4259580" y="939850"/>
                  <a:pt x="4333647" y="860983"/>
                  <a:pt x="4442003" y="860983"/>
                </a:cubicBezTo>
                <a:close/>
                <a:moveTo>
                  <a:pt x="3774567" y="860983"/>
                </a:moveTo>
                <a:cubicBezTo>
                  <a:pt x="3875380" y="860983"/>
                  <a:pt x="3956304" y="939850"/>
                  <a:pt x="3956304" y="1042035"/>
                </a:cubicBezTo>
                <a:cubicBezTo>
                  <a:pt x="3956304" y="1144219"/>
                  <a:pt x="3875380" y="1223086"/>
                  <a:pt x="3774567" y="1223086"/>
                </a:cubicBezTo>
                <a:cubicBezTo>
                  <a:pt x="3673755" y="1223086"/>
                  <a:pt x="3592830" y="1144219"/>
                  <a:pt x="3592830" y="1042035"/>
                </a:cubicBezTo>
                <a:cubicBezTo>
                  <a:pt x="3592830" y="939850"/>
                  <a:pt x="3673755" y="860983"/>
                  <a:pt x="3774567" y="860983"/>
                </a:cubicBezTo>
                <a:close/>
                <a:moveTo>
                  <a:pt x="2832278" y="860983"/>
                </a:moveTo>
                <a:cubicBezTo>
                  <a:pt x="2932405" y="860983"/>
                  <a:pt x="3006471" y="938479"/>
                  <a:pt x="3006471" y="1042035"/>
                </a:cubicBezTo>
                <a:cubicBezTo>
                  <a:pt x="3006471" y="1056436"/>
                  <a:pt x="3005099" y="1070152"/>
                  <a:pt x="3002357" y="1083183"/>
                </a:cubicBezTo>
                <a:lnTo>
                  <a:pt x="2758897" y="1083183"/>
                </a:lnTo>
                <a:cubicBezTo>
                  <a:pt x="2771928" y="1118844"/>
                  <a:pt x="2803474" y="1131189"/>
                  <a:pt x="2841193" y="1131189"/>
                </a:cubicBezTo>
                <a:cubicBezTo>
                  <a:pt x="2869311" y="1131189"/>
                  <a:pt x="2893314" y="1120216"/>
                  <a:pt x="2907030" y="1105128"/>
                </a:cubicBezTo>
                <a:lnTo>
                  <a:pt x="2989326" y="1152448"/>
                </a:lnTo>
                <a:cubicBezTo>
                  <a:pt x="2955722" y="1199083"/>
                  <a:pt x="2904973" y="1223086"/>
                  <a:pt x="2839822" y="1223086"/>
                </a:cubicBezTo>
                <a:cubicBezTo>
                  <a:pt x="2722550" y="1223086"/>
                  <a:pt x="2649855" y="1144219"/>
                  <a:pt x="2649855" y="1042035"/>
                </a:cubicBezTo>
                <a:cubicBezTo>
                  <a:pt x="2649855" y="939850"/>
                  <a:pt x="2723922" y="860983"/>
                  <a:pt x="2832278" y="860983"/>
                </a:cubicBezTo>
                <a:close/>
                <a:moveTo>
                  <a:pt x="2467889" y="860983"/>
                </a:moveTo>
                <a:cubicBezTo>
                  <a:pt x="2537156" y="860983"/>
                  <a:pt x="2596134" y="910361"/>
                  <a:pt x="2596134" y="1002944"/>
                </a:cubicBezTo>
                <a:lnTo>
                  <a:pt x="2596134" y="1213485"/>
                </a:lnTo>
                <a:lnTo>
                  <a:pt x="2493264" y="1213485"/>
                </a:lnTo>
                <a:lnTo>
                  <a:pt x="2493264" y="1018032"/>
                </a:lnTo>
                <a:cubicBezTo>
                  <a:pt x="2493264" y="975512"/>
                  <a:pt x="2466518" y="955624"/>
                  <a:pt x="2433599" y="955624"/>
                </a:cubicBezTo>
                <a:cubicBezTo>
                  <a:pt x="2395881" y="955624"/>
                  <a:pt x="2369820" y="977569"/>
                  <a:pt x="2369820" y="1026261"/>
                </a:cubicBezTo>
                <a:lnTo>
                  <a:pt x="2369820" y="1213485"/>
                </a:lnTo>
                <a:lnTo>
                  <a:pt x="2266950" y="1213485"/>
                </a:lnTo>
                <a:lnTo>
                  <a:pt x="2266950" y="870585"/>
                </a:lnTo>
                <a:lnTo>
                  <a:pt x="2369820" y="870585"/>
                </a:lnTo>
                <a:lnTo>
                  <a:pt x="2369820" y="902817"/>
                </a:lnTo>
                <a:cubicBezTo>
                  <a:pt x="2388337" y="877443"/>
                  <a:pt x="2422627" y="860983"/>
                  <a:pt x="2467889" y="860983"/>
                </a:cubicBezTo>
                <a:close/>
                <a:moveTo>
                  <a:pt x="575386" y="860983"/>
                </a:moveTo>
                <a:cubicBezTo>
                  <a:pt x="621335" y="860983"/>
                  <a:pt x="654939" y="876757"/>
                  <a:pt x="677571" y="902817"/>
                </a:cubicBezTo>
                <a:lnTo>
                  <a:pt x="677571" y="870585"/>
                </a:lnTo>
                <a:lnTo>
                  <a:pt x="780441" y="870585"/>
                </a:lnTo>
                <a:lnTo>
                  <a:pt x="780441" y="1213485"/>
                </a:lnTo>
                <a:lnTo>
                  <a:pt x="677571" y="1213485"/>
                </a:lnTo>
                <a:lnTo>
                  <a:pt x="677571" y="1181252"/>
                </a:lnTo>
                <a:cubicBezTo>
                  <a:pt x="654939" y="1207312"/>
                  <a:pt x="621335" y="1223086"/>
                  <a:pt x="575386" y="1223086"/>
                </a:cubicBezTo>
                <a:cubicBezTo>
                  <a:pt x="485547" y="1223086"/>
                  <a:pt x="411480" y="1144219"/>
                  <a:pt x="411480" y="1042035"/>
                </a:cubicBezTo>
                <a:cubicBezTo>
                  <a:pt x="411480" y="939850"/>
                  <a:pt x="485547" y="860983"/>
                  <a:pt x="575386" y="860983"/>
                </a:cubicBezTo>
                <a:close/>
                <a:moveTo>
                  <a:pt x="205054" y="860983"/>
                </a:moveTo>
                <a:cubicBezTo>
                  <a:pt x="294894" y="860983"/>
                  <a:pt x="368961" y="939850"/>
                  <a:pt x="368961" y="1042035"/>
                </a:cubicBezTo>
                <a:cubicBezTo>
                  <a:pt x="368961" y="1144219"/>
                  <a:pt x="294894" y="1223086"/>
                  <a:pt x="205054" y="1223086"/>
                </a:cubicBezTo>
                <a:cubicBezTo>
                  <a:pt x="159106" y="1223086"/>
                  <a:pt x="125502" y="1207312"/>
                  <a:pt x="102870" y="1181252"/>
                </a:cubicBezTo>
                <a:lnTo>
                  <a:pt x="102870" y="1350645"/>
                </a:lnTo>
                <a:lnTo>
                  <a:pt x="0" y="1350645"/>
                </a:lnTo>
                <a:lnTo>
                  <a:pt x="0" y="870585"/>
                </a:lnTo>
                <a:lnTo>
                  <a:pt x="102870" y="870585"/>
                </a:lnTo>
                <a:lnTo>
                  <a:pt x="102870" y="902817"/>
                </a:lnTo>
                <a:cubicBezTo>
                  <a:pt x="125502" y="876757"/>
                  <a:pt x="159106" y="860983"/>
                  <a:pt x="205054" y="860983"/>
                </a:cubicBezTo>
                <a:close/>
                <a:moveTo>
                  <a:pt x="4140327" y="774573"/>
                </a:moveTo>
                <a:lnTo>
                  <a:pt x="4140327" y="870585"/>
                </a:lnTo>
                <a:lnTo>
                  <a:pt x="4210965" y="870585"/>
                </a:lnTo>
                <a:lnTo>
                  <a:pt x="4210965" y="969340"/>
                </a:lnTo>
                <a:lnTo>
                  <a:pt x="4140327" y="969340"/>
                </a:lnTo>
                <a:lnTo>
                  <a:pt x="4140327" y="1090726"/>
                </a:lnTo>
                <a:cubicBezTo>
                  <a:pt x="4140327" y="1120216"/>
                  <a:pt x="4165702" y="1122959"/>
                  <a:pt x="4210965" y="1120216"/>
                </a:cubicBezTo>
                <a:lnTo>
                  <a:pt x="4210965" y="1213485"/>
                </a:lnTo>
                <a:cubicBezTo>
                  <a:pt x="4076548" y="1227201"/>
                  <a:pt x="4037457" y="1186739"/>
                  <a:pt x="4037457" y="1090726"/>
                </a:cubicBezTo>
                <a:lnTo>
                  <a:pt x="4037457" y="969340"/>
                </a:lnTo>
                <a:lnTo>
                  <a:pt x="3982593" y="969340"/>
                </a:lnTo>
                <a:lnTo>
                  <a:pt x="3982593" y="870585"/>
                </a:lnTo>
                <a:lnTo>
                  <a:pt x="4037457" y="870585"/>
                </a:lnTo>
                <a:lnTo>
                  <a:pt x="4037457" y="805434"/>
                </a:lnTo>
                <a:close/>
                <a:moveTo>
                  <a:pt x="1244727" y="774573"/>
                </a:moveTo>
                <a:lnTo>
                  <a:pt x="1244727" y="870585"/>
                </a:lnTo>
                <a:lnTo>
                  <a:pt x="1315365" y="870585"/>
                </a:lnTo>
                <a:lnTo>
                  <a:pt x="1315365" y="969340"/>
                </a:lnTo>
                <a:lnTo>
                  <a:pt x="1244727" y="969340"/>
                </a:lnTo>
                <a:lnTo>
                  <a:pt x="1244727" y="1090726"/>
                </a:lnTo>
                <a:cubicBezTo>
                  <a:pt x="1244727" y="1120216"/>
                  <a:pt x="1270102" y="1122959"/>
                  <a:pt x="1315365" y="1120216"/>
                </a:cubicBezTo>
                <a:lnTo>
                  <a:pt x="1315365" y="1213485"/>
                </a:lnTo>
                <a:cubicBezTo>
                  <a:pt x="1180948" y="1227201"/>
                  <a:pt x="1141857" y="1186739"/>
                  <a:pt x="1141857" y="1090726"/>
                </a:cubicBezTo>
                <a:lnTo>
                  <a:pt x="1141857" y="969340"/>
                </a:lnTo>
                <a:lnTo>
                  <a:pt x="1086993" y="969340"/>
                </a:lnTo>
                <a:lnTo>
                  <a:pt x="1086993" y="870585"/>
                </a:lnTo>
                <a:lnTo>
                  <a:pt x="1141857" y="870585"/>
                </a:lnTo>
                <a:lnTo>
                  <a:pt x="1141857" y="805434"/>
                </a:lnTo>
                <a:close/>
                <a:moveTo>
                  <a:pt x="2137410" y="716965"/>
                </a:moveTo>
                <a:cubicBezTo>
                  <a:pt x="2171014" y="716965"/>
                  <a:pt x="2199132" y="745083"/>
                  <a:pt x="2199132" y="778687"/>
                </a:cubicBezTo>
                <a:cubicBezTo>
                  <a:pt x="2199132" y="812292"/>
                  <a:pt x="2171014" y="840409"/>
                  <a:pt x="2137410" y="840409"/>
                </a:cubicBezTo>
                <a:cubicBezTo>
                  <a:pt x="2103806" y="840409"/>
                  <a:pt x="2075688" y="812292"/>
                  <a:pt x="2075688" y="778687"/>
                </a:cubicBezTo>
                <a:cubicBezTo>
                  <a:pt x="2075688" y="745083"/>
                  <a:pt x="2103806" y="716965"/>
                  <a:pt x="2137410" y="716965"/>
                </a:cubicBezTo>
                <a:close/>
                <a:moveTo>
                  <a:pt x="1905000" y="712851"/>
                </a:moveTo>
                <a:lnTo>
                  <a:pt x="2007870" y="712851"/>
                </a:lnTo>
                <a:lnTo>
                  <a:pt x="2007870" y="1213485"/>
                </a:lnTo>
                <a:lnTo>
                  <a:pt x="1905000" y="1213485"/>
                </a:lnTo>
                <a:close/>
                <a:moveTo>
                  <a:pt x="2982849" y="373761"/>
                </a:moveTo>
                <a:lnTo>
                  <a:pt x="3092577" y="373761"/>
                </a:lnTo>
                <a:lnTo>
                  <a:pt x="3037713" y="576072"/>
                </a:lnTo>
                <a:lnTo>
                  <a:pt x="2955417" y="576072"/>
                </a:lnTo>
                <a:close/>
                <a:moveTo>
                  <a:pt x="3488817" y="227685"/>
                </a:moveTo>
                <a:cubicBezTo>
                  <a:pt x="3444240" y="227685"/>
                  <a:pt x="3409950" y="259918"/>
                  <a:pt x="3409950" y="308610"/>
                </a:cubicBezTo>
                <a:cubicBezTo>
                  <a:pt x="3409950" y="357301"/>
                  <a:pt x="3444240" y="389534"/>
                  <a:pt x="3488817" y="389534"/>
                </a:cubicBezTo>
                <a:cubicBezTo>
                  <a:pt x="3533394" y="389534"/>
                  <a:pt x="3567684" y="357301"/>
                  <a:pt x="3567684" y="308610"/>
                </a:cubicBezTo>
                <a:cubicBezTo>
                  <a:pt x="3567684" y="259918"/>
                  <a:pt x="3533394" y="227685"/>
                  <a:pt x="3488817" y="227685"/>
                </a:cubicBezTo>
                <a:close/>
                <a:moveTo>
                  <a:pt x="4472635" y="224942"/>
                </a:moveTo>
                <a:cubicBezTo>
                  <a:pt x="4425315" y="224942"/>
                  <a:pt x="4391025" y="257175"/>
                  <a:pt x="4391025" y="308610"/>
                </a:cubicBezTo>
                <a:cubicBezTo>
                  <a:pt x="4391025" y="360045"/>
                  <a:pt x="4425315" y="392277"/>
                  <a:pt x="4472635" y="392277"/>
                </a:cubicBezTo>
                <a:cubicBezTo>
                  <a:pt x="4519955" y="392277"/>
                  <a:pt x="4554245" y="360045"/>
                  <a:pt x="4554245" y="308610"/>
                </a:cubicBezTo>
                <a:cubicBezTo>
                  <a:pt x="4554245" y="257175"/>
                  <a:pt x="4519955" y="224942"/>
                  <a:pt x="4472635" y="224942"/>
                </a:cubicBezTo>
                <a:close/>
                <a:moveTo>
                  <a:pt x="2443810" y="224942"/>
                </a:moveTo>
                <a:cubicBezTo>
                  <a:pt x="2396490" y="224942"/>
                  <a:pt x="2362200" y="257175"/>
                  <a:pt x="2362200" y="308610"/>
                </a:cubicBezTo>
                <a:cubicBezTo>
                  <a:pt x="2362200" y="360045"/>
                  <a:pt x="2396490" y="392277"/>
                  <a:pt x="2443810" y="392277"/>
                </a:cubicBezTo>
                <a:cubicBezTo>
                  <a:pt x="2491130" y="392277"/>
                  <a:pt x="2525420" y="360045"/>
                  <a:pt x="2525420" y="308610"/>
                </a:cubicBezTo>
                <a:cubicBezTo>
                  <a:pt x="2525420" y="257175"/>
                  <a:pt x="2491130" y="224942"/>
                  <a:pt x="2443810" y="224942"/>
                </a:cubicBezTo>
                <a:close/>
                <a:moveTo>
                  <a:pt x="500710" y="224942"/>
                </a:moveTo>
                <a:cubicBezTo>
                  <a:pt x="453390" y="224942"/>
                  <a:pt x="419100" y="257175"/>
                  <a:pt x="419100" y="308610"/>
                </a:cubicBezTo>
                <a:cubicBezTo>
                  <a:pt x="419100" y="360045"/>
                  <a:pt x="453390" y="392277"/>
                  <a:pt x="500710" y="392277"/>
                </a:cubicBezTo>
                <a:cubicBezTo>
                  <a:pt x="548031" y="392277"/>
                  <a:pt x="582321" y="360045"/>
                  <a:pt x="582321" y="308610"/>
                </a:cubicBezTo>
                <a:cubicBezTo>
                  <a:pt x="582321" y="257175"/>
                  <a:pt x="548031" y="224942"/>
                  <a:pt x="500710" y="224942"/>
                </a:cubicBezTo>
                <a:close/>
                <a:moveTo>
                  <a:pt x="2041017" y="218770"/>
                </a:moveTo>
                <a:cubicBezTo>
                  <a:pt x="2001926" y="218770"/>
                  <a:pt x="1975866" y="237972"/>
                  <a:pt x="1966265" y="272948"/>
                </a:cubicBezTo>
                <a:lnTo>
                  <a:pt x="2113712" y="272948"/>
                </a:lnTo>
                <a:cubicBezTo>
                  <a:pt x="2102739" y="233172"/>
                  <a:pt x="2071878" y="218770"/>
                  <a:pt x="2041017" y="218770"/>
                </a:cubicBezTo>
                <a:close/>
                <a:moveTo>
                  <a:pt x="1476756" y="137160"/>
                </a:moveTo>
                <a:lnTo>
                  <a:pt x="1589913" y="137160"/>
                </a:lnTo>
                <a:lnTo>
                  <a:pt x="1666037" y="347014"/>
                </a:lnTo>
                <a:lnTo>
                  <a:pt x="1730502" y="137160"/>
                </a:lnTo>
                <a:lnTo>
                  <a:pt x="1840230" y="137160"/>
                </a:lnTo>
                <a:lnTo>
                  <a:pt x="1722958" y="469773"/>
                </a:lnTo>
                <a:cubicBezTo>
                  <a:pt x="1684553" y="578815"/>
                  <a:pt x="1623518" y="622020"/>
                  <a:pt x="1527505" y="617220"/>
                </a:cubicBezTo>
                <a:lnTo>
                  <a:pt x="1527505" y="521208"/>
                </a:lnTo>
                <a:cubicBezTo>
                  <a:pt x="1575511" y="521208"/>
                  <a:pt x="1598143" y="506120"/>
                  <a:pt x="1613230" y="464286"/>
                </a:cubicBezTo>
                <a:close/>
                <a:moveTo>
                  <a:pt x="2910840" y="130302"/>
                </a:moveTo>
                <a:lnTo>
                  <a:pt x="2910840" y="246888"/>
                </a:lnTo>
                <a:cubicBezTo>
                  <a:pt x="2868320" y="240030"/>
                  <a:pt x="2807970" y="257175"/>
                  <a:pt x="2807970" y="325069"/>
                </a:cubicBezTo>
                <a:lnTo>
                  <a:pt x="2807970" y="480060"/>
                </a:lnTo>
                <a:lnTo>
                  <a:pt x="2705100" y="480060"/>
                </a:lnTo>
                <a:lnTo>
                  <a:pt x="2705100" y="137160"/>
                </a:lnTo>
                <a:lnTo>
                  <a:pt x="2807970" y="137160"/>
                </a:lnTo>
                <a:lnTo>
                  <a:pt x="2807970" y="198196"/>
                </a:lnTo>
                <a:cubicBezTo>
                  <a:pt x="2821686" y="152247"/>
                  <a:pt x="2867635" y="130302"/>
                  <a:pt x="2910840" y="130302"/>
                </a:cubicBezTo>
                <a:close/>
                <a:moveTo>
                  <a:pt x="4452061" y="127558"/>
                </a:moveTo>
                <a:cubicBezTo>
                  <a:pt x="4498010" y="127558"/>
                  <a:pt x="4531614" y="143332"/>
                  <a:pt x="4554245" y="169392"/>
                </a:cubicBezTo>
                <a:lnTo>
                  <a:pt x="4554245" y="137160"/>
                </a:lnTo>
                <a:lnTo>
                  <a:pt x="4657116" y="137160"/>
                </a:lnTo>
                <a:lnTo>
                  <a:pt x="4657116" y="480060"/>
                </a:lnTo>
                <a:lnTo>
                  <a:pt x="4554245" y="480060"/>
                </a:lnTo>
                <a:lnTo>
                  <a:pt x="4554245" y="447827"/>
                </a:lnTo>
                <a:cubicBezTo>
                  <a:pt x="4531614" y="473887"/>
                  <a:pt x="4498010" y="489661"/>
                  <a:pt x="4452061" y="489661"/>
                </a:cubicBezTo>
                <a:cubicBezTo>
                  <a:pt x="4362221" y="489661"/>
                  <a:pt x="4288155" y="410794"/>
                  <a:pt x="4288155" y="308610"/>
                </a:cubicBezTo>
                <a:cubicBezTo>
                  <a:pt x="4288155" y="206425"/>
                  <a:pt x="4362221" y="127558"/>
                  <a:pt x="4452061" y="127558"/>
                </a:cubicBezTo>
                <a:close/>
                <a:moveTo>
                  <a:pt x="3925214" y="127558"/>
                </a:moveTo>
                <a:cubicBezTo>
                  <a:pt x="3994480" y="127558"/>
                  <a:pt x="4053459" y="176936"/>
                  <a:pt x="4053459" y="269519"/>
                </a:cubicBezTo>
                <a:lnTo>
                  <a:pt x="4053459" y="480060"/>
                </a:lnTo>
                <a:lnTo>
                  <a:pt x="3950589" y="480060"/>
                </a:lnTo>
                <a:lnTo>
                  <a:pt x="3950589" y="284607"/>
                </a:lnTo>
                <a:cubicBezTo>
                  <a:pt x="3950589" y="242087"/>
                  <a:pt x="3923843" y="222199"/>
                  <a:pt x="3890924" y="222199"/>
                </a:cubicBezTo>
                <a:cubicBezTo>
                  <a:pt x="3853205" y="222199"/>
                  <a:pt x="3827145" y="244144"/>
                  <a:pt x="3827145" y="292836"/>
                </a:cubicBezTo>
                <a:lnTo>
                  <a:pt x="3827145" y="480060"/>
                </a:lnTo>
                <a:lnTo>
                  <a:pt x="3724275" y="480060"/>
                </a:lnTo>
                <a:lnTo>
                  <a:pt x="3724275" y="137160"/>
                </a:lnTo>
                <a:lnTo>
                  <a:pt x="3827145" y="137160"/>
                </a:lnTo>
                <a:lnTo>
                  <a:pt x="3827145" y="169392"/>
                </a:lnTo>
                <a:cubicBezTo>
                  <a:pt x="3845661" y="144018"/>
                  <a:pt x="3879952" y="127558"/>
                  <a:pt x="3925214" y="127558"/>
                </a:cubicBezTo>
                <a:close/>
                <a:moveTo>
                  <a:pt x="3488817" y="127558"/>
                </a:moveTo>
                <a:cubicBezTo>
                  <a:pt x="3589629" y="127558"/>
                  <a:pt x="3670554" y="206425"/>
                  <a:pt x="3670554" y="308610"/>
                </a:cubicBezTo>
                <a:cubicBezTo>
                  <a:pt x="3670554" y="410794"/>
                  <a:pt x="3589629" y="489661"/>
                  <a:pt x="3488817" y="489661"/>
                </a:cubicBezTo>
                <a:cubicBezTo>
                  <a:pt x="3388004" y="489661"/>
                  <a:pt x="3307080" y="410794"/>
                  <a:pt x="3307080" y="308610"/>
                </a:cubicBezTo>
                <a:cubicBezTo>
                  <a:pt x="3307080" y="206425"/>
                  <a:pt x="3388004" y="127558"/>
                  <a:pt x="3488817" y="127558"/>
                </a:cubicBezTo>
                <a:close/>
                <a:moveTo>
                  <a:pt x="2423236" y="127558"/>
                </a:moveTo>
                <a:cubicBezTo>
                  <a:pt x="2469185" y="127558"/>
                  <a:pt x="2502789" y="143332"/>
                  <a:pt x="2525420" y="169392"/>
                </a:cubicBezTo>
                <a:lnTo>
                  <a:pt x="2525420" y="137160"/>
                </a:lnTo>
                <a:lnTo>
                  <a:pt x="2628290" y="137160"/>
                </a:lnTo>
                <a:lnTo>
                  <a:pt x="2628290" y="480060"/>
                </a:lnTo>
                <a:lnTo>
                  <a:pt x="2525420" y="480060"/>
                </a:lnTo>
                <a:lnTo>
                  <a:pt x="2525420" y="447827"/>
                </a:lnTo>
                <a:cubicBezTo>
                  <a:pt x="2502789" y="473887"/>
                  <a:pt x="2469185" y="489661"/>
                  <a:pt x="2423236" y="489661"/>
                </a:cubicBezTo>
                <a:cubicBezTo>
                  <a:pt x="2333396" y="489661"/>
                  <a:pt x="2259330" y="410794"/>
                  <a:pt x="2259330" y="308610"/>
                </a:cubicBezTo>
                <a:cubicBezTo>
                  <a:pt x="2259330" y="206425"/>
                  <a:pt x="2333396" y="127558"/>
                  <a:pt x="2423236" y="127558"/>
                </a:cubicBezTo>
                <a:close/>
                <a:moveTo>
                  <a:pt x="2041703" y="127558"/>
                </a:moveTo>
                <a:cubicBezTo>
                  <a:pt x="2141830" y="127558"/>
                  <a:pt x="2215896" y="205054"/>
                  <a:pt x="2215896" y="308610"/>
                </a:cubicBezTo>
                <a:cubicBezTo>
                  <a:pt x="2215896" y="323011"/>
                  <a:pt x="2214525" y="336727"/>
                  <a:pt x="2211781" y="349758"/>
                </a:cubicBezTo>
                <a:lnTo>
                  <a:pt x="1968322" y="349758"/>
                </a:lnTo>
                <a:cubicBezTo>
                  <a:pt x="1981352" y="385419"/>
                  <a:pt x="2012899" y="397764"/>
                  <a:pt x="2050618" y="397764"/>
                </a:cubicBezTo>
                <a:cubicBezTo>
                  <a:pt x="2078736" y="397764"/>
                  <a:pt x="2102739" y="386791"/>
                  <a:pt x="2116455" y="371703"/>
                </a:cubicBezTo>
                <a:lnTo>
                  <a:pt x="2198751" y="419023"/>
                </a:lnTo>
                <a:cubicBezTo>
                  <a:pt x="2165147" y="465658"/>
                  <a:pt x="2114398" y="489661"/>
                  <a:pt x="2049247" y="489661"/>
                </a:cubicBezTo>
                <a:cubicBezTo>
                  <a:pt x="1931975" y="489661"/>
                  <a:pt x="1859280" y="410794"/>
                  <a:pt x="1859280" y="308610"/>
                </a:cubicBezTo>
                <a:cubicBezTo>
                  <a:pt x="1859280" y="206425"/>
                  <a:pt x="1933346" y="127558"/>
                  <a:pt x="2041703" y="127558"/>
                </a:cubicBezTo>
                <a:close/>
                <a:moveTo>
                  <a:pt x="888188" y="127558"/>
                </a:moveTo>
                <a:cubicBezTo>
                  <a:pt x="943737" y="127558"/>
                  <a:pt x="993115" y="152247"/>
                  <a:pt x="1021919" y="200939"/>
                </a:cubicBezTo>
                <a:lnTo>
                  <a:pt x="934136" y="248259"/>
                </a:lnTo>
                <a:cubicBezTo>
                  <a:pt x="924535" y="230428"/>
                  <a:pt x="910819" y="218084"/>
                  <a:pt x="888188" y="218084"/>
                </a:cubicBezTo>
                <a:cubicBezTo>
                  <a:pt x="870357" y="218084"/>
                  <a:pt x="859384" y="224942"/>
                  <a:pt x="859384" y="237286"/>
                </a:cubicBezTo>
                <a:cubicBezTo>
                  <a:pt x="859384" y="276377"/>
                  <a:pt x="1028091" y="250317"/>
                  <a:pt x="1028091" y="377190"/>
                </a:cubicBezTo>
                <a:cubicBezTo>
                  <a:pt x="1028091" y="456057"/>
                  <a:pt x="959511" y="489661"/>
                  <a:pt x="885444" y="489661"/>
                </a:cubicBezTo>
                <a:cubicBezTo>
                  <a:pt x="816864" y="489661"/>
                  <a:pt x="764743" y="463600"/>
                  <a:pt x="737997" y="408051"/>
                </a:cubicBezTo>
                <a:lnTo>
                  <a:pt x="827151" y="357301"/>
                </a:lnTo>
                <a:cubicBezTo>
                  <a:pt x="836067" y="383362"/>
                  <a:pt x="855269" y="397764"/>
                  <a:pt x="885444" y="397764"/>
                </a:cubicBezTo>
                <a:cubicBezTo>
                  <a:pt x="910133" y="397764"/>
                  <a:pt x="922478" y="390220"/>
                  <a:pt x="922478" y="376504"/>
                </a:cubicBezTo>
                <a:cubicBezTo>
                  <a:pt x="922478" y="338785"/>
                  <a:pt x="753771" y="358673"/>
                  <a:pt x="753771" y="240030"/>
                </a:cubicBezTo>
                <a:cubicBezTo>
                  <a:pt x="753771" y="165277"/>
                  <a:pt x="816864" y="127558"/>
                  <a:pt x="888188" y="127558"/>
                </a:cubicBezTo>
                <a:close/>
                <a:moveTo>
                  <a:pt x="480136" y="127558"/>
                </a:moveTo>
                <a:cubicBezTo>
                  <a:pt x="526085" y="127558"/>
                  <a:pt x="559689" y="143332"/>
                  <a:pt x="582321" y="169392"/>
                </a:cubicBezTo>
                <a:lnTo>
                  <a:pt x="582321" y="137160"/>
                </a:lnTo>
                <a:lnTo>
                  <a:pt x="685191" y="137160"/>
                </a:lnTo>
                <a:lnTo>
                  <a:pt x="685191" y="480060"/>
                </a:lnTo>
                <a:lnTo>
                  <a:pt x="582321" y="480060"/>
                </a:lnTo>
                <a:lnTo>
                  <a:pt x="582321" y="447827"/>
                </a:lnTo>
                <a:cubicBezTo>
                  <a:pt x="559689" y="473887"/>
                  <a:pt x="526085" y="489661"/>
                  <a:pt x="480136" y="489661"/>
                </a:cubicBezTo>
                <a:cubicBezTo>
                  <a:pt x="390297" y="489661"/>
                  <a:pt x="316230" y="410794"/>
                  <a:pt x="316230" y="308610"/>
                </a:cubicBezTo>
                <a:cubicBezTo>
                  <a:pt x="316230" y="206425"/>
                  <a:pt x="390297" y="127558"/>
                  <a:pt x="480136" y="127558"/>
                </a:cubicBezTo>
                <a:close/>
                <a:moveTo>
                  <a:pt x="1216152" y="41148"/>
                </a:moveTo>
                <a:lnTo>
                  <a:pt x="1216152" y="137160"/>
                </a:lnTo>
                <a:lnTo>
                  <a:pt x="1286789" y="137160"/>
                </a:lnTo>
                <a:lnTo>
                  <a:pt x="1286789" y="235915"/>
                </a:lnTo>
                <a:lnTo>
                  <a:pt x="1216152" y="235915"/>
                </a:lnTo>
                <a:lnTo>
                  <a:pt x="1216152" y="357301"/>
                </a:lnTo>
                <a:cubicBezTo>
                  <a:pt x="1216152" y="386791"/>
                  <a:pt x="1241527" y="389534"/>
                  <a:pt x="1286789" y="386791"/>
                </a:cubicBezTo>
                <a:lnTo>
                  <a:pt x="1286789" y="480060"/>
                </a:lnTo>
                <a:cubicBezTo>
                  <a:pt x="1152373" y="493776"/>
                  <a:pt x="1113282" y="453313"/>
                  <a:pt x="1113282" y="357301"/>
                </a:cubicBezTo>
                <a:lnTo>
                  <a:pt x="1113282" y="235915"/>
                </a:lnTo>
                <a:lnTo>
                  <a:pt x="1058418" y="235915"/>
                </a:lnTo>
                <a:lnTo>
                  <a:pt x="1058418" y="137160"/>
                </a:lnTo>
                <a:lnTo>
                  <a:pt x="1113282" y="137160"/>
                </a:lnTo>
                <a:lnTo>
                  <a:pt x="1113282" y="72009"/>
                </a:lnTo>
                <a:close/>
                <a:moveTo>
                  <a:pt x="3429" y="0"/>
                </a:moveTo>
                <a:lnTo>
                  <a:pt x="113157" y="0"/>
                </a:lnTo>
                <a:lnTo>
                  <a:pt x="113157" y="374446"/>
                </a:lnTo>
                <a:lnTo>
                  <a:pt x="284607" y="374446"/>
                </a:lnTo>
                <a:lnTo>
                  <a:pt x="284607" y="480060"/>
                </a:lnTo>
                <a:lnTo>
                  <a:pt x="3429" y="480060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[T2O] Google Shape;89;p13">
            <a:extLst>
              <a:ext uri="{FF2B5EF4-FFF2-40B4-BE49-F238E27FC236}">
                <a16:creationId xmlns:a16="http://schemas.microsoft.com/office/drawing/2014/main" id="{B298E05E-99F5-3A41-BDC1-83F373EE9FE0}"/>
              </a:ext>
            </a:extLst>
          </p:cNvPr>
          <p:cNvSpPr/>
          <p:nvPr/>
        </p:nvSpPr>
        <p:spPr>
          <a:xfrm>
            <a:off x="939913" y="2578397"/>
            <a:ext cx="5967604" cy="2729560"/>
          </a:xfrm>
          <a:custGeom>
            <a:avLst/>
            <a:gdLst/>
            <a:ahLst/>
            <a:cxnLst/>
            <a:rect l="l" t="t" r="r" b="b"/>
            <a:pathLst>
              <a:path w="5967604" h="2729560">
                <a:moveTo>
                  <a:pt x="2905125" y="2599258"/>
                </a:moveTo>
                <a:cubicBezTo>
                  <a:pt x="2940787" y="2599258"/>
                  <a:pt x="2970276" y="2628747"/>
                  <a:pt x="2970276" y="2664409"/>
                </a:cubicBezTo>
                <a:cubicBezTo>
                  <a:pt x="2970276" y="2700070"/>
                  <a:pt x="2940787" y="2729560"/>
                  <a:pt x="2905125" y="2729560"/>
                </a:cubicBezTo>
                <a:cubicBezTo>
                  <a:pt x="2869463" y="2729560"/>
                  <a:pt x="2839974" y="2700070"/>
                  <a:pt x="2839974" y="2664409"/>
                </a:cubicBezTo>
                <a:cubicBezTo>
                  <a:pt x="2839974" y="2628747"/>
                  <a:pt x="2869463" y="2599258"/>
                  <a:pt x="2905125" y="2599258"/>
                </a:cubicBezTo>
                <a:close/>
                <a:moveTo>
                  <a:pt x="1782699" y="2467584"/>
                </a:moveTo>
                <a:cubicBezTo>
                  <a:pt x="1738122" y="2467584"/>
                  <a:pt x="1703832" y="2499817"/>
                  <a:pt x="1703832" y="2548509"/>
                </a:cubicBezTo>
                <a:cubicBezTo>
                  <a:pt x="1703832" y="2597201"/>
                  <a:pt x="1738122" y="2629433"/>
                  <a:pt x="1782699" y="2629433"/>
                </a:cubicBezTo>
                <a:cubicBezTo>
                  <a:pt x="1827276" y="2629433"/>
                  <a:pt x="1861566" y="2597201"/>
                  <a:pt x="1861566" y="2548509"/>
                </a:cubicBezTo>
                <a:cubicBezTo>
                  <a:pt x="1861566" y="2499817"/>
                  <a:pt x="1827276" y="2467584"/>
                  <a:pt x="1782699" y="2467584"/>
                </a:cubicBezTo>
                <a:close/>
                <a:moveTo>
                  <a:pt x="2185492" y="2464841"/>
                </a:moveTo>
                <a:cubicBezTo>
                  <a:pt x="2138172" y="2464841"/>
                  <a:pt x="2103882" y="2497074"/>
                  <a:pt x="2103882" y="2548509"/>
                </a:cubicBezTo>
                <a:cubicBezTo>
                  <a:pt x="2103882" y="2599944"/>
                  <a:pt x="2138172" y="2632176"/>
                  <a:pt x="2185492" y="2632176"/>
                </a:cubicBezTo>
                <a:cubicBezTo>
                  <a:pt x="2232813" y="2632176"/>
                  <a:pt x="2267102" y="2599944"/>
                  <a:pt x="2267102" y="2548509"/>
                </a:cubicBezTo>
                <a:cubicBezTo>
                  <a:pt x="2267102" y="2497074"/>
                  <a:pt x="2232813" y="2464841"/>
                  <a:pt x="2185492" y="2464841"/>
                </a:cubicBezTo>
                <a:close/>
                <a:moveTo>
                  <a:pt x="461468" y="2464841"/>
                </a:moveTo>
                <a:cubicBezTo>
                  <a:pt x="414147" y="2464841"/>
                  <a:pt x="379857" y="2497074"/>
                  <a:pt x="379857" y="2548509"/>
                </a:cubicBezTo>
                <a:cubicBezTo>
                  <a:pt x="379857" y="2599944"/>
                  <a:pt x="414147" y="2632176"/>
                  <a:pt x="461468" y="2632176"/>
                </a:cubicBezTo>
                <a:cubicBezTo>
                  <a:pt x="508788" y="2632176"/>
                  <a:pt x="543078" y="2599944"/>
                  <a:pt x="543078" y="2548509"/>
                </a:cubicBezTo>
                <a:cubicBezTo>
                  <a:pt x="543078" y="2497074"/>
                  <a:pt x="508788" y="2464841"/>
                  <a:pt x="461468" y="2464841"/>
                </a:cubicBezTo>
                <a:close/>
                <a:moveTo>
                  <a:pt x="2611374" y="2458669"/>
                </a:moveTo>
                <a:cubicBezTo>
                  <a:pt x="2572283" y="2458669"/>
                  <a:pt x="2546223" y="2477871"/>
                  <a:pt x="2536622" y="2512847"/>
                </a:cubicBezTo>
                <a:lnTo>
                  <a:pt x="2684069" y="2512847"/>
                </a:lnTo>
                <a:cubicBezTo>
                  <a:pt x="2673096" y="2473071"/>
                  <a:pt x="2642235" y="2458669"/>
                  <a:pt x="2611374" y="2458669"/>
                </a:cubicBezTo>
                <a:close/>
                <a:moveTo>
                  <a:pt x="689153" y="2377059"/>
                </a:moveTo>
                <a:lnTo>
                  <a:pt x="807111" y="2377059"/>
                </a:lnTo>
                <a:lnTo>
                  <a:pt x="866775" y="2462098"/>
                </a:lnTo>
                <a:lnTo>
                  <a:pt x="926440" y="2377059"/>
                </a:lnTo>
                <a:lnTo>
                  <a:pt x="1044398" y="2377059"/>
                </a:lnTo>
                <a:lnTo>
                  <a:pt x="925754" y="2545765"/>
                </a:lnTo>
                <a:lnTo>
                  <a:pt x="1048512" y="2719959"/>
                </a:lnTo>
                <a:lnTo>
                  <a:pt x="930555" y="2719959"/>
                </a:lnTo>
                <a:lnTo>
                  <a:pt x="866775" y="2629433"/>
                </a:lnTo>
                <a:lnTo>
                  <a:pt x="802996" y="2719959"/>
                </a:lnTo>
                <a:lnTo>
                  <a:pt x="685038" y="2719959"/>
                </a:lnTo>
                <a:lnTo>
                  <a:pt x="807797" y="2545765"/>
                </a:lnTo>
                <a:close/>
                <a:moveTo>
                  <a:pt x="2612060" y="2367457"/>
                </a:moveTo>
                <a:cubicBezTo>
                  <a:pt x="2712187" y="2367457"/>
                  <a:pt x="2786253" y="2444953"/>
                  <a:pt x="2786253" y="2548509"/>
                </a:cubicBezTo>
                <a:cubicBezTo>
                  <a:pt x="2786253" y="2562910"/>
                  <a:pt x="2784881" y="2576627"/>
                  <a:pt x="2782138" y="2589657"/>
                </a:cubicBezTo>
                <a:lnTo>
                  <a:pt x="2538680" y="2589657"/>
                </a:lnTo>
                <a:cubicBezTo>
                  <a:pt x="2551709" y="2625318"/>
                  <a:pt x="2583256" y="2637663"/>
                  <a:pt x="2620975" y="2637663"/>
                </a:cubicBezTo>
                <a:cubicBezTo>
                  <a:pt x="2649093" y="2637663"/>
                  <a:pt x="2673096" y="2626690"/>
                  <a:pt x="2686812" y="2611602"/>
                </a:cubicBezTo>
                <a:lnTo>
                  <a:pt x="2769108" y="2658922"/>
                </a:lnTo>
                <a:cubicBezTo>
                  <a:pt x="2735504" y="2705557"/>
                  <a:pt x="2684755" y="2729560"/>
                  <a:pt x="2619604" y="2729560"/>
                </a:cubicBezTo>
                <a:cubicBezTo>
                  <a:pt x="2502332" y="2729560"/>
                  <a:pt x="2429637" y="2650693"/>
                  <a:pt x="2429637" y="2548509"/>
                </a:cubicBezTo>
                <a:cubicBezTo>
                  <a:pt x="2429637" y="2446325"/>
                  <a:pt x="2503704" y="2367457"/>
                  <a:pt x="2612060" y="2367457"/>
                </a:cubicBezTo>
                <a:close/>
                <a:moveTo>
                  <a:pt x="1782699" y="2367457"/>
                </a:moveTo>
                <a:cubicBezTo>
                  <a:pt x="1883512" y="2367457"/>
                  <a:pt x="1964436" y="2446325"/>
                  <a:pt x="1964436" y="2548509"/>
                </a:cubicBezTo>
                <a:cubicBezTo>
                  <a:pt x="1964436" y="2650693"/>
                  <a:pt x="1883512" y="2729560"/>
                  <a:pt x="1782699" y="2729560"/>
                </a:cubicBezTo>
                <a:cubicBezTo>
                  <a:pt x="1681887" y="2729560"/>
                  <a:pt x="1600962" y="2650693"/>
                  <a:pt x="1600962" y="2548509"/>
                </a:cubicBezTo>
                <a:cubicBezTo>
                  <a:pt x="1600962" y="2446325"/>
                  <a:pt x="1681887" y="2367457"/>
                  <a:pt x="1782699" y="2367457"/>
                </a:cubicBezTo>
                <a:close/>
                <a:moveTo>
                  <a:pt x="1420749" y="2367457"/>
                </a:moveTo>
                <a:cubicBezTo>
                  <a:pt x="1487272" y="2367457"/>
                  <a:pt x="1546251" y="2402433"/>
                  <a:pt x="1575740" y="2455240"/>
                </a:cubicBezTo>
                <a:lnTo>
                  <a:pt x="1485900" y="2507361"/>
                </a:lnTo>
                <a:cubicBezTo>
                  <a:pt x="1474242" y="2483358"/>
                  <a:pt x="1449553" y="2468956"/>
                  <a:pt x="1419378" y="2468956"/>
                </a:cubicBezTo>
                <a:cubicBezTo>
                  <a:pt x="1374801" y="2468956"/>
                  <a:pt x="1341882" y="2501188"/>
                  <a:pt x="1341882" y="2548509"/>
                </a:cubicBezTo>
                <a:cubicBezTo>
                  <a:pt x="1341882" y="2595829"/>
                  <a:pt x="1374801" y="2628061"/>
                  <a:pt x="1419378" y="2628061"/>
                </a:cubicBezTo>
                <a:cubicBezTo>
                  <a:pt x="1449553" y="2628061"/>
                  <a:pt x="1474927" y="2613660"/>
                  <a:pt x="1485900" y="2589657"/>
                </a:cubicBezTo>
                <a:lnTo>
                  <a:pt x="1575740" y="2641092"/>
                </a:lnTo>
                <a:cubicBezTo>
                  <a:pt x="1546251" y="2694584"/>
                  <a:pt x="1487958" y="2729560"/>
                  <a:pt x="1420749" y="2729560"/>
                </a:cubicBezTo>
                <a:cubicBezTo>
                  <a:pt x="1316508" y="2729560"/>
                  <a:pt x="1239012" y="2650693"/>
                  <a:pt x="1239012" y="2548509"/>
                </a:cubicBezTo>
                <a:cubicBezTo>
                  <a:pt x="1239012" y="2446325"/>
                  <a:pt x="1316508" y="2367457"/>
                  <a:pt x="1420749" y="2367457"/>
                </a:cubicBezTo>
                <a:close/>
                <a:moveTo>
                  <a:pt x="440894" y="2367457"/>
                </a:moveTo>
                <a:cubicBezTo>
                  <a:pt x="486842" y="2367457"/>
                  <a:pt x="520446" y="2383231"/>
                  <a:pt x="543078" y="2409291"/>
                </a:cubicBezTo>
                <a:lnTo>
                  <a:pt x="543078" y="2377059"/>
                </a:lnTo>
                <a:lnTo>
                  <a:pt x="645948" y="2377059"/>
                </a:lnTo>
                <a:lnTo>
                  <a:pt x="645948" y="2719959"/>
                </a:lnTo>
                <a:lnTo>
                  <a:pt x="543078" y="2719959"/>
                </a:lnTo>
                <a:lnTo>
                  <a:pt x="543078" y="2687726"/>
                </a:lnTo>
                <a:cubicBezTo>
                  <a:pt x="520446" y="2713786"/>
                  <a:pt x="486842" y="2729560"/>
                  <a:pt x="440894" y="2729560"/>
                </a:cubicBezTo>
                <a:cubicBezTo>
                  <a:pt x="351054" y="2729560"/>
                  <a:pt x="276987" y="2650693"/>
                  <a:pt x="276987" y="2548509"/>
                </a:cubicBezTo>
                <a:cubicBezTo>
                  <a:pt x="276987" y="2446325"/>
                  <a:pt x="351054" y="2367457"/>
                  <a:pt x="440894" y="2367457"/>
                </a:cubicBezTo>
                <a:close/>
                <a:moveTo>
                  <a:pt x="157734" y="2281047"/>
                </a:moveTo>
                <a:lnTo>
                  <a:pt x="157734" y="2377059"/>
                </a:lnTo>
                <a:lnTo>
                  <a:pt x="228372" y="2377059"/>
                </a:lnTo>
                <a:lnTo>
                  <a:pt x="228372" y="2475814"/>
                </a:lnTo>
                <a:lnTo>
                  <a:pt x="157734" y="2475814"/>
                </a:lnTo>
                <a:lnTo>
                  <a:pt x="157734" y="2597201"/>
                </a:lnTo>
                <a:cubicBezTo>
                  <a:pt x="157734" y="2626690"/>
                  <a:pt x="183109" y="2629433"/>
                  <a:pt x="228372" y="2626690"/>
                </a:cubicBezTo>
                <a:lnTo>
                  <a:pt x="228372" y="2719959"/>
                </a:lnTo>
                <a:cubicBezTo>
                  <a:pt x="93955" y="2733675"/>
                  <a:pt x="54864" y="2693212"/>
                  <a:pt x="54864" y="2597201"/>
                </a:cubicBezTo>
                <a:lnTo>
                  <a:pt x="54864" y="2475814"/>
                </a:lnTo>
                <a:lnTo>
                  <a:pt x="0" y="2475814"/>
                </a:lnTo>
                <a:lnTo>
                  <a:pt x="0" y="2377059"/>
                </a:lnTo>
                <a:lnTo>
                  <a:pt x="54864" y="2377059"/>
                </a:lnTo>
                <a:lnTo>
                  <a:pt x="54864" y="2311908"/>
                </a:lnTo>
                <a:close/>
                <a:moveTo>
                  <a:pt x="2267102" y="2239899"/>
                </a:moveTo>
                <a:lnTo>
                  <a:pt x="2369973" y="2239899"/>
                </a:lnTo>
                <a:lnTo>
                  <a:pt x="2369973" y="2719959"/>
                </a:lnTo>
                <a:lnTo>
                  <a:pt x="2267102" y="2719959"/>
                </a:lnTo>
                <a:lnTo>
                  <a:pt x="2267102" y="2687726"/>
                </a:lnTo>
                <a:cubicBezTo>
                  <a:pt x="2244471" y="2713786"/>
                  <a:pt x="2210867" y="2729560"/>
                  <a:pt x="2164918" y="2729560"/>
                </a:cubicBezTo>
                <a:cubicBezTo>
                  <a:pt x="2075078" y="2729560"/>
                  <a:pt x="2001012" y="2650693"/>
                  <a:pt x="2001012" y="2548509"/>
                </a:cubicBezTo>
                <a:cubicBezTo>
                  <a:pt x="2001012" y="2446325"/>
                  <a:pt x="2075078" y="2367457"/>
                  <a:pt x="2164918" y="2367457"/>
                </a:cubicBezTo>
                <a:cubicBezTo>
                  <a:pt x="2210867" y="2367457"/>
                  <a:pt x="2244471" y="2383231"/>
                  <a:pt x="2267102" y="2409291"/>
                </a:cubicBezTo>
                <a:close/>
                <a:moveTo>
                  <a:pt x="5490668" y="1721891"/>
                </a:moveTo>
                <a:cubicBezTo>
                  <a:pt x="5443348" y="1721891"/>
                  <a:pt x="5409058" y="1754124"/>
                  <a:pt x="5409058" y="1805559"/>
                </a:cubicBezTo>
                <a:cubicBezTo>
                  <a:pt x="5409058" y="1856994"/>
                  <a:pt x="5443348" y="1889226"/>
                  <a:pt x="5490668" y="1889226"/>
                </a:cubicBezTo>
                <a:cubicBezTo>
                  <a:pt x="5537988" y="1889226"/>
                  <a:pt x="5572279" y="1856994"/>
                  <a:pt x="5572279" y="1805559"/>
                </a:cubicBezTo>
                <a:cubicBezTo>
                  <a:pt x="5572279" y="1754124"/>
                  <a:pt x="5537988" y="1721891"/>
                  <a:pt x="5490668" y="1721891"/>
                </a:cubicBezTo>
                <a:close/>
                <a:moveTo>
                  <a:pt x="4404818" y="1721891"/>
                </a:moveTo>
                <a:cubicBezTo>
                  <a:pt x="4357497" y="1721891"/>
                  <a:pt x="4323207" y="1754124"/>
                  <a:pt x="4323207" y="1805559"/>
                </a:cubicBezTo>
                <a:cubicBezTo>
                  <a:pt x="4323207" y="1856994"/>
                  <a:pt x="4357497" y="1889226"/>
                  <a:pt x="4404818" y="1889226"/>
                </a:cubicBezTo>
                <a:cubicBezTo>
                  <a:pt x="4452138" y="1889226"/>
                  <a:pt x="4486428" y="1856994"/>
                  <a:pt x="4486428" y="1805559"/>
                </a:cubicBezTo>
                <a:cubicBezTo>
                  <a:pt x="4486428" y="1754124"/>
                  <a:pt x="4452138" y="1721891"/>
                  <a:pt x="4404818" y="1721891"/>
                </a:cubicBezTo>
                <a:close/>
                <a:moveTo>
                  <a:pt x="4830699" y="1715719"/>
                </a:moveTo>
                <a:cubicBezTo>
                  <a:pt x="4791609" y="1715719"/>
                  <a:pt x="4765548" y="1734921"/>
                  <a:pt x="4755947" y="1769897"/>
                </a:cubicBezTo>
                <a:lnTo>
                  <a:pt x="4903394" y="1769897"/>
                </a:lnTo>
                <a:cubicBezTo>
                  <a:pt x="4892422" y="1730121"/>
                  <a:pt x="4861561" y="1715719"/>
                  <a:pt x="4830699" y="1715719"/>
                </a:cubicBezTo>
                <a:close/>
                <a:moveTo>
                  <a:pt x="4002024" y="1715719"/>
                </a:moveTo>
                <a:cubicBezTo>
                  <a:pt x="3962934" y="1715719"/>
                  <a:pt x="3936873" y="1734921"/>
                  <a:pt x="3927272" y="1769897"/>
                </a:cubicBezTo>
                <a:lnTo>
                  <a:pt x="4074719" y="1769897"/>
                </a:lnTo>
                <a:cubicBezTo>
                  <a:pt x="4063746" y="1730121"/>
                  <a:pt x="4032885" y="1715719"/>
                  <a:pt x="4002024" y="1715719"/>
                </a:cubicBezTo>
                <a:close/>
                <a:moveTo>
                  <a:pt x="858774" y="1715719"/>
                </a:moveTo>
                <a:cubicBezTo>
                  <a:pt x="819684" y="1715719"/>
                  <a:pt x="793624" y="1734921"/>
                  <a:pt x="784022" y="1769897"/>
                </a:cubicBezTo>
                <a:lnTo>
                  <a:pt x="931469" y="1769897"/>
                </a:lnTo>
                <a:cubicBezTo>
                  <a:pt x="920497" y="1730121"/>
                  <a:pt x="889635" y="1715719"/>
                  <a:pt x="858774" y="1715719"/>
                </a:cubicBezTo>
                <a:close/>
                <a:moveTo>
                  <a:pt x="5271898" y="1627251"/>
                </a:moveTo>
                <a:lnTo>
                  <a:pt x="5271898" y="1743837"/>
                </a:lnTo>
                <a:cubicBezTo>
                  <a:pt x="5229379" y="1736979"/>
                  <a:pt x="5169028" y="1754124"/>
                  <a:pt x="5169028" y="1822018"/>
                </a:cubicBezTo>
                <a:lnTo>
                  <a:pt x="5169028" y="1977009"/>
                </a:lnTo>
                <a:lnTo>
                  <a:pt x="5066158" y="1977009"/>
                </a:lnTo>
                <a:lnTo>
                  <a:pt x="5066158" y="1634109"/>
                </a:lnTo>
                <a:lnTo>
                  <a:pt x="5169028" y="1634109"/>
                </a:lnTo>
                <a:lnTo>
                  <a:pt x="5169028" y="1695145"/>
                </a:lnTo>
                <a:cubicBezTo>
                  <a:pt x="5182744" y="1649196"/>
                  <a:pt x="5228693" y="1627251"/>
                  <a:pt x="5271898" y="1627251"/>
                </a:cubicBezTo>
                <a:close/>
                <a:moveTo>
                  <a:pt x="5470094" y="1624508"/>
                </a:moveTo>
                <a:cubicBezTo>
                  <a:pt x="5516042" y="1624508"/>
                  <a:pt x="5549647" y="1640281"/>
                  <a:pt x="5572279" y="1666341"/>
                </a:cubicBezTo>
                <a:lnTo>
                  <a:pt x="5572279" y="1634109"/>
                </a:lnTo>
                <a:lnTo>
                  <a:pt x="5675148" y="1634109"/>
                </a:lnTo>
                <a:lnTo>
                  <a:pt x="5675148" y="1977009"/>
                </a:lnTo>
                <a:lnTo>
                  <a:pt x="5572279" y="1977009"/>
                </a:lnTo>
                <a:lnTo>
                  <a:pt x="5572279" y="1944776"/>
                </a:lnTo>
                <a:cubicBezTo>
                  <a:pt x="5549647" y="1970837"/>
                  <a:pt x="5516042" y="1986610"/>
                  <a:pt x="5470094" y="1986610"/>
                </a:cubicBezTo>
                <a:cubicBezTo>
                  <a:pt x="5380254" y="1986610"/>
                  <a:pt x="5306188" y="1907743"/>
                  <a:pt x="5306188" y="1805559"/>
                </a:cubicBezTo>
                <a:cubicBezTo>
                  <a:pt x="5306188" y="1703374"/>
                  <a:pt x="5380254" y="1624508"/>
                  <a:pt x="5470094" y="1624508"/>
                </a:cubicBezTo>
                <a:close/>
                <a:moveTo>
                  <a:pt x="4831385" y="1624508"/>
                </a:moveTo>
                <a:cubicBezTo>
                  <a:pt x="4931512" y="1624508"/>
                  <a:pt x="5005579" y="1702003"/>
                  <a:pt x="5005579" y="1805559"/>
                </a:cubicBezTo>
                <a:cubicBezTo>
                  <a:pt x="5005579" y="1819961"/>
                  <a:pt x="5004207" y="1833676"/>
                  <a:pt x="5001464" y="1846707"/>
                </a:cubicBezTo>
                <a:lnTo>
                  <a:pt x="4758005" y="1846707"/>
                </a:lnTo>
                <a:cubicBezTo>
                  <a:pt x="4771035" y="1882368"/>
                  <a:pt x="4802582" y="1894713"/>
                  <a:pt x="4840301" y="1894713"/>
                </a:cubicBezTo>
                <a:cubicBezTo>
                  <a:pt x="4868419" y="1894713"/>
                  <a:pt x="4892422" y="1883740"/>
                  <a:pt x="4906138" y="1868652"/>
                </a:cubicBezTo>
                <a:lnTo>
                  <a:pt x="4988434" y="1915973"/>
                </a:lnTo>
                <a:cubicBezTo>
                  <a:pt x="4954830" y="1962607"/>
                  <a:pt x="4904080" y="1986610"/>
                  <a:pt x="4838929" y="1986610"/>
                </a:cubicBezTo>
                <a:cubicBezTo>
                  <a:pt x="4721657" y="1986610"/>
                  <a:pt x="4648963" y="1907743"/>
                  <a:pt x="4648963" y="1805559"/>
                </a:cubicBezTo>
                <a:cubicBezTo>
                  <a:pt x="4648963" y="1703374"/>
                  <a:pt x="4723029" y="1624508"/>
                  <a:pt x="4831385" y="1624508"/>
                </a:cubicBezTo>
                <a:close/>
                <a:moveTo>
                  <a:pt x="4002710" y="1624508"/>
                </a:moveTo>
                <a:cubicBezTo>
                  <a:pt x="4102837" y="1624508"/>
                  <a:pt x="4176904" y="1702003"/>
                  <a:pt x="4176904" y="1805559"/>
                </a:cubicBezTo>
                <a:cubicBezTo>
                  <a:pt x="4176904" y="1819961"/>
                  <a:pt x="4175532" y="1833676"/>
                  <a:pt x="4172789" y="1846707"/>
                </a:cubicBezTo>
                <a:lnTo>
                  <a:pt x="3929330" y="1846707"/>
                </a:lnTo>
                <a:cubicBezTo>
                  <a:pt x="3942360" y="1882368"/>
                  <a:pt x="3973907" y="1894713"/>
                  <a:pt x="4011625" y="1894713"/>
                </a:cubicBezTo>
                <a:cubicBezTo>
                  <a:pt x="4039743" y="1894713"/>
                  <a:pt x="4063746" y="1883740"/>
                  <a:pt x="4077462" y="1868652"/>
                </a:cubicBezTo>
                <a:lnTo>
                  <a:pt x="4159758" y="1915973"/>
                </a:lnTo>
                <a:cubicBezTo>
                  <a:pt x="4126154" y="1962607"/>
                  <a:pt x="4075405" y="1986610"/>
                  <a:pt x="4010254" y="1986610"/>
                </a:cubicBezTo>
                <a:cubicBezTo>
                  <a:pt x="3892982" y="1986610"/>
                  <a:pt x="3820287" y="1907743"/>
                  <a:pt x="3820287" y="1805559"/>
                </a:cubicBezTo>
                <a:cubicBezTo>
                  <a:pt x="3820287" y="1703374"/>
                  <a:pt x="3894354" y="1624508"/>
                  <a:pt x="4002710" y="1624508"/>
                </a:cubicBezTo>
                <a:close/>
                <a:moveTo>
                  <a:pt x="859460" y="1624508"/>
                </a:moveTo>
                <a:cubicBezTo>
                  <a:pt x="959587" y="1624508"/>
                  <a:pt x="1033654" y="1702003"/>
                  <a:pt x="1033654" y="1805559"/>
                </a:cubicBezTo>
                <a:cubicBezTo>
                  <a:pt x="1033654" y="1819961"/>
                  <a:pt x="1032282" y="1833676"/>
                  <a:pt x="1029539" y="1846707"/>
                </a:cubicBezTo>
                <a:lnTo>
                  <a:pt x="786080" y="1846707"/>
                </a:lnTo>
                <a:cubicBezTo>
                  <a:pt x="799110" y="1882368"/>
                  <a:pt x="830657" y="1894713"/>
                  <a:pt x="868376" y="1894713"/>
                </a:cubicBezTo>
                <a:cubicBezTo>
                  <a:pt x="896493" y="1894713"/>
                  <a:pt x="920497" y="1883740"/>
                  <a:pt x="934212" y="1868652"/>
                </a:cubicBezTo>
                <a:lnTo>
                  <a:pt x="1016509" y="1915973"/>
                </a:lnTo>
                <a:cubicBezTo>
                  <a:pt x="982904" y="1962607"/>
                  <a:pt x="932155" y="1986610"/>
                  <a:pt x="867004" y="1986610"/>
                </a:cubicBezTo>
                <a:cubicBezTo>
                  <a:pt x="749732" y="1986610"/>
                  <a:pt x="677038" y="1907743"/>
                  <a:pt x="677038" y="1805559"/>
                </a:cubicBezTo>
                <a:cubicBezTo>
                  <a:pt x="677038" y="1703374"/>
                  <a:pt x="751104" y="1624508"/>
                  <a:pt x="859460" y="1624508"/>
                </a:cubicBezTo>
                <a:close/>
                <a:moveTo>
                  <a:pt x="2759965" y="1599819"/>
                </a:moveTo>
                <a:lnTo>
                  <a:pt x="2759965" y="1723263"/>
                </a:lnTo>
                <a:lnTo>
                  <a:pt x="2842260" y="1723263"/>
                </a:lnTo>
                <a:cubicBezTo>
                  <a:pt x="2872435" y="1723263"/>
                  <a:pt x="2897125" y="1696516"/>
                  <a:pt x="2897125" y="1661541"/>
                </a:cubicBezTo>
                <a:cubicBezTo>
                  <a:pt x="2897125" y="1626565"/>
                  <a:pt x="2872435" y="1599819"/>
                  <a:pt x="2842260" y="1599819"/>
                </a:cubicBezTo>
                <a:close/>
                <a:moveTo>
                  <a:pt x="157735" y="1538097"/>
                </a:moveTo>
                <a:lnTo>
                  <a:pt x="157735" y="1634109"/>
                </a:lnTo>
                <a:lnTo>
                  <a:pt x="228372" y="1634109"/>
                </a:lnTo>
                <a:lnTo>
                  <a:pt x="228372" y="1732864"/>
                </a:lnTo>
                <a:lnTo>
                  <a:pt x="157735" y="1732864"/>
                </a:lnTo>
                <a:lnTo>
                  <a:pt x="157735" y="1854250"/>
                </a:lnTo>
                <a:cubicBezTo>
                  <a:pt x="157735" y="1883740"/>
                  <a:pt x="183109" y="1886483"/>
                  <a:pt x="228372" y="1883740"/>
                </a:cubicBezTo>
                <a:lnTo>
                  <a:pt x="228372" y="1977009"/>
                </a:lnTo>
                <a:cubicBezTo>
                  <a:pt x="93955" y="1990725"/>
                  <a:pt x="54864" y="1950262"/>
                  <a:pt x="54864" y="1854250"/>
                </a:cubicBezTo>
                <a:lnTo>
                  <a:pt x="54864" y="1732864"/>
                </a:lnTo>
                <a:lnTo>
                  <a:pt x="0" y="1732864"/>
                </a:lnTo>
                <a:lnTo>
                  <a:pt x="0" y="1634109"/>
                </a:lnTo>
                <a:lnTo>
                  <a:pt x="54864" y="1634109"/>
                </a:lnTo>
                <a:lnTo>
                  <a:pt x="54864" y="1568958"/>
                </a:lnTo>
                <a:close/>
                <a:moveTo>
                  <a:pt x="4486428" y="1496949"/>
                </a:moveTo>
                <a:lnTo>
                  <a:pt x="4589298" y="1496949"/>
                </a:lnTo>
                <a:lnTo>
                  <a:pt x="4589298" y="1977009"/>
                </a:lnTo>
                <a:lnTo>
                  <a:pt x="4486428" y="1977009"/>
                </a:lnTo>
                <a:lnTo>
                  <a:pt x="4486428" y="1944776"/>
                </a:lnTo>
                <a:cubicBezTo>
                  <a:pt x="4463796" y="1970837"/>
                  <a:pt x="4430192" y="1986610"/>
                  <a:pt x="4384244" y="1986610"/>
                </a:cubicBezTo>
                <a:cubicBezTo>
                  <a:pt x="4294404" y="1986610"/>
                  <a:pt x="4220338" y="1907743"/>
                  <a:pt x="4220338" y="1805559"/>
                </a:cubicBezTo>
                <a:cubicBezTo>
                  <a:pt x="4220338" y="1703374"/>
                  <a:pt x="4294404" y="1624508"/>
                  <a:pt x="4384244" y="1624508"/>
                </a:cubicBezTo>
                <a:cubicBezTo>
                  <a:pt x="4430192" y="1624508"/>
                  <a:pt x="4463796" y="1640281"/>
                  <a:pt x="4486428" y="1666341"/>
                </a:cubicBezTo>
                <a:close/>
                <a:moveTo>
                  <a:pt x="3069336" y="1496949"/>
                </a:moveTo>
                <a:lnTo>
                  <a:pt x="3367659" y="1496949"/>
                </a:lnTo>
                <a:lnTo>
                  <a:pt x="3367659" y="1602562"/>
                </a:lnTo>
                <a:lnTo>
                  <a:pt x="3179064" y="1602562"/>
                </a:lnTo>
                <a:lnTo>
                  <a:pt x="3179064" y="1682115"/>
                </a:lnTo>
                <a:lnTo>
                  <a:pt x="3350514" y="1682115"/>
                </a:lnTo>
                <a:lnTo>
                  <a:pt x="3350514" y="1786356"/>
                </a:lnTo>
                <a:lnTo>
                  <a:pt x="3179064" y="1786356"/>
                </a:lnTo>
                <a:lnTo>
                  <a:pt x="3179064" y="1871395"/>
                </a:lnTo>
                <a:lnTo>
                  <a:pt x="3371088" y="1871395"/>
                </a:lnTo>
                <a:lnTo>
                  <a:pt x="3371088" y="1977009"/>
                </a:lnTo>
                <a:lnTo>
                  <a:pt x="3069336" y="1977009"/>
                </a:lnTo>
                <a:close/>
                <a:moveTo>
                  <a:pt x="2650236" y="1496949"/>
                </a:moveTo>
                <a:lnTo>
                  <a:pt x="2842260" y="1496949"/>
                </a:lnTo>
                <a:cubicBezTo>
                  <a:pt x="2933471" y="1496949"/>
                  <a:pt x="3006852" y="1570329"/>
                  <a:pt x="3006852" y="1661541"/>
                </a:cubicBezTo>
                <a:cubicBezTo>
                  <a:pt x="3006852" y="1720520"/>
                  <a:pt x="2971191" y="1774012"/>
                  <a:pt x="2918384" y="1800758"/>
                </a:cubicBezTo>
                <a:lnTo>
                  <a:pt x="3020568" y="1977009"/>
                </a:lnTo>
                <a:lnTo>
                  <a:pt x="2902611" y="1977009"/>
                </a:lnTo>
                <a:lnTo>
                  <a:pt x="2812085" y="1819275"/>
                </a:lnTo>
                <a:lnTo>
                  <a:pt x="2759965" y="1819275"/>
                </a:lnTo>
                <a:lnTo>
                  <a:pt x="2759965" y="1977009"/>
                </a:lnTo>
                <a:lnTo>
                  <a:pt x="2650236" y="1977009"/>
                </a:lnTo>
                <a:close/>
                <a:moveTo>
                  <a:pt x="2459736" y="1496949"/>
                </a:moveTo>
                <a:lnTo>
                  <a:pt x="2569465" y="1496949"/>
                </a:lnTo>
                <a:lnTo>
                  <a:pt x="2569465" y="1977009"/>
                </a:lnTo>
                <a:lnTo>
                  <a:pt x="2459736" y="1977009"/>
                </a:lnTo>
                <a:close/>
                <a:moveTo>
                  <a:pt x="2053971" y="1496949"/>
                </a:moveTo>
                <a:lnTo>
                  <a:pt x="2410587" y="1496949"/>
                </a:lnTo>
                <a:lnTo>
                  <a:pt x="2410587" y="1602562"/>
                </a:lnTo>
                <a:lnTo>
                  <a:pt x="2287143" y="1602562"/>
                </a:lnTo>
                <a:lnTo>
                  <a:pt x="2287143" y="1977009"/>
                </a:lnTo>
                <a:lnTo>
                  <a:pt x="2177415" y="1977009"/>
                </a:lnTo>
                <a:lnTo>
                  <a:pt x="2177415" y="1602562"/>
                </a:lnTo>
                <a:lnTo>
                  <a:pt x="2053971" y="1602562"/>
                </a:lnTo>
                <a:close/>
                <a:moveTo>
                  <a:pt x="1631061" y="1496949"/>
                </a:moveTo>
                <a:lnTo>
                  <a:pt x="1713357" y="1496949"/>
                </a:lnTo>
                <a:lnTo>
                  <a:pt x="1898523" y="1757553"/>
                </a:lnTo>
                <a:lnTo>
                  <a:pt x="1898523" y="1496949"/>
                </a:lnTo>
                <a:lnTo>
                  <a:pt x="2008251" y="1496949"/>
                </a:lnTo>
                <a:lnTo>
                  <a:pt x="2008251" y="1977009"/>
                </a:lnTo>
                <a:lnTo>
                  <a:pt x="1925955" y="1977009"/>
                </a:lnTo>
                <a:lnTo>
                  <a:pt x="1740789" y="1716405"/>
                </a:lnTo>
                <a:lnTo>
                  <a:pt x="1740789" y="1977009"/>
                </a:lnTo>
                <a:lnTo>
                  <a:pt x="1631061" y="1977009"/>
                </a:lnTo>
                <a:close/>
                <a:moveTo>
                  <a:pt x="1269111" y="1496949"/>
                </a:moveTo>
                <a:lnTo>
                  <a:pt x="1567434" y="1496949"/>
                </a:lnTo>
                <a:lnTo>
                  <a:pt x="1567434" y="1602562"/>
                </a:lnTo>
                <a:lnTo>
                  <a:pt x="1378839" y="1602562"/>
                </a:lnTo>
                <a:lnTo>
                  <a:pt x="1378839" y="1682115"/>
                </a:lnTo>
                <a:lnTo>
                  <a:pt x="1550290" y="1682115"/>
                </a:lnTo>
                <a:lnTo>
                  <a:pt x="1550290" y="1786356"/>
                </a:lnTo>
                <a:lnTo>
                  <a:pt x="1378839" y="1786356"/>
                </a:lnTo>
                <a:lnTo>
                  <a:pt x="1378839" y="1871395"/>
                </a:lnTo>
                <a:lnTo>
                  <a:pt x="1570863" y="1871395"/>
                </a:lnTo>
                <a:lnTo>
                  <a:pt x="1570863" y="1977009"/>
                </a:lnTo>
                <a:lnTo>
                  <a:pt x="1269111" y="1977009"/>
                </a:lnTo>
                <a:close/>
                <a:moveTo>
                  <a:pt x="294133" y="1496949"/>
                </a:moveTo>
                <a:lnTo>
                  <a:pt x="397002" y="1496949"/>
                </a:lnTo>
                <a:lnTo>
                  <a:pt x="397002" y="1666341"/>
                </a:lnTo>
                <a:cubicBezTo>
                  <a:pt x="415519" y="1640967"/>
                  <a:pt x="449809" y="1624508"/>
                  <a:pt x="495072" y="1624508"/>
                </a:cubicBezTo>
                <a:cubicBezTo>
                  <a:pt x="564337" y="1624508"/>
                  <a:pt x="623316" y="1673885"/>
                  <a:pt x="623316" y="1766468"/>
                </a:cubicBezTo>
                <a:lnTo>
                  <a:pt x="623316" y="1977009"/>
                </a:lnTo>
                <a:lnTo>
                  <a:pt x="520446" y="1977009"/>
                </a:lnTo>
                <a:lnTo>
                  <a:pt x="520446" y="1781556"/>
                </a:lnTo>
                <a:cubicBezTo>
                  <a:pt x="520446" y="1739036"/>
                  <a:pt x="493700" y="1719148"/>
                  <a:pt x="460782" y="1719148"/>
                </a:cubicBezTo>
                <a:cubicBezTo>
                  <a:pt x="423063" y="1719148"/>
                  <a:pt x="397002" y="1741094"/>
                  <a:pt x="397002" y="1789785"/>
                </a:cubicBezTo>
                <a:lnTo>
                  <a:pt x="397002" y="1977009"/>
                </a:lnTo>
                <a:lnTo>
                  <a:pt x="294133" y="1977009"/>
                </a:lnTo>
                <a:close/>
                <a:moveTo>
                  <a:pt x="3797427" y="1487348"/>
                </a:moveTo>
                <a:lnTo>
                  <a:pt x="3797427" y="1586103"/>
                </a:lnTo>
                <a:cubicBezTo>
                  <a:pt x="3759023" y="1582674"/>
                  <a:pt x="3733648" y="1594332"/>
                  <a:pt x="3733648" y="1634109"/>
                </a:cubicBezTo>
                <a:lnTo>
                  <a:pt x="3797427" y="1634109"/>
                </a:lnTo>
                <a:lnTo>
                  <a:pt x="3797427" y="1732864"/>
                </a:lnTo>
                <a:lnTo>
                  <a:pt x="3733648" y="1732864"/>
                </a:lnTo>
                <a:lnTo>
                  <a:pt x="3733648" y="1977009"/>
                </a:lnTo>
                <a:lnTo>
                  <a:pt x="3630778" y="1977009"/>
                </a:lnTo>
                <a:lnTo>
                  <a:pt x="3630778" y="1732864"/>
                </a:lnTo>
                <a:lnTo>
                  <a:pt x="3584829" y="1732864"/>
                </a:lnTo>
                <a:lnTo>
                  <a:pt x="3584829" y="1634109"/>
                </a:lnTo>
                <a:lnTo>
                  <a:pt x="3630778" y="1634109"/>
                </a:lnTo>
                <a:cubicBezTo>
                  <a:pt x="3630778" y="1538097"/>
                  <a:pt x="3683584" y="1480490"/>
                  <a:pt x="3797427" y="1487348"/>
                </a:cubicBezTo>
                <a:close/>
                <a:moveTo>
                  <a:pt x="5751958" y="1476375"/>
                </a:moveTo>
                <a:lnTo>
                  <a:pt x="5854828" y="1476375"/>
                </a:lnTo>
                <a:lnTo>
                  <a:pt x="5854828" y="1977009"/>
                </a:lnTo>
                <a:lnTo>
                  <a:pt x="5751958" y="1977009"/>
                </a:lnTo>
                <a:close/>
                <a:moveTo>
                  <a:pt x="5125975" y="981684"/>
                </a:moveTo>
                <a:cubicBezTo>
                  <a:pt x="5081398" y="981684"/>
                  <a:pt x="5047108" y="1013917"/>
                  <a:pt x="5047108" y="1062609"/>
                </a:cubicBezTo>
                <a:cubicBezTo>
                  <a:pt x="5047108" y="1111300"/>
                  <a:pt x="5081398" y="1143533"/>
                  <a:pt x="5125975" y="1143533"/>
                </a:cubicBezTo>
                <a:cubicBezTo>
                  <a:pt x="5170552" y="1143533"/>
                  <a:pt x="5204842" y="1111300"/>
                  <a:pt x="5204842" y="1062609"/>
                </a:cubicBezTo>
                <a:cubicBezTo>
                  <a:pt x="5204842" y="1013917"/>
                  <a:pt x="5170552" y="981684"/>
                  <a:pt x="5125975" y="981684"/>
                </a:cubicBezTo>
                <a:close/>
                <a:moveTo>
                  <a:pt x="620650" y="981684"/>
                </a:moveTo>
                <a:cubicBezTo>
                  <a:pt x="576072" y="981684"/>
                  <a:pt x="541783" y="1013917"/>
                  <a:pt x="541783" y="1062609"/>
                </a:cubicBezTo>
                <a:cubicBezTo>
                  <a:pt x="541783" y="1111300"/>
                  <a:pt x="576072" y="1143533"/>
                  <a:pt x="620650" y="1143533"/>
                </a:cubicBezTo>
                <a:cubicBezTo>
                  <a:pt x="665227" y="1143533"/>
                  <a:pt x="699517" y="1111300"/>
                  <a:pt x="699517" y="1062609"/>
                </a:cubicBezTo>
                <a:cubicBezTo>
                  <a:pt x="699517" y="1013917"/>
                  <a:pt x="665227" y="981684"/>
                  <a:pt x="620650" y="981684"/>
                </a:cubicBezTo>
                <a:close/>
                <a:moveTo>
                  <a:pt x="2375992" y="978941"/>
                </a:moveTo>
                <a:cubicBezTo>
                  <a:pt x="2328672" y="978941"/>
                  <a:pt x="2294382" y="1011174"/>
                  <a:pt x="2294382" y="1062609"/>
                </a:cubicBezTo>
                <a:cubicBezTo>
                  <a:pt x="2294382" y="1114044"/>
                  <a:pt x="2328672" y="1146276"/>
                  <a:pt x="2375992" y="1146276"/>
                </a:cubicBezTo>
                <a:cubicBezTo>
                  <a:pt x="2423313" y="1146276"/>
                  <a:pt x="2457603" y="1114044"/>
                  <a:pt x="2457603" y="1062609"/>
                </a:cubicBezTo>
                <a:cubicBezTo>
                  <a:pt x="2457603" y="1011174"/>
                  <a:pt x="2423313" y="978941"/>
                  <a:pt x="2375992" y="978941"/>
                </a:cubicBezTo>
                <a:close/>
                <a:moveTo>
                  <a:pt x="211913" y="978941"/>
                </a:moveTo>
                <a:cubicBezTo>
                  <a:pt x="164593" y="978941"/>
                  <a:pt x="130303" y="1011174"/>
                  <a:pt x="130303" y="1062609"/>
                </a:cubicBezTo>
                <a:cubicBezTo>
                  <a:pt x="130303" y="1114044"/>
                  <a:pt x="164593" y="1146276"/>
                  <a:pt x="211913" y="1146276"/>
                </a:cubicBezTo>
                <a:cubicBezTo>
                  <a:pt x="259233" y="1146276"/>
                  <a:pt x="293523" y="1114044"/>
                  <a:pt x="293523" y="1062609"/>
                </a:cubicBezTo>
                <a:cubicBezTo>
                  <a:pt x="293523" y="1011174"/>
                  <a:pt x="259233" y="978941"/>
                  <a:pt x="211913" y="978941"/>
                </a:cubicBezTo>
                <a:close/>
                <a:moveTo>
                  <a:pt x="5792725" y="972769"/>
                </a:moveTo>
                <a:cubicBezTo>
                  <a:pt x="5753634" y="972769"/>
                  <a:pt x="5727574" y="991971"/>
                  <a:pt x="5717973" y="1026947"/>
                </a:cubicBezTo>
                <a:lnTo>
                  <a:pt x="5865420" y="1026947"/>
                </a:lnTo>
                <a:cubicBezTo>
                  <a:pt x="5854447" y="987171"/>
                  <a:pt x="5823586" y="972769"/>
                  <a:pt x="5792725" y="972769"/>
                </a:cubicBezTo>
                <a:close/>
                <a:moveTo>
                  <a:pt x="3944874" y="972769"/>
                </a:moveTo>
                <a:cubicBezTo>
                  <a:pt x="3905784" y="972769"/>
                  <a:pt x="3879723" y="991971"/>
                  <a:pt x="3870122" y="1026947"/>
                </a:cubicBezTo>
                <a:lnTo>
                  <a:pt x="4017569" y="1026947"/>
                </a:lnTo>
                <a:cubicBezTo>
                  <a:pt x="4006596" y="987171"/>
                  <a:pt x="3975735" y="972769"/>
                  <a:pt x="3944874" y="972769"/>
                </a:cubicBezTo>
                <a:close/>
                <a:moveTo>
                  <a:pt x="4146042" y="891159"/>
                </a:moveTo>
                <a:lnTo>
                  <a:pt x="4255771" y="891159"/>
                </a:lnTo>
                <a:lnTo>
                  <a:pt x="4305148" y="1074953"/>
                </a:lnTo>
                <a:lnTo>
                  <a:pt x="4358640" y="891159"/>
                </a:lnTo>
                <a:lnTo>
                  <a:pt x="4454652" y="891159"/>
                </a:lnTo>
                <a:lnTo>
                  <a:pt x="4508145" y="1074953"/>
                </a:lnTo>
                <a:lnTo>
                  <a:pt x="4557522" y="891159"/>
                </a:lnTo>
                <a:lnTo>
                  <a:pt x="4667250" y="891159"/>
                </a:lnTo>
                <a:lnTo>
                  <a:pt x="4557522" y="1234059"/>
                </a:lnTo>
                <a:lnTo>
                  <a:pt x="4461510" y="1234059"/>
                </a:lnTo>
                <a:lnTo>
                  <a:pt x="4406646" y="1050950"/>
                </a:lnTo>
                <a:lnTo>
                  <a:pt x="4351782" y="1234059"/>
                </a:lnTo>
                <a:lnTo>
                  <a:pt x="4255771" y="1234059"/>
                </a:lnTo>
                <a:close/>
                <a:moveTo>
                  <a:pt x="2027682" y="891159"/>
                </a:moveTo>
                <a:lnTo>
                  <a:pt x="2130552" y="891159"/>
                </a:lnTo>
                <a:lnTo>
                  <a:pt x="2130552" y="1234059"/>
                </a:lnTo>
                <a:lnTo>
                  <a:pt x="2027682" y="1234059"/>
                </a:lnTo>
                <a:close/>
                <a:moveTo>
                  <a:pt x="1484757" y="891159"/>
                </a:moveTo>
                <a:lnTo>
                  <a:pt x="1587627" y="891159"/>
                </a:lnTo>
                <a:lnTo>
                  <a:pt x="1587627" y="1234059"/>
                </a:lnTo>
                <a:lnTo>
                  <a:pt x="1484757" y="1234059"/>
                </a:lnTo>
                <a:close/>
                <a:moveTo>
                  <a:pt x="1037083" y="891159"/>
                </a:moveTo>
                <a:lnTo>
                  <a:pt x="1139953" y="891159"/>
                </a:lnTo>
                <a:lnTo>
                  <a:pt x="1139953" y="1234059"/>
                </a:lnTo>
                <a:lnTo>
                  <a:pt x="1037083" y="1234059"/>
                </a:lnTo>
                <a:close/>
                <a:moveTo>
                  <a:pt x="4909948" y="884301"/>
                </a:moveTo>
                <a:lnTo>
                  <a:pt x="4909948" y="1000887"/>
                </a:lnTo>
                <a:cubicBezTo>
                  <a:pt x="4867429" y="994029"/>
                  <a:pt x="4807078" y="1011174"/>
                  <a:pt x="4807078" y="1079068"/>
                </a:cubicBezTo>
                <a:lnTo>
                  <a:pt x="4807078" y="1234059"/>
                </a:lnTo>
                <a:lnTo>
                  <a:pt x="4704208" y="1234059"/>
                </a:lnTo>
                <a:lnTo>
                  <a:pt x="4704208" y="891159"/>
                </a:lnTo>
                <a:lnTo>
                  <a:pt x="4807078" y="891159"/>
                </a:lnTo>
                <a:lnTo>
                  <a:pt x="4807078" y="952195"/>
                </a:lnTo>
                <a:cubicBezTo>
                  <a:pt x="4820794" y="906246"/>
                  <a:pt x="4866743" y="884301"/>
                  <a:pt x="4909948" y="884301"/>
                </a:cubicBezTo>
                <a:close/>
                <a:moveTo>
                  <a:pt x="3728847" y="884301"/>
                </a:moveTo>
                <a:lnTo>
                  <a:pt x="3728847" y="1000887"/>
                </a:lnTo>
                <a:cubicBezTo>
                  <a:pt x="3686328" y="994029"/>
                  <a:pt x="3625977" y="1011174"/>
                  <a:pt x="3625977" y="1079068"/>
                </a:cubicBezTo>
                <a:lnTo>
                  <a:pt x="3625977" y="1234059"/>
                </a:lnTo>
                <a:lnTo>
                  <a:pt x="3523107" y="1234059"/>
                </a:lnTo>
                <a:lnTo>
                  <a:pt x="3523107" y="891159"/>
                </a:lnTo>
                <a:lnTo>
                  <a:pt x="3625977" y="891159"/>
                </a:lnTo>
                <a:lnTo>
                  <a:pt x="3625977" y="952195"/>
                </a:lnTo>
                <a:cubicBezTo>
                  <a:pt x="3639693" y="906246"/>
                  <a:pt x="3685642" y="884301"/>
                  <a:pt x="3728847" y="884301"/>
                </a:cubicBezTo>
                <a:close/>
                <a:moveTo>
                  <a:pt x="5793411" y="881557"/>
                </a:moveTo>
                <a:cubicBezTo>
                  <a:pt x="5893538" y="881557"/>
                  <a:pt x="5967604" y="959053"/>
                  <a:pt x="5967604" y="1062609"/>
                </a:cubicBezTo>
                <a:cubicBezTo>
                  <a:pt x="5967604" y="1077010"/>
                  <a:pt x="5966232" y="1090726"/>
                  <a:pt x="5963490" y="1103757"/>
                </a:cubicBezTo>
                <a:lnTo>
                  <a:pt x="5720031" y="1103757"/>
                </a:lnTo>
                <a:cubicBezTo>
                  <a:pt x="5733061" y="1139418"/>
                  <a:pt x="5764608" y="1151763"/>
                  <a:pt x="5802326" y="1151763"/>
                </a:cubicBezTo>
                <a:cubicBezTo>
                  <a:pt x="5830444" y="1151763"/>
                  <a:pt x="5854447" y="1140790"/>
                  <a:pt x="5868163" y="1125702"/>
                </a:cubicBezTo>
                <a:lnTo>
                  <a:pt x="5950459" y="1173023"/>
                </a:lnTo>
                <a:cubicBezTo>
                  <a:pt x="5916855" y="1219657"/>
                  <a:pt x="5866106" y="1243660"/>
                  <a:pt x="5800955" y="1243660"/>
                </a:cubicBezTo>
                <a:cubicBezTo>
                  <a:pt x="5683683" y="1243660"/>
                  <a:pt x="5610988" y="1164793"/>
                  <a:pt x="5610988" y="1062609"/>
                </a:cubicBezTo>
                <a:cubicBezTo>
                  <a:pt x="5610988" y="960424"/>
                  <a:pt x="5685055" y="881557"/>
                  <a:pt x="5793411" y="881557"/>
                </a:cubicBezTo>
                <a:close/>
                <a:moveTo>
                  <a:pt x="5125975" y="881557"/>
                </a:moveTo>
                <a:cubicBezTo>
                  <a:pt x="5226787" y="881557"/>
                  <a:pt x="5307712" y="960424"/>
                  <a:pt x="5307712" y="1062609"/>
                </a:cubicBezTo>
                <a:cubicBezTo>
                  <a:pt x="5307712" y="1164793"/>
                  <a:pt x="5226787" y="1243660"/>
                  <a:pt x="5125975" y="1243660"/>
                </a:cubicBezTo>
                <a:cubicBezTo>
                  <a:pt x="5025163" y="1243660"/>
                  <a:pt x="4944238" y="1164793"/>
                  <a:pt x="4944238" y="1062609"/>
                </a:cubicBezTo>
                <a:cubicBezTo>
                  <a:pt x="4944238" y="960424"/>
                  <a:pt x="5025163" y="881557"/>
                  <a:pt x="5125975" y="881557"/>
                </a:cubicBezTo>
                <a:close/>
                <a:moveTo>
                  <a:pt x="3945560" y="881557"/>
                </a:moveTo>
                <a:cubicBezTo>
                  <a:pt x="4045687" y="881557"/>
                  <a:pt x="4119753" y="959053"/>
                  <a:pt x="4119753" y="1062609"/>
                </a:cubicBezTo>
                <a:cubicBezTo>
                  <a:pt x="4119753" y="1077010"/>
                  <a:pt x="4118382" y="1090726"/>
                  <a:pt x="4115638" y="1103757"/>
                </a:cubicBezTo>
                <a:lnTo>
                  <a:pt x="3872179" y="1103757"/>
                </a:lnTo>
                <a:cubicBezTo>
                  <a:pt x="3885210" y="1139418"/>
                  <a:pt x="3916757" y="1151763"/>
                  <a:pt x="3954475" y="1151763"/>
                </a:cubicBezTo>
                <a:cubicBezTo>
                  <a:pt x="3982593" y="1151763"/>
                  <a:pt x="4006596" y="1140790"/>
                  <a:pt x="4020312" y="1125702"/>
                </a:cubicBezTo>
                <a:lnTo>
                  <a:pt x="4102608" y="1173023"/>
                </a:lnTo>
                <a:cubicBezTo>
                  <a:pt x="4069004" y="1219657"/>
                  <a:pt x="4018255" y="1243660"/>
                  <a:pt x="3953104" y="1243660"/>
                </a:cubicBezTo>
                <a:cubicBezTo>
                  <a:pt x="3835832" y="1243660"/>
                  <a:pt x="3763137" y="1164793"/>
                  <a:pt x="3763137" y="1062609"/>
                </a:cubicBezTo>
                <a:cubicBezTo>
                  <a:pt x="3763137" y="960424"/>
                  <a:pt x="3837204" y="881557"/>
                  <a:pt x="3945560" y="881557"/>
                </a:cubicBezTo>
                <a:close/>
                <a:moveTo>
                  <a:pt x="3163519" y="881557"/>
                </a:moveTo>
                <a:cubicBezTo>
                  <a:pt x="3219069" y="881557"/>
                  <a:pt x="3268447" y="906246"/>
                  <a:pt x="3297250" y="954938"/>
                </a:cubicBezTo>
                <a:lnTo>
                  <a:pt x="3209468" y="1002258"/>
                </a:lnTo>
                <a:cubicBezTo>
                  <a:pt x="3199867" y="984428"/>
                  <a:pt x="3186151" y="972083"/>
                  <a:pt x="3163519" y="972083"/>
                </a:cubicBezTo>
                <a:cubicBezTo>
                  <a:pt x="3145688" y="972083"/>
                  <a:pt x="3134716" y="978941"/>
                  <a:pt x="3134716" y="991286"/>
                </a:cubicBezTo>
                <a:cubicBezTo>
                  <a:pt x="3134716" y="1030376"/>
                  <a:pt x="3303422" y="1004316"/>
                  <a:pt x="3303422" y="1131189"/>
                </a:cubicBezTo>
                <a:cubicBezTo>
                  <a:pt x="3303422" y="1210056"/>
                  <a:pt x="3234843" y="1243660"/>
                  <a:pt x="3160776" y="1243660"/>
                </a:cubicBezTo>
                <a:cubicBezTo>
                  <a:pt x="3092196" y="1243660"/>
                  <a:pt x="3040076" y="1217599"/>
                  <a:pt x="3013329" y="1162050"/>
                </a:cubicBezTo>
                <a:lnTo>
                  <a:pt x="3102483" y="1111300"/>
                </a:lnTo>
                <a:cubicBezTo>
                  <a:pt x="3111398" y="1137361"/>
                  <a:pt x="3130601" y="1151763"/>
                  <a:pt x="3160776" y="1151763"/>
                </a:cubicBezTo>
                <a:cubicBezTo>
                  <a:pt x="3185465" y="1151763"/>
                  <a:pt x="3197809" y="1144219"/>
                  <a:pt x="3197809" y="1130503"/>
                </a:cubicBezTo>
                <a:cubicBezTo>
                  <a:pt x="3197809" y="1092784"/>
                  <a:pt x="3029103" y="1112672"/>
                  <a:pt x="3029103" y="994029"/>
                </a:cubicBezTo>
                <a:cubicBezTo>
                  <a:pt x="3029103" y="919276"/>
                  <a:pt x="3092196" y="881557"/>
                  <a:pt x="3163519" y="881557"/>
                </a:cubicBezTo>
                <a:close/>
                <a:moveTo>
                  <a:pt x="2838221" y="881557"/>
                </a:moveTo>
                <a:cubicBezTo>
                  <a:pt x="2907487" y="881557"/>
                  <a:pt x="2966466" y="930935"/>
                  <a:pt x="2966466" y="1023518"/>
                </a:cubicBezTo>
                <a:lnTo>
                  <a:pt x="2966466" y="1234059"/>
                </a:lnTo>
                <a:lnTo>
                  <a:pt x="2863596" y="1234059"/>
                </a:lnTo>
                <a:lnTo>
                  <a:pt x="2863596" y="1038606"/>
                </a:lnTo>
                <a:cubicBezTo>
                  <a:pt x="2863596" y="996086"/>
                  <a:pt x="2836850" y="976198"/>
                  <a:pt x="2803931" y="976198"/>
                </a:cubicBezTo>
                <a:cubicBezTo>
                  <a:pt x="2766213" y="976198"/>
                  <a:pt x="2740152" y="998143"/>
                  <a:pt x="2740152" y="1046835"/>
                </a:cubicBezTo>
                <a:lnTo>
                  <a:pt x="2740152" y="1234059"/>
                </a:lnTo>
                <a:lnTo>
                  <a:pt x="2637282" y="1234059"/>
                </a:lnTo>
                <a:lnTo>
                  <a:pt x="2637282" y="891159"/>
                </a:lnTo>
                <a:lnTo>
                  <a:pt x="2740152" y="891159"/>
                </a:lnTo>
                <a:lnTo>
                  <a:pt x="2740152" y="923391"/>
                </a:lnTo>
                <a:cubicBezTo>
                  <a:pt x="2758669" y="898017"/>
                  <a:pt x="2792959" y="881557"/>
                  <a:pt x="2838221" y="881557"/>
                </a:cubicBezTo>
                <a:close/>
                <a:moveTo>
                  <a:pt x="2355418" y="881557"/>
                </a:moveTo>
                <a:cubicBezTo>
                  <a:pt x="2401367" y="881557"/>
                  <a:pt x="2434971" y="897331"/>
                  <a:pt x="2457603" y="923391"/>
                </a:cubicBezTo>
                <a:lnTo>
                  <a:pt x="2457603" y="891159"/>
                </a:lnTo>
                <a:lnTo>
                  <a:pt x="2560473" y="891159"/>
                </a:lnTo>
                <a:lnTo>
                  <a:pt x="2560473" y="1234059"/>
                </a:lnTo>
                <a:lnTo>
                  <a:pt x="2457603" y="1234059"/>
                </a:lnTo>
                <a:lnTo>
                  <a:pt x="2457603" y="1201826"/>
                </a:lnTo>
                <a:cubicBezTo>
                  <a:pt x="2434971" y="1227887"/>
                  <a:pt x="2401367" y="1243660"/>
                  <a:pt x="2355418" y="1243660"/>
                </a:cubicBezTo>
                <a:cubicBezTo>
                  <a:pt x="2265579" y="1243660"/>
                  <a:pt x="2191512" y="1164793"/>
                  <a:pt x="2191512" y="1062609"/>
                </a:cubicBezTo>
                <a:cubicBezTo>
                  <a:pt x="2191512" y="960424"/>
                  <a:pt x="2265579" y="881557"/>
                  <a:pt x="2355418" y="881557"/>
                </a:cubicBezTo>
                <a:close/>
                <a:moveTo>
                  <a:pt x="1830325" y="881557"/>
                </a:moveTo>
                <a:cubicBezTo>
                  <a:pt x="1896847" y="881557"/>
                  <a:pt x="1955826" y="916533"/>
                  <a:pt x="1985315" y="969340"/>
                </a:cubicBezTo>
                <a:lnTo>
                  <a:pt x="1895475" y="1021461"/>
                </a:lnTo>
                <a:cubicBezTo>
                  <a:pt x="1883817" y="997458"/>
                  <a:pt x="1859128" y="983056"/>
                  <a:pt x="1828953" y="983056"/>
                </a:cubicBezTo>
                <a:cubicBezTo>
                  <a:pt x="1784376" y="983056"/>
                  <a:pt x="1751457" y="1015289"/>
                  <a:pt x="1751457" y="1062609"/>
                </a:cubicBezTo>
                <a:cubicBezTo>
                  <a:pt x="1751457" y="1109929"/>
                  <a:pt x="1784376" y="1142162"/>
                  <a:pt x="1828953" y="1142162"/>
                </a:cubicBezTo>
                <a:cubicBezTo>
                  <a:pt x="1859128" y="1142162"/>
                  <a:pt x="1884502" y="1127760"/>
                  <a:pt x="1895475" y="1103757"/>
                </a:cubicBezTo>
                <a:lnTo>
                  <a:pt x="1985315" y="1155192"/>
                </a:lnTo>
                <a:cubicBezTo>
                  <a:pt x="1955826" y="1208684"/>
                  <a:pt x="1897532" y="1243660"/>
                  <a:pt x="1830325" y="1243660"/>
                </a:cubicBezTo>
                <a:cubicBezTo>
                  <a:pt x="1726083" y="1243660"/>
                  <a:pt x="1648587" y="1164793"/>
                  <a:pt x="1648587" y="1062609"/>
                </a:cubicBezTo>
                <a:cubicBezTo>
                  <a:pt x="1648587" y="960424"/>
                  <a:pt x="1726083" y="881557"/>
                  <a:pt x="1830325" y="881557"/>
                </a:cubicBezTo>
                <a:close/>
                <a:moveTo>
                  <a:pt x="620650" y="881557"/>
                </a:moveTo>
                <a:cubicBezTo>
                  <a:pt x="721462" y="881557"/>
                  <a:pt x="802386" y="960424"/>
                  <a:pt x="802386" y="1062609"/>
                </a:cubicBezTo>
                <a:cubicBezTo>
                  <a:pt x="802386" y="1164793"/>
                  <a:pt x="721462" y="1243660"/>
                  <a:pt x="620650" y="1243660"/>
                </a:cubicBezTo>
                <a:cubicBezTo>
                  <a:pt x="519837" y="1243660"/>
                  <a:pt x="438913" y="1164793"/>
                  <a:pt x="438913" y="1062609"/>
                </a:cubicBezTo>
                <a:cubicBezTo>
                  <a:pt x="438913" y="960424"/>
                  <a:pt x="519837" y="881557"/>
                  <a:pt x="620650" y="881557"/>
                </a:cubicBezTo>
                <a:close/>
                <a:moveTo>
                  <a:pt x="232486" y="881557"/>
                </a:moveTo>
                <a:cubicBezTo>
                  <a:pt x="322326" y="881557"/>
                  <a:pt x="396393" y="960424"/>
                  <a:pt x="396393" y="1062609"/>
                </a:cubicBezTo>
                <a:cubicBezTo>
                  <a:pt x="396393" y="1164793"/>
                  <a:pt x="322326" y="1243660"/>
                  <a:pt x="232486" y="1243660"/>
                </a:cubicBezTo>
                <a:cubicBezTo>
                  <a:pt x="186538" y="1243660"/>
                  <a:pt x="152934" y="1227887"/>
                  <a:pt x="130303" y="1201826"/>
                </a:cubicBezTo>
                <a:lnTo>
                  <a:pt x="130303" y="1371219"/>
                </a:lnTo>
                <a:lnTo>
                  <a:pt x="27432" y="1371219"/>
                </a:lnTo>
                <a:lnTo>
                  <a:pt x="27432" y="891159"/>
                </a:lnTo>
                <a:lnTo>
                  <a:pt x="130303" y="891159"/>
                </a:lnTo>
                <a:lnTo>
                  <a:pt x="130303" y="923391"/>
                </a:lnTo>
                <a:cubicBezTo>
                  <a:pt x="152934" y="897331"/>
                  <a:pt x="186538" y="881557"/>
                  <a:pt x="232486" y="881557"/>
                </a:cubicBezTo>
                <a:close/>
                <a:moveTo>
                  <a:pt x="5491735" y="795147"/>
                </a:moveTo>
                <a:lnTo>
                  <a:pt x="5491735" y="891159"/>
                </a:lnTo>
                <a:lnTo>
                  <a:pt x="5562372" y="891159"/>
                </a:lnTo>
                <a:lnTo>
                  <a:pt x="5562372" y="989914"/>
                </a:lnTo>
                <a:lnTo>
                  <a:pt x="5491735" y="989914"/>
                </a:lnTo>
                <a:lnTo>
                  <a:pt x="5491735" y="1111300"/>
                </a:lnTo>
                <a:cubicBezTo>
                  <a:pt x="5491735" y="1140790"/>
                  <a:pt x="5517110" y="1143533"/>
                  <a:pt x="5562372" y="1140790"/>
                </a:cubicBezTo>
                <a:lnTo>
                  <a:pt x="5562372" y="1234059"/>
                </a:lnTo>
                <a:cubicBezTo>
                  <a:pt x="5427955" y="1247775"/>
                  <a:pt x="5388865" y="1207312"/>
                  <a:pt x="5388865" y="1111300"/>
                </a:cubicBezTo>
                <a:lnTo>
                  <a:pt x="5388865" y="989914"/>
                </a:lnTo>
                <a:lnTo>
                  <a:pt x="5334001" y="989914"/>
                </a:lnTo>
                <a:lnTo>
                  <a:pt x="5334001" y="891159"/>
                </a:lnTo>
                <a:lnTo>
                  <a:pt x="5388865" y="891159"/>
                </a:lnTo>
                <a:lnTo>
                  <a:pt x="5388865" y="826008"/>
                </a:lnTo>
                <a:close/>
                <a:moveTo>
                  <a:pt x="1348359" y="795147"/>
                </a:moveTo>
                <a:lnTo>
                  <a:pt x="1348359" y="891159"/>
                </a:lnTo>
                <a:lnTo>
                  <a:pt x="1418997" y="891159"/>
                </a:lnTo>
                <a:lnTo>
                  <a:pt x="1418997" y="989914"/>
                </a:lnTo>
                <a:lnTo>
                  <a:pt x="1348359" y="989914"/>
                </a:lnTo>
                <a:lnTo>
                  <a:pt x="1348359" y="1111300"/>
                </a:lnTo>
                <a:cubicBezTo>
                  <a:pt x="1348359" y="1140790"/>
                  <a:pt x="1373734" y="1143533"/>
                  <a:pt x="1418997" y="1140790"/>
                </a:cubicBezTo>
                <a:lnTo>
                  <a:pt x="1418997" y="1234059"/>
                </a:lnTo>
                <a:cubicBezTo>
                  <a:pt x="1284580" y="1247775"/>
                  <a:pt x="1245489" y="1207312"/>
                  <a:pt x="1245489" y="1111300"/>
                </a:cubicBezTo>
                <a:lnTo>
                  <a:pt x="1245489" y="989914"/>
                </a:lnTo>
                <a:lnTo>
                  <a:pt x="1190625" y="989914"/>
                </a:lnTo>
                <a:lnTo>
                  <a:pt x="1190625" y="891159"/>
                </a:lnTo>
                <a:lnTo>
                  <a:pt x="1245489" y="891159"/>
                </a:lnTo>
                <a:lnTo>
                  <a:pt x="1245489" y="826008"/>
                </a:lnTo>
                <a:close/>
                <a:moveTo>
                  <a:pt x="2079117" y="737539"/>
                </a:moveTo>
                <a:cubicBezTo>
                  <a:pt x="2112721" y="737539"/>
                  <a:pt x="2140839" y="765657"/>
                  <a:pt x="2140839" y="799261"/>
                </a:cubicBezTo>
                <a:cubicBezTo>
                  <a:pt x="2140839" y="832866"/>
                  <a:pt x="2112721" y="860983"/>
                  <a:pt x="2079117" y="860983"/>
                </a:cubicBezTo>
                <a:cubicBezTo>
                  <a:pt x="2045513" y="860983"/>
                  <a:pt x="2017395" y="832866"/>
                  <a:pt x="2017395" y="799261"/>
                </a:cubicBezTo>
                <a:cubicBezTo>
                  <a:pt x="2017395" y="765657"/>
                  <a:pt x="2045513" y="737539"/>
                  <a:pt x="2079117" y="737539"/>
                </a:cubicBezTo>
                <a:close/>
                <a:moveTo>
                  <a:pt x="1536192" y="737539"/>
                </a:moveTo>
                <a:cubicBezTo>
                  <a:pt x="1569796" y="737539"/>
                  <a:pt x="1597914" y="765657"/>
                  <a:pt x="1597914" y="799261"/>
                </a:cubicBezTo>
                <a:cubicBezTo>
                  <a:pt x="1597914" y="832866"/>
                  <a:pt x="1569796" y="860983"/>
                  <a:pt x="1536192" y="860983"/>
                </a:cubicBezTo>
                <a:cubicBezTo>
                  <a:pt x="1502588" y="860983"/>
                  <a:pt x="1474470" y="832866"/>
                  <a:pt x="1474470" y="799261"/>
                </a:cubicBezTo>
                <a:cubicBezTo>
                  <a:pt x="1474470" y="765657"/>
                  <a:pt x="1502588" y="737539"/>
                  <a:pt x="1536192" y="737539"/>
                </a:cubicBezTo>
                <a:close/>
                <a:moveTo>
                  <a:pt x="1088517" y="737539"/>
                </a:moveTo>
                <a:cubicBezTo>
                  <a:pt x="1122122" y="737539"/>
                  <a:pt x="1150240" y="765657"/>
                  <a:pt x="1150240" y="799261"/>
                </a:cubicBezTo>
                <a:cubicBezTo>
                  <a:pt x="1150240" y="832866"/>
                  <a:pt x="1122122" y="860983"/>
                  <a:pt x="1088517" y="860983"/>
                </a:cubicBezTo>
                <a:cubicBezTo>
                  <a:pt x="1054913" y="860983"/>
                  <a:pt x="1026795" y="832866"/>
                  <a:pt x="1026795" y="799261"/>
                </a:cubicBezTo>
                <a:cubicBezTo>
                  <a:pt x="1026795" y="765657"/>
                  <a:pt x="1054913" y="737539"/>
                  <a:pt x="1088517" y="737539"/>
                </a:cubicBezTo>
                <a:close/>
                <a:moveTo>
                  <a:pt x="856108" y="733425"/>
                </a:moveTo>
                <a:lnTo>
                  <a:pt x="958977" y="733425"/>
                </a:lnTo>
                <a:lnTo>
                  <a:pt x="958977" y="1234059"/>
                </a:lnTo>
                <a:lnTo>
                  <a:pt x="856108" y="1234059"/>
                </a:lnTo>
                <a:close/>
                <a:moveTo>
                  <a:pt x="2995117" y="245516"/>
                </a:moveTo>
                <a:cubicBezTo>
                  <a:pt x="2947797" y="245516"/>
                  <a:pt x="2913507" y="277749"/>
                  <a:pt x="2913507" y="329184"/>
                </a:cubicBezTo>
                <a:cubicBezTo>
                  <a:pt x="2913507" y="380619"/>
                  <a:pt x="2947797" y="412851"/>
                  <a:pt x="2995117" y="412851"/>
                </a:cubicBezTo>
                <a:cubicBezTo>
                  <a:pt x="3042437" y="412851"/>
                  <a:pt x="3076728" y="380619"/>
                  <a:pt x="3076728" y="329184"/>
                </a:cubicBezTo>
                <a:cubicBezTo>
                  <a:pt x="3076728" y="277749"/>
                  <a:pt x="3042437" y="245516"/>
                  <a:pt x="2995117" y="245516"/>
                </a:cubicBezTo>
                <a:close/>
                <a:moveTo>
                  <a:pt x="1859737" y="245516"/>
                </a:moveTo>
                <a:cubicBezTo>
                  <a:pt x="1812417" y="245516"/>
                  <a:pt x="1778127" y="277749"/>
                  <a:pt x="1778127" y="329184"/>
                </a:cubicBezTo>
                <a:cubicBezTo>
                  <a:pt x="1778127" y="380619"/>
                  <a:pt x="1812417" y="412851"/>
                  <a:pt x="1859737" y="412851"/>
                </a:cubicBezTo>
                <a:cubicBezTo>
                  <a:pt x="1907057" y="412851"/>
                  <a:pt x="1941347" y="380619"/>
                  <a:pt x="1941347" y="329184"/>
                </a:cubicBezTo>
                <a:cubicBezTo>
                  <a:pt x="1941347" y="277749"/>
                  <a:pt x="1907057" y="245516"/>
                  <a:pt x="1859737" y="245516"/>
                </a:cubicBezTo>
                <a:close/>
                <a:moveTo>
                  <a:pt x="1031063" y="245516"/>
                </a:moveTo>
                <a:cubicBezTo>
                  <a:pt x="983743" y="245516"/>
                  <a:pt x="949453" y="277749"/>
                  <a:pt x="949453" y="329184"/>
                </a:cubicBezTo>
                <a:cubicBezTo>
                  <a:pt x="949453" y="380619"/>
                  <a:pt x="983743" y="412851"/>
                  <a:pt x="1031063" y="412851"/>
                </a:cubicBezTo>
                <a:cubicBezTo>
                  <a:pt x="1078383" y="412851"/>
                  <a:pt x="1112673" y="380619"/>
                  <a:pt x="1112673" y="329184"/>
                </a:cubicBezTo>
                <a:cubicBezTo>
                  <a:pt x="1112673" y="277749"/>
                  <a:pt x="1078383" y="245516"/>
                  <a:pt x="1031063" y="245516"/>
                </a:cubicBezTo>
                <a:close/>
                <a:moveTo>
                  <a:pt x="611124" y="239344"/>
                </a:moveTo>
                <a:cubicBezTo>
                  <a:pt x="572034" y="239344"/>
                  <a:pt x="545974" y="258546"/>
                  <a:pt x="536372" y="293522"/>
                </a:cubicBezTo>
                <a:lnTo>
                  <a:pt x="683819" y="293522"/>
                </a:lnTo>
                <a:cubicBezTo>
                  <a:pt x="672847" y="253746"/>
                  <a:pt x="641985" y="239344"/>
                  <a:pt x="611124" y="239344"/>
                </a:cubicBezTo>
                <a:close/>
                <a:moveTo>
                  <a:pt x="2284857" y="157734"/>
                </a:moveTo>
                <a:lnTo>
                  <a:pt x="2387727" y="157734"/>
                </a:lnTo>
                <a:lnTo>
                  <a:pt x="2387727" y="500634"/>
                </a:lnTo>
                <a:lnTo>
                  <a:pt x="2284857" y="500634"/>
                </a:lnTo>
                <a:close/>
                <a:moveTo>
                  <a:pt x="1270407" y="157734"/>
                </a:moveTo>
                <a:lnTo>
                  <a:pt x="1373276" y="157734"/>
                </a:lnTo>
                <a:lnTo>
                  <a:pt x="1373276" y="353187"/>
                </a:lnTo>
                <a:cubicBezTo>
                  <a:pt x="1373276" y="395706"/>
                  <a:pt x="1400023" y="415594"/>
                  <a:pt x="1432941" y="415594"/>
                </a:cubicBezTo>
                <a:cubicBezTo>
                  <a:pt x="1470660" y="415594"/>
                  <a:pt x="1496721" y="393649"/>
                  <a:pt x="1496721" y="344957"/>
                </a:cubicBezTo>
                <a:lnTo>
                  <a:pt x="1496721" y="157734"/>
                </a:lnTo>
                <a:lnTo>
                  <a:pt x="1599591" y="157734"/>
                </a:lnTo>
                <a:lnTo>
                  <a:pt x="1599591" y="500634"/>
                </a:lnTo>
                <a:lnTo>
                  <a:pt x="1496721" y="500634"/>
                </a:lnTo>
                <a:lnTo>
                  <a:pt x="1496721" y="468401"/>
                </a:lnTo>
                <a:cubicBezTo>
                  <a:pt x="1478204" y="493776"/>
                  <a:pt x="1443914" y="510235"/>
                  <a:pt x="1398651" y="510235"/>
                </a:cubicBezTo>
                <a:cubicBezTo>
                  <a:pt x="1329386" y="510235"/>
                  <a:pt x="1270407" y="460857"/>
                  <a:pt x="1270407" y="368274"/>
                </a:cubicBezTo>
                <a:close/>
                <a:moveTo>
                  <a:pt x="3457346" y="148132"/>
                </a:moveTo>
                <a:cubicBezTo>
                  <a:pt x="3526612" y="148132"/>
                  <a:pt x="3585591" y="197510"/>
                  <a:pt x="3585591" y="290093"/>
                </a:cubicBezTo>
                <a:lnTo>
                  <a:pt x="3585591" y="500634"/>
                </a:lnTo>
                <a:lnTo>
                  <a:pt x="3482721" y="500634"/>
                </a:lnTo>
                <a:lnTo>
                  <a:pt x="3482721" y="305181"/>
                </a:lnTo>
                <a:cubicBezTo>
                  <a:pt x="3482721" y="262661"/>
                  <a:pt x="3455975" y="242773"/>
                  <a:pt x="3423056" y="242773"/>
                </a:cubicBezTo>
                <a:cubicBezTo>
                  <a:pt x="3385337" y="242773"/>
                  <a:pt x="3359277" y="264718"/>
                  <a:pt x="3359277" y="313410"/>
                </a:cubicBezTo>
                <a:lnTo>
                  <a:pt x="3359277" y="500634"/>
                </a:lnTo>
                <a:lnTo>
                  <a:pt x="3256407" y="500634"/>
                </a:lnTo>
                <a:lnTo>
                  <a:pt x="3256407" y="157734"/>
                </a:lnTo>
                <a:lnTo>
                  <a:pt x="3359277" y="157734"/>
                </a:lnTo>
                <a:lnTo>
                  <a:pt x="3359277" y="189966"/>
                </a:lnTo>
                <a:cubicBezTo>
                  <a:pt x="3377794" y="164592"/>
                  <a:pt x="3412084" y="148132"/>
                  <a:pt x="3457346" y="148132"/>
                </a:cubicBezTo>
                <a:close/>
                <a:moveTo>
                  <a:pt x="2974544" y="148132"/>
                </a:moveTo>
                <a:cubicBezTo>
                  <a:pt x="3020492" y="148132"/>
                  <a:pt x="3054096" y="163906"/>
                  <a:pt x="3076728" y="189966"/>
                </a:cubicBezTo>
                <a:lnTo>
                  <a:pt x="3076728" y="157734"/>
                </a:lnTo>
                <a:lnTo>
                  <a:pt x="3179597" y="157734"/>
                </a:lnTo>
                <a:lnTo>
                  <a:pt x="3179597" y="500634"/>
                </a:lnTo>
                <a:lnTo>
                  <a:pt x="3076728" y="500634"/>
                </a:lnTo>
                <a:lnTo>
                  <a:pt x="3076728" y="468401"/>
                </a:lnTo>
                <a:cubicBezTo>
                  <a:pt x="3054096" y="494461"/>
                  <a:pt x="3020492" y="510235"/>
                  <a:pt x="2974544" y="510235"/>
                </a:cubicBezTo>
                <a:cubicBezTo>
                  <a:pt x="2884704" y="510235"/>
                  <a:pt x="2810637" y="431368"/>
                  <a:pt x="2810637" y="329184"/>
                </a:cubicBezTo>
                <a:cubicBezTo>
                  <a:pt x="2810637" y="226999"/>
                  <a:pt x="2884704" y="148132"/>
                  <a:pt x="2974544" y="148132"/>
                </a:cubicBezTo>
                <a:close/>
                <a:moveTo>
                  <a:pt x="2630424" y="148132"/>
                </a:moveTo>
                <a:cubicBezTo>
                  <a:pt x="2696947" y="148132"/>
                  <a:pt x="2755926" y="183108"/>
                  <a:pt x="2785415" y="235915"/>
                </a:cubicBezTo>
                <a:lnTo>
                  <a:pt x="2695575" y="288036"/>
                </a:lnTo>
                <a:cubicBezTo>
                  <a:pt x="2683916" y="264033"/>
                  <a:pt x="2659228" y="249631"/>
                  <a:pt x="2629053" y="249631"/>
                </a:cubicBezTo>
                <a:cubicBezTo>
                  <a:pt x="2584475" y="249631"/>
                  <a:pt x="2551557" y="281863"/>
                  <a:pt x="2551557" y="329184"/>
                </a:cubicBezTo>
                <a:cubicBezTo>
                  <a:pt x="2551557" y="376504"/>
                  <a:pt x="2584475" y="408736"/>
                  <a:pt x="2629053" y="408736"/>
                </a:cubicBezTo>
                <a:cubicBezTo>
                  <a:pt x="2659228" y="408736"/>
                  <a:pt x="2684602" y="394335"/>
                  <a:pt x="2695575" y="370332"/>
                </a:cubicBezTo>
                <a:lnTo>
                  <a:pt x="2785415" y="421767"/>
                </a:lnTo>
                <a:cubicBezTo>
                  <a:pt x="2755926" y="475259"/>
                  <a:pt x="2697633" y="510235"/>
                  <a:pt x="2630424" y="510235"/>
                </a:cubicBezTo>
                <a:cubicBezTo>
                  <a:pt x="2526182" y="510235"/>
                  <a:pt x="2448687" y="431368"/>
                  <a:pt x="2448687" y="329184"/>
                </a:cubicBezTo>
                <a:cubicBezTo>
                  <a:pt x="2448687" y="226999"/>
                  <a:pt x="2526182" y="148132"/>
                  <a:pt x="2630424" y="148132"/>
                </a:cubicBezTo>
                <a:close/>
                <a:moveTo>
                  <a:pt x="1051636" y="148132"/>
                </a:moveTo>
                <a:cubicBezTo>
                  <a:pt x="1141476" y="148132"/>
                  <a:pt x="1215543" y="226999"/>
                  <a:pt x="1215543" y="329184"/>
                </a:cubicBezTo>
                <a:cubicBezTo>
                  <a:pt x="1215543" y="431368"/>
                  <a:pt x="1141476" y="510235"/>
                  <a:pt x="1051636" y="510235"/>
                </a:cubicBezTo>
                <a:cubicBezTo>
                  <a:pt x="1005688" y="510235"/>
                  <a:pt x="972084" y="494461"/>
                  <a:pt x="949453" y="468401"/>
                </a:cubicBezTo>
                <a:lnTo>
                  <a:pt x="949453" y="637794"/>
                </a:lnTo>
                <a:lnTo>
                  <a:pt x="846583" y="637794"/>
                </a:lnTo>
                <a:lnTo>
                  <a:pt x="846583" y="157734"/>
                </a:lnTo>
                <a:lnTo>
                  <a:pt x="949453" y="157734"/>
                </a:lnTo>
                <a:lnTo>
                  <a:pt x="949453" y="189966"/>
                </a:lnTo>
                <a:cubicBezTo>
                  <a:pt x="972084" y="163906"/>
                  <a:pt x="1005688" y="148132"/>
                  <a:pt x="1051636" y="148132"/>
                </a:cubicBezTo>
                <a:close/>
                <a:moveTo>
                  <a:pt x="611810" y="148132"/>
                </a:moveTo>
                <a:cubicBezTo>
                  <a:pt x="711937" y="148132"/>
                  <a:pt x="786004" y="225628"/>
                  <a:pt x="786004" y="329184"/>
                </a:cubicBezTo>
                <a:cubicBezTo>
                  <a:pt x="786004" y="343585"/>
                  <a:pt x="784632" y="357301"/>
                  <a:pt x="781889" y="370332"/>
                </a:cubicBezTo>
                <a:lnTo>
                  <a:pt x="538430" y="370332"/>
                </a:lnTo>
                <a:cubicBezTo>
                  <a:pt x="551460" y="405993"/>
                  <a:pt x="583007" y="418338"/>
                  <a:pt x="620726" y="418338"/>
                </a:cubicBezTo>
                <a:cubicBezTo>
                  <a:pt x="648843" y="418338"/>
                  <a:pt x="672847" y="407365"/>
                  <a:pt x="686562" y="392277"/>
                </a:cubicBezTo>
                <a:lnTo>
                  <a:pt x="768859" y="439597"/>
                </a:lnTo>
                <a:cubicBezTo>
                  <a:pt x="735254" y="486232"/>
                  <a:pt x="684505" y="510235"/>
                  <a:pt x="619354" y="510235"/>
                </a:cubicBezTo>
                <a:cubicBezTo>
                  <a:pt x="502082" y="510235"/>
                  <a:pt x="429387" y="431368"/>
                  <a:pt x="429387" y="329184"/>
                </a:cubicBezTo>
                <a:cubicBezTo>
                  <a:pt x="429387" y="226999"/>
                  <a:pt x="503454" y="148132"/>
                  <a:pt x="611810" y="148132"/>
                </a:cubicBezTo>
                <a:close/>
                <a:moveTo>
                  <a:pt x="140590" y="123444"/>
                </a:moveTo>
                <a:lnTo>
                  <a:pt x="140590" y="246888"/>
                </a:lnTo>
                <a:lnTo>
                  <a:pt x="222885" y="246888"/>
                </a:lnTo>
                <a:cubicBezTo>
                  <a:pt x="253061" y="246888"/>
                  <a:pt x="277749" y="220141"/>
                  <a:pt x="277749" y="185166"/>
                </a:cubicBezTo>
                <a:cubicBezTo>
                  <a:pt x="277749" y="150190"/>
                  <a:pt x="253061" y="123444"/>
                  <a:pt x="222885" y="123444"/>
                </a:cubicBezTo>
                <a:close/>
                <a:moveTo>
                  <a:pt x="1675257" y="20574"/>
                </a:moveTo>
                <a:lnTo>
                  <a:pt x="1778127" y="20574"/>
                </a:lnTo>
                <a:lnTo>
                  <a:pt x="1778127" y="189966"/>
                </a:lnTo>
                <a:cubicBezTo>
                  <a:pt x="1800759" y="163906"/>
                  <a:pt x="1834363" y="148132"/>
                  <a:pt x="1880311" y="148132"/>
                </a:cubicBezTo>
                <a:cubicBezTo>
                  <a:pt x="1970151" y="148132"/>
                  <a:pt x="2044218" y="226999"/>
                  <a:pt x="2044218" y="329184"/>
                </a:cubicBezTo>
                <a:cubicBezTo>
                  <a:pt x="2044218" y="431368"/>
                  <a:pt x="1970151" y="510235"/>
                  <a:pt x="1880311" y="510235"/>
                </a:cubicBezTo>
                <a:cubicBezTo>
                  <a:pt x="1834363" y="510235"/>
                  <a:pt x="1800759" y="494461"/>
                  <a:pt x="1778127" y="468401"/>
                </a:cubicBezTo>
                <a:lnTo>
                  <a:pt x="1778127" y="500634"/>
                </a:lnTo>
                <a:lnTo>
                  <a:pt x="1675257" y="500634"/>
                </a:lnTo>
                <a:close/>
                <a:moveTo>
                  <a:pt x="30861" y="20574"/>
                </a:moveTo>
                <a:lnTo>
                  <a:pt x="222885" y="20574"/>
                </a:lnTo>
                <a:cubicBezTo>
                  <a:pt x="314097" y="20574"/>
                  <a:pt x="387478" y="93954"/>
                  <a:pt x="387478" y="185166"/>
                </a:cubicBezTo>
                <a:cubicBezTo>
                  <a:pt x="387478" y="244144"/>
                  <a:pt x="351816" y="297637"/>
                  <a:pt x="299009" y="324383"/>
                </a:cubicBezTo>
                <a:lnTo>
                  <a:pt x="401193" y="500634"/>
                </a:lnTo>
                <a:lnTo>
                  <a:pt x="283236" y="500634"/>
                </a:lnTo>
                <a:lnTo>
                  <a:pt x="192710" y="342900"/>
                </a:lnTo>
                <a:lnTo>
                  <a:pt x="140590" y="342900"/>
                </a:lnTo>
                <a:lnTo>
                  <a:pt x="140590" y="500634"/>
                </a:lnTo>
                <a:lnTo>
                  <a:pt x="30861" y="500634"/>
                </a:lnTo>
                <a:close/>
                <a:moveTo>
                  <a:pt x="2336292" y="4114"/>
                </a:moveTo>
                <a:cubicBezTo>
                  <a:pt x="2369897" y="4114"/>
                  <a:pt x="2398014" y="32232"/>
                  <a:pt x="2398014" y="65836"/>
                </a:cubicBezTo>
                <a:cubicBezTo>
                  <a:pt x="2398014" y="99441"/>
                  <a:pt x="2369897" y="127558"/>
                  <a:pt x="2336292" y="127558"/>
                </a:cubicBezTo>
                <a:cubicBezTo>
                  <a:pt x="2302688" y="127558"/>
                  <a:pt x="2274570" y="99441"/>
                  <a:pt x="2274570" y="65836"/>
                </a:cubicBezTo>
                <a:cubicBezTo>
                  <a:pt x="2274570" y="32232"/>
                  <a:pt x="2302688" y="4114"/>
                  <a:pt x="2336292" y="4114"/>
                </a:cubicBezTo>
                <a:close/>
                <a:moveTo>
                  <a:pt x="2103882" y="0"/>
                </a:moveTo>
                <a:lnTo>
                  <a:pt x="2206752" y="0"/>
                </a:lnTo>
                <a:lnTo>
                  <a:pt x="2206752" y="500634"/>
                </a:lnTo>
                <a:lnTo>
                  <a:pt x="2103882" y="500634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[T2O] Google Shape;90;p13">
            <a:extLst>
              <a:ext uri="{FF2B5EF4-FFF2-40B4-BE49-F238E27FC236}">
                <a16:creationId xmlns:a16="http://schemas.microsoft.com/office/drawing/2014/main" id="{6740BA0E-4EA9-8B45-8E11-04D79D664D6C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4042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32" name="[T2O] Google Shape;89;p13">
            <a:extLst>
              <a:ext uri="{FF2B5EF4-FFF2-40B4-BE49-F238E27FC236}">
                <a16:creationId xmlns:a16="http://schemas.microsoft.com/office/drawing/2014/main" id="{E8755DFB-D942-7B40-A2C5-67341D29433D}"/>
              </a:ext>
            </a:extLst>
          </p:cNvPr>
          <p:cNvSpPr/>
          <p:nvPr/>
        </p:nvSpPr>
        <p:spPr>
          <a:xfrm>
            <a:off x="1773917" y="3406897"/>
            <a:ext cx="3023997" cy="863657"/>
          </a:xfrm>
          <a:custGeom>
            <a:avLst/>
            <a:gdLst/>
            <a:ahLst/>
            <a:cxnLst/>
            <a:rect l="l" t="t" r="r" b="b"/>
            <a:pathLst>
              <a:path w="3023997" h="863657">
                <a:moveTo>
                  <a:pt x="1825676" y="660660"/>
                </a:moveTo>
                <a:cubicBezTo>
                  <a:pt x="1782699" y="660660"/>
                  <a:pt x="1752981" y="687178"/>
                  <a:pt x="1746580" y="726954"/>
                </a:cubicBezTo>
                <a:lnTo>
                  <a:pt x="1899285" y="726954"/>
                </a:lnTo>
                <a:cubicBezTo>
                  <a:pt x="1892427" y="681691"/>
                  <a:pt x="1859966" y="660660"/>
                  <a:pt x="1825676" y="660660"/>
                </a:cubicBezTo>
                <a:close/>
                <a:moveTo>
                  <a:pt x="1089889" y="629113"/>
                </a:moveTo>
                <a:lnTo>
                  <a:pt x="1131494" y="629113"/>
                </a:lnTo>
                <a:lnTo>
                  <a:pt x="1181786" y="802849"/>
                </a:lnTo>
                <a:lnTo>
                  <a:pt x="1235736" y="629113"/>
                </a:lnTo>
                <a:lnTo>
                  <a:pt x="1274141" y="629113"/>
                </a:lnTo>
                <a:lnTo>
                  <a:pt x="1328090" y="803306"/>
                </a:lnTo>
                <a:lnTo>
                  <a:pt x="1378382" y="629113"/>
                </a:lnTo>
                <a:lnTo>
                  <a:pt x="1419987" y="629113"/>
                </a:lnTo>
                <a:lnTo>
                  <a:pt x="1349121" y="857713"/>
                </a:lnTo>
                <a:lnTo>
                  <a:pt x="1308431" y="857713"/>
                </a:lnTo>
                <a:lnTo>
                  <a:pt x="1254938" y="688549"/>
                </a:lnTo>
                <a:lnTo>
                  <a:pt x="1201446" y="857713"/>
                </a:lnTo>
                <a:lnTo>
                  <a:pt x="1160755" y="857713"/>
                </a:lnTo>
                <a:close/>
                <a:moveTo>
                  <a:pt x="2096491" y="624998"/>
                </a:moveTo>
                <a:lnTo>
                  <a:pt x="2096491" y="666604"/>
                </a:lnTo>
                <a:cubicBezTo>
                  <a:pt x="2062201" y="665232"/>
                  <a:pt x="2025168" y="682606"/>
                  <a:pt x="2025168" y="736555"/>
                </a:cubicBezTo>
                <a:lnTo>
                  <a:pt x="2025168" y="857713"/>
                </a:lnTo>
                <a:lnTo>
                  <a:pt x="1985391" y="857713"/>
                </a:lnTo>
                <a:lnTo>
                  <a:pt x="1985391" y="629113"/>
                </a:lnTo>
                <a:lnTo>
                  <a:pt x="2025168" y="629113"/>
                </a:lnTo>
                <a:lnTo>
                  <a:pt x="2025168" y="667518"/>
                </a:lnTo>
                <a:cubicBezTo>
                  <a:pt x="2039798" y="635514"/>
                  <a:pt x="2067687" y="624998"/>
                  <a:pt x="2096491" y="624998"/>
                </a:cubicBezTo>
                <a:close/>
                <a:moveTo>
                  <a:pt x="2212772" y="623170"/>
                </a:moveTo>
                <a:cubicBezTo>
                  <a:pt x="2250263" y="623170"/>
                  <a:pt x="2280438" y="641000"/>
                  <a:pt x="2295068" y="670718"/>
                </a:cubicBezTo>
                <a:lnTo>
                  <a:pt x="2261692" y="689464"/>
                </a:lnTo>
                <a:cubicBezTo>
                  <a:pt x="2253006" y="668890"/>
                  <a:pt x="2232889" y="660203"/>
                  <a:pt x="2212772" y="660203"/>
                </a:cubicBezTo>
                <a:cubicBezTo>
                  <a:pt x="2192198" y="660203"/>
                  <a:pt x="2172081" y="670261"/>
                  <a:pt x="2172081" y="690835"/>
                </a:cubicBezTo>
                <a:cubicBezTo>
                  <a:pt x="2172081" y="739756"/>
                  <a:pt x="2300097" y="710952"/>
                  <a:pt x="2300097" y="795077"/>
                </a:cubicBezTo>
                <a:cubicBezTo>
                  <a:pt x="2300097" y="837596"/>
                  <a:pt x="2263521" y="863657"/>
                  <a:pt x="2214601" y="863657"/>
                </a:cubicBezTo>
                <a:cubicBezTo>
                  <a:pt x="2168881" y="863657"/>
                  <a:pt x="2136877" y="841711"/>
                  <a:pt x="2123618" y="810164"/>
                </a:cubicBezTo>
                <a:lnTo>
                  <a:pt x="2157908" y="790505"/>
                </a:lnTo>
                <a:cubicBezTo>
                  <a:pt x="2165223" y="812450"/>
                  <a:pt x="2186254" y="826166"/>
                  <a:pt x="2214601" y="826166"/>
                </a:cubicBezTo>
                <a:cubicBezTo>
                  <a:pt x="2238832" y="826166"/>
                  <a:pt x="2259864" y="817480"/>
                  <a:pt x="2259864" y="795077"/>
                </a:cubicBezTo>
                <a:cubicBezTo>
                  <a:pt x="2259864" y="746156"/>
                  <a:pt x="2131848" y="774046"/>
                  <a:pt x="2131848" y="691292"/>
                </a:cubicBezTo>
                <a:cubicBezTo>
                  <a:pt x="2131848" y="651059"/>
                  <a:pt x="2166595" y="623170"/>
                  <a:pt x="2212772" y="623170"/>
                </a:cubicBezTo>
                <a:close/>
                <a:moveTo>
                  <a:pt x="1825676" y="623170"/>
                </a:moveTo>
                <a:cubicBezTo>
                  <a:pt x="1894713" y="623170"/>
                  <a:pt x="1939519" y="679862"/>
                  <a:pt x="1939519" y="743870"/>
                </a:cubicBezTo>
                <a:cubicBezTo>
                  <a:pt x="1939519" y="749814"/>
                  <a:pt x="1939061" y="755758"/>
                  <a:pt x="1938147" y="761701"/>
                </a:cubicBezTo>
                <a:lnTo>
                  <a:pt x="1746580" y="761701"/>
                </a:lnTo>
                <a:cubicBezTo>
                  <a:pt x="1754353" y="802849"/>
                  <a:pt x="1786814" y="826166"/>
                  <a:pt x="1829334" y="826166"/>
                </a:cubicBezTo>
                <a:cubicBezTo>
                  <a:pt x="1860880" y="826166"/>
                  <a:pt x="1883740" y="811536"/>
                  <a:pt x="1895171" y="792791"/>
                </a:cubicBezTo>
                <a:lnTo>
                  <a:pt x="1929003" y="811993"/>
                </a:lnTo>
                <a:cubicBezTo>
                  <a:pt x="1908887" y="843083"/>
                  <a:pt x="1874139" y="863657"/>
                  <a:pt x="1828419" y="863657"/>
                </a:cubicBezTo>
                <a:cubicBezTo>
                  <a:pt x="1754810" y="863657"/>
                  <a:pt x="1705890" y="811993"/>
                  <a:pt x="1705890" y="743413"/>
                </a:cubicBezTo>
                <a:cubicBezTo>
                  <a:pt x="1705890" y="675748"/>
                  <a:pt x="1754353" y="623170"/>
                  <a:pt x="1825676" y="623170"/>
                </a:cubicBezTo>
                <a:close/>
                <a:moveTo>
                  <a:pt x="1575359" y="623170"/>
                </a:moveTo>
                <a:cubicBezTo>
                  <a:pt x="1628851" y="623170"/>
                  <a:pt x="1664056" y="658831"/>
                  <a:pt x="1664056" y="717353"/>
                </a:cubicBezTo>
                <a:lnTo>
                  <a:pt x="1664056" y="857713"/>
                </a:lnTo>
                <a:lnTo>
                  <a:pt x="1624279" y="857713"/>
                </a:lnTo>
                <a:lnTo>
                  <a:pt x="1624279" y="719639"/>
                </a:lnTo>
                <a:cubicBezTo>
                  <a:pt x="1624279" y="682148"/>
                  <a:pt x="1602791" y="661117"/>
                  <a:pt x="1567587" y="661117"/>
                </a:cubicBezTo>
                <a:cubicBezTo>
                  <a:pt x="1531011" y="661117"/>
                  <a:pt x="1501293" y="682606"/>
                  <a:pt x="1501293" y="736555"/>
                </a:cubicBezTo>
                <a:lnTo>
                  <a:pt x="1501293" y="857713"/>
                </a:lnTo>
                <a:lnTo>
                  <a:pt x="1461516" y="857713"/>
                </a:lnTo>
                <a:lnTo>
                  <a:pt x="1461516" y="629113"/>
                </a:lnTo>
                <a:lnTo>
                  <a:pt x="1501293" y="629113"/>
                </a:lnTo>
                <a:lnTo>
                  <a:pt x="1501293" y="662032"/>
                </a:lnTo>
                <a:cubicBezTo>
                  <a:pt x="1518209" y="635057"/>
                  <a:pt x="1543355" y="623170"/>
                  <a:pt x="1575359" y="623170"/>
                </a:cubicBezTo>
                <a:close/>
                <a:moveTo>
                  <a:pt x="899846" y="572878"/>
                </a:moveTo>
                <a:cubicBezTo>
                  <a:pt x="829895" y="572878"/>
                  <a:pt x="776402" y="627284"/>
                  <a:pt x="776402" y="697693"/>
                </a:cubicBezTo>
                <a:cubicBezTo>
                  <a:pt x="776402" y="767645"/>
                  <a:pt x="829895" y="822052"/>
                  <a:pt x="899846" y="822052"/>
                </a:cubicBezTo>
                <a:cubicBezTo>
                  <a:pt x="969798" y="822052"/>
                  <a:pt x="1023290" y="767645"/>
                  <a:pt x="1023290" y="697693"/>
                </a:cubicBezTo>
                <a:cubicBezTo>
                  <a:pt x="1023290" y="627284"/>
                  <a:pt x="969798" y="572878"/>
                  <a:pt x="899846" y="572878"/>
                </a:cubicBezTo>
                <a:close/>
                <a:moveTo>
                  <a:pt x="899846" y="531730"/>
                </a:moveTo>
                <a:cubicBezTo>
                  <a:pt x="992658" y="531730"/>
                  <a:pt x="1065810" y="605339"/>
                  <a:pt x="1065810" y="697693"/>
                </a:cubicBezTo>
                <a:cubicBezTo>
                  <a:pt x="1065810" y="789590"/>
                  <a:pt x="992658" y="863657"/>
                  <a:pt x="899846" y="863657"/>
                </a:cubicBezTo>
                <a:cubicBezTo>
                  <a:pt x="807035" y="863657"/>
                  <a:pt x="734340" y="789590"/>
                  <a:pt x="734340" y="697693"/>
                </a:cubicBezTo>
                <a:cubicBezTo>
                  <a:pt x="734340" y="605339"/>
                  <a:pt x="807035" y="531730"/>
                  <a:pt x="899846" y="531730"/>
                </a:cubicBezTo>
                <a:close/>
                <a:moveTo>
                  <a:pt x="1317651" y="161702"/>
                </a:moveTo>
                <a:lnTo>
                  <a:pt x="1317651" y="265487"/>
                </a:lnTo>
                <a:lnTo>
                  <a:pt x="1413206" y="265487"/>
                </a:lnTo>
                <a:cubicBezTo>
                  <a:pt x="1441552" y="265487"/>
                  <a:pt x="1463955" y="242627"/>
                  <a:pt x="1463955" y="213366"/>
                </a:cubicBezTo>
                <a:cubicBezTo>
                  <a:pt x="1463955" y="184562"/>
                  <a:pt x="1441552" y="161702"/>
                  <a:pt x="1413206" y="161702"/>
                </a:cubicBezTo>
                <a:close/>
                <a:moveTo>
                  <a:pt x="778841" y="109124"/>
                </a:moveTo>
                <a:cubicBezTo>
                  <a:pt x="733121" y="109124"/>
                  <a:pt x="697916" y="144329"/>
                  <a:pt x="697916" y="190963"/>
                </a:cubicBezTo>
                <a:cubicBezTo>
                  <a:pt x="697916" y="237598"/>
                  <a:pt x="733121" y="272802"/>
                  <a:pt x="778841" y="272802"/>
                </a:cubicBezTo>
                <a:cubicBezTo>
                  <a:pt x="825018" y="272802"/>
                  <a:pt x="860222" y="237598"/>
                  <a:pt x="860222" y="190963"/>
                </a:cubicBezTo>
                <a:cubicBezTo>
                  <a:pt x="860222" y="144329"/>
                  <a:pt x="825018" y="109124"/>
                  <a:pt x="778841" y="109124"/>
                </a:cubicBezTo>
                <a:close/>
                <a:moveTo>
                  <a:pt x="2492426" y="108210"/>
                </a:moveTo>
                <a:cubicBezTo>
                  <a:pt x="2449449" y="108210"/>
                  <a:pt x="2419731" y="134728"/>
                  <a:pt x="2413330" y="174504"/>
                </a:cubicBezTo>
                <a:lnTo>
                  <a:pt x="2566035" y="174504"/>
                </a:lnTo>
                <a:cubicBezTo>
                  <a:pt x="2559177" y="129241"/>
                  <a:pt x="2526716" y="108210"/>
                  <a:pt x="2492426" y="108210"/>
                </a:cubicBezTo>
                <a:close/>
                <a:moveTo>
                  <a:pt x="2023491" y="76663"/>
                </a:moveTo>
                <a:lnTo>
                  <a:pt x="2063268" y="76663"/>
                </a:lnTo>
                <a:lnTo>
                  <a:pt x="2063268" y="305263"/>
                </a:lnTo>
                <a:lnTo>
                  <a:pt x="2023491" y="305263"/>
                </a:lnTo>
                <a:close/>
                <a:moveTo>
                  <a:pt x="1551737" y="76663"/>
                </a:moveTo>
                <a:lnTo>
                  <a:pt x="1591513" y="76663"/>
                </a:lnTo>
                <a:lnTo>
                  <a:pt x="1591513" y="214738"/>
                </a:lnTo>
                <a:cubicBezTo>
                  <a:pt x="1591513" y="252228"/>
                  <a:pt x="1613002" y="273259"/>
                  <a:pt x="1648206" y="273259"/>
                </a:cubicBezTo>
                <a:cubicBezTo>
                  <a:pt x="1684782" y="273259"/>
                  <a:pt x="1714500" y="251771"/>
                  <a:pt x="1714500" y="197821"/>
                </a:cubicBezTo>
                <a:lnTo>
                  <a:pt x="1714500" y="76663"/>
                </a:lnTo>
                <a:lnTo>
                  <a:pt x="1754277" y="76663"/>
                </a:lnTo>
                <a:lnTo>
                  <a:pt x="1754277" y="305263"/>
                </a:lnTo>
                <a:lnTo>
                  <a:pt x="1714500" y="305263"/>
                </a:lnTo>
                <a:lnTo>
                  <a:pt x="1714500" y="272345"/>
                </a:lnTo>
                <a:cubicBezTo>
                  <a:pt x="1697584" y="299320"/>
                  <a:pt x="1672438" y="311207"/>
                  <a:pt x="1640434" y="311207"/>
                </a:cubicBezTo>
                <a:cubicBezTo>
                  <a:pt x="1586942" y="311207"/>
                  <a:pt x="1551737" y="275545"/>
                  <a:pt x="1551737" y="217024"/>
                </a:cubicBezTo>
                <a:close/>
                <a:moveTo>
                  <a:pt x="2936672" y="70720"/>
                </a:moveTo>
                <a:cubicBezTo>
                  <a:pt x="2974162" y="70720"/>
                  <a:pt x="3004337" y="88550"/>
                  <a:pt x="3018968" y="118268"/>
                </a:cubicBezTo>
                <a:lnTo>
                  <a:pt x="2985592" y="137014"/>
                </a:lnTo>
                <a:cubicBezTo>
                  <a:pt x="2976906" y="116440"/>
                  <a:pt x="2956789" y="107753"/>
                  <a:pt x="2936672" y="107753"/>
                </a:cubicBezTo>
                <a:cubicBezTo>
                  <a:pt x="2916098" y="107753"/>
                  <a:pt x="2895981" y="117811"/>
                  <a:pt x="2895981" y="138385"/>
                </a:cubicBezTo>
                <a:cubicBezTo>
                  <a:pt x="2895981" y="187306"/>
                  <a:pt x="3023997" y="158502"/>
                  <a:pt x="3023997" y="242627"/>
                </a:cubicBezTo>
                <a:cubicBezTo>
                  <a:pt x="3023997" y="285146"/>
                  <a:pt x="2987421" y="311207"/>
                  <a:pt x="2938501" y="311207"/>
                </a:cubicBezTo>
                <a:cubicBezTo>
                  <a:pt x="2892781" y="311207"/>
                  <a:pt x="2860777" y="289261"/>
                  <a:pt x="2847518" y="257714"/>
                </a:cubicBezTo>
                <a:lnTo>
                  <a:pt x="2881808" y="238055"/>
                </a:lnTo>
                <a:cubicBezTo>
                  <a:pt x="2889123" y="260000"/>
                  <a:pt x="2910154" y="273716"/>
                  <a:pt x="2938501" y="273716"/>
                </a:cubicBezTo>
                <a:cubicBezTo>
                  <a:pt x="2962732" y="273716"/>
                  <a:pt x="2983764" y="265030"/>
                  <a:pt x="2983764" y="242627"/>
                </a:cubicBezTo>
                <a:cubicBezTo>
                  <a:pt x="2983764" y="193706"/>
                  <a:pt x="2855748" y="221596"/>
                  <a:pt x="2855748" y="138842"/>
                </a:cubicBezTo>
                <a:cubicBezTo>
                  <a:pt x="2855748" y="98609"/>
                  <a:pt x="2890495" y="70720"/>
                  <a:pt x="2936672" y="70720"/>
                </a:cubicBezTo>
                <a:close/>
                <a:moveTo>
                  <a:pt x="2727122" y="70720"/>
                </a:moveTo>
                <a:cubicBezTo>
                  <a:pt x="2764612" y="70720"/>
                  <a:pt x="2794787" y="88550"/>
                  <a:pt x="2809418" y="118268"/>
                </a:cubicBezTo>
                <a:lnTo>
                  <a:pt x="2776042" y="137014"/>
                </a:lnTo>
                <a:cubicBezTo>
                  <a:pt x="2767355" y="116440"/>
                  <a:pt x="2747239" y="107753"/>
                  <a:pt x="2727122" y="107753"/>
                </a:cubicBezTo>
                <a:cubicBezTo>
                  <a:pt x="2706548" y="107753"/>
                  <a:pt x="2686431" y="117811"/>
                  <a:pt x="2686431" y="138385"/>
                </a:cubicBezTo>
                <a:cubicBezTo>
                  <a:pt x="2686431" y="187306"/>
                  <a:pt x="2814447" y="158502"/>
                  <a:pt x="2814447" y="242627"/>
                </a:cubicBezTo>
                <a:cubicBezTo>
                  <a:pt x="2814447" y="285146"/>
                  <a:pt x="2777871" y="311207"/>
                  <a:pt x="2728951" y="311207"/>
                </a:cubicBezTo>
                <a:cubicBezTo>
                  <a:pt x="2683231" y="311207"/>
                  <a:pt x="2651227" y="289261"/>
                  <a:pt x="2637968" y="257714"/>
                </a:cubicBezTo>
                <a:lnTo>
                  <a:pt x="2672258" y="238055"/>
                </a:lnTo>
                <a:cubicBezTo>
                  <a:pt x="2679573" y="260000"/>
                  <a:pt x="2700604" y="273716"/>
                  <a:pt x="2728951" y="273716"/>
                </a:cubicBezTo>
                <a:cubicBezTo>
                  <a:pt x="2753182" y="273716"/>
                  <a:pt x="2774213" y="265030"/>
                  <a:pt x="2774213" y="242627"/>
                </a:cubicBezTo>
                <a:cubicBezTo>
                  <a:pt x="2774213" y="193706"/>
                  <a:pt x="2646197" y="221596"/>
                  <a:pt x="2646197" y="138842"/>
                </a:cubicBezTo>
                <a:cubicBezTo>
                  <a:pt x="2646197" y="98609"/>
                  <a:pt x="2680945" y="70720"/>
                  <a:pt x="2727122" y="70720"/>
                </a:cubicBezTo>
                <a:close/>
                <a:moveTo>
                  <a:pt x="2492426" y="70720"/>
                </a:moveTo>
                <a:cubicBezTo>
                  <a:pt x="2561463" y="70720"/>
                  <a:pt x="2606269" y="127412"/>
                  <a:pt x="2606269" y="191420"/>
                </a:cubicBezTo>
                <a:cubicBezTo>
                  <a:pt x="2606269" y="197364"/>
                  <a:pt x="2605811" y="203308"/>
                  <a:pt x="2604897" y="209251"/>
                </a:cubicBezTo>
                <a:lnTo>
                  <a:pt x="2413330" y="209251"/>
                </a:lnTo>
                <a:cubicBezTo>
                  <a:pt x="2421103" y="250399"/>
                  <a:pt x="2453564" y="273716"/>
                  <a:pt x="2496084" y="273716"/>
                </a:cubicBezTo>
                <a:cubicBezTo>
                  <a:pt x="2527630" y="273716"/>
                  <a:pt x="2550490" y="259086"/>
                  <a:pt x="2561920" y="240341"/>
                </a:cubicBezTo>
                <a:lnTo>
                  <a:pt x="2595753" y="259543"/>
                </a:lnTo>
                <a:cubicBezTo>
                  <a:pt x="2575636" y="290633"/>
                  <a:pt x="2540889" y="311207"/>
                  <a:pt x="2495169" y="311207"/>
                </a:cubicBezTo>
                <a:cubicBezTo>
                  <a:pt x="2421560" y="311207"/>
                  <a:pt x="2372640" y="259543"/>
                  <a:pt x="2372640" y="190963"/>
                </a:cubicBezTo>
                <a:cubicBezTo>
                  <a:pt x="2372640" y="123298"/>
                  <a:pt x="2421103" y="70720"/>
                  <a:pt x="2492426" y="70720"/>
                </a:cubicBezTo>
                <a:close/>
                <a:moveTo>
                  <a:pt x="2242109" y="70720"/>
                </a:moveTo>
                <a:cubicBezTo>
                  <a:pt x="2295601" y="70720"/>
                  <a:pt x="2330806" y="106381"/>
                  <a:pt x="2330806" y="164903"/>
                </a:cubicBezTo>
                <a:lnTo>
                  <a:pt x="2330806" y="305263"/>
                </a:lnTo>
                <a:lnTo>
                  <a:pt x="2291029" y="305263"/>
                </a:lnTo>
                <a:lnTo>
                  <a:pt x="2291029" y="167189"/>
                </a:lnTo>
                <a:cubicBezTo>
                  <a:pt x="2291029" y="129698"/>
                  <a:pt x="2269541" y="108667"/>
                  <a:pt x="2234336" y="108667"/>
                </a:cubicBezTo>
                <a:cubicBezTo>
                  <a:pt x="2197760" y="108667"/>
                  <a:pt x="2168043" y="130156"/>
                  <a:pt x="2168043" y="184105"/>
                </a:cubicBezTo>
                <a:lnTo>
                  <a:pt x="2168043" y="305263"/>
                </a:lnTo>
                <a:lnTo>
                  <a:pt x="2128266" y="305263"/>
                </a:lnTo>
                <a:lnTo>
                  <a:pt x="2128266" y="76663"/>
                </a:lnTo>
                <a:lnTo>
                  <a:pt x="2168043" y="76663"/>
                </a:lnTo>
                <a:lnTo>
                  <a:pt x="2168043" y="109582"/>
                </a:lnTo>
                <a:cubicBezTo>
                  <a:pt x="2184959" y="82607"/>
                  <a:pt x="2210105" y="70720"/>
                  <a:pt x="2242109" y="70720"/>
                </a:cubicBezTo>
                <a:close/>
                <a:moveTo>
                  <a:pt x="1888922" y="70720"/>
                </a:moveTo>
                <a:cubicBezTo>
                  <a:pt x="1926412" y="70720"/>
                  <a:pt x="1956587" y="88550"/>
                  <a:pt x="1971218" y="118268"/>
                </a:cubicBezTo>
                <a:lnTo>
                  <a:pt x="1937842" y="137014"/>
                </a:lnTo>
                <a:cubicBezTo>
                  <a:pt x="1929156" y="116440"/>
                  <a:pt x="1909039" y="107753"/>
                  <a:pt x="1888922" y="107753"/>
                </a:cubicBezTo>
                <a:cubicBezTo>
                  <a:pt x="1868348" y="107753"/>
                  <a:pt x="1848231" y="117811"/>
                  <a:pt x="1848231" y="138385"/>
                </a:cubicBezTo>
                <a:cubicBezTo>
                  <a:pt x="1848231" y="187306"/>
                  <a:pt x="1976247" y="158502"/>
                  <a:pt x="1976247" y="242627"/>
                </a:cubicBezTo>
                <a:cubicBezTo>
                  <a:pt x="1976247" y="285146"/>
                  <a:pt x="1939671" y="311207"/>
                  <a:pt x="1890751" y="311207"/>
                </a:cubicBezTo>
                <a:cubicBezTo>
                  <a:pt x="1845031" y="311207"/>
                  <a:pt x="1813027" y="289261"/>
                  <a:pt x="1799768" y="257714"/>
                </a:cubicBezTo>
                <a:lnTo>
                  <a:pt x="1834058" y="238055"/>
                </a:lnTo>
                <a:cubicBezTo>
                  <a:pt x="1841373" y="260000"/>
                  <a:pt x="1862404" y="273716"/>
                  <a:pt x="1890751" y="273716"/>
                </a:cubicBezTo>
                <a:cubicBezTo>
                  <a:pt x="1914982" y="273716"/>
                  <a:pt x="1936013" y="265030"/>
                  <a:pt x="1936013" y="242627"/>
                </a:cubicBezTo>
                <a:cubicBezTo>
                  <a:pt x="1936013" y="193706"/>
                  <a:pt x="1807998" y="221596"/>
                  <a:pt x="1807998" y="138842"/>
                </a:cubicBezTo>
                <a:cubicBezTo>
                  <a:pt x="1807998" y="98609"/>
                  <a:pt x="1842745" y="70720"/>
                  <a:pt x="1888922" y="70720"/>
                </a:cubicBezTo>
                <a:close/>
                <a:moveTo>
                  <a:pt x="773811" y="70720"/>
                </a:moveTo>
                <a:cubicBezTo>
                  <a:pt x="812673" y="70720"/>
                  <a:pt x="841934" y="88093"/>
                  <a:pt x="860222" y="115982"/>
                </a:cubicBezTo>
                <a:lnTo>
                  <a:pt x="860222" y="76663"/>
                </a:lnTo>
                <a:lnTo>
                  <a:pt x="899999" y="76663"/>
                </a:lnTo>
                <a:lnTo>
                  <a:pt x="899999" y="305263"/>
                </a:lnTo>
                <a:lnTo>
                  <a:pt x="860222" y="305263"/>
                </a:lnTo>
                <a:lnTo>
                  <a:pt x="860222" y="265944"/>
                </a:lnTo>
                <a:cubicBezTo>
                  <a:pt x="841934" y="293833"/>
                  <a:pt x="812673" y="311207"/>
                  <a:pt x="773811" y="311207"/>
                </a:cubicBezTo>
                <a:cubicBezTo>
                  <a:pt x="710261" y="311207"/>
                  <a:pt x="658140" y="258629"/>
                  <a:pt x="658140" y="190963"/>
                </a:cubicBezTo>
                <a:cubicBezTo>
                  <a:pt x="658140" y="123298"/>
                  <a:pt x="710261" y="70720"/>
                  <a:pt x="773811" y="70720"/>
                </a:cubicBezTo>
                <a:close/>
                <a:moveTo>
                  <a:pt x="388316" y="70720"/>
                </a:moveTo>
                <a:cubicBezTo>
                  <a:pt x="419405" y="70720"/>
                  <a:pt x="442265" y="84893"/>
                  <a:pt x="455524" y="109582"/>
                </a:cubicBezTo>
                <a:cubicBezTo>
                  <a:pt x="471526" y="83521"/>
                  <a:pt x="497586" y="70720"/>
                  <a:pt x="527304" y="70720"/>
                </a:cubicBezTo>
                <a:cubicBezTo>
                  <a:pt x="578054" y="70720"/>
                  <a:pt x="613258" y="105924"/>
                  <a:pt x="613258" y="163074"/>
                </a:cubicBezTo>
                <a:lnTo>
                  <a:pt x="613258" y="305263"/>
                </a:lnTo>
                <a:lnTo>
                  <a:pt x="573482" y="305263"/>
                </a:lnTo>
                <a:lnTo>
                  <a:pt x="573482" y="164446"/>
                </a:lnTo>
                <a:cubicBezTo>
                  <a:pt x="573482" y="128327"/>
                  <a:pt x="553365" y="108667"/>
                  <a:pt x="523190" y="108667"/>
                </a:cubicBezTo>
                <a:cubicBezTo>
                  <a:pt x="491186" y="108667"/>
                  <a:pt x="466954" y="128784"/>
                  <a:pt x="466954" y="178162"/>
                </a:cubicBezTo>
                <a:lnTo>
                  <a:pt x="466954" y="305263"/>
                </a:lnTo>
                <a:lnTo>
                  <a:pt x="427178" y="305263"/>
                </a:lnTo>
                <a:lnTo>
                  <a:pt x="427178" y="164446"/>
                </a:lnTo>
                <a:cubicBezTo>
                  <a:pt x="427178" y="128327"/>
                  <a:pt x="408432" y="108667"/>
                  <a:pt x="378714" y="108667"/>
                </a:cubicBezTo>
                <a:cubicBezTo>
                  <a:pt x="348082" y="108667"/>
                  <a:pt x="320193" y="128784"/>
                  <a:pt x="320193" y="178162"/>
                </a:cubicBezTo>
                <a:lnTo>
                  <a:pt x="320193" y="305263"/>
                </a:lnTo>
                <a:lnTo>
                  <a:pt x="280416" y="305263"/>
                </a:lnTo>
                <a:lnTo>
                  <a:pt x="280416" y="76663"/>
                </a:lnTo>
                <a:lnTo>
                  <a:pt x="320193" y="76663"/>
                </a:lnTo>
                <a:lnTo>
                  <a:pt x="320193" y="107296"/>
                </a:lnTo>
                <a:cubicBezTo>
                  <a:pt x="336652" y="81692"/>
                  <a:pt x="360426" y="70720"/>
                  <a:pt x="388316" y="70720"/>
                </a:cubicBezTo>
                <a:close/>
                <a:moveTo>
                  <a:pt x="1317651" y="25000"/>
                </a:moveTo>
                <a:lnTo>
                  <a:pt x="1317651" y="122840"/>
                </a:lnTo>
                <a:lnTo>
                  <a:pt x="1403147" y="122840"/>
                </a:lnTo>
                <a:cubicBezTo>
                  <a:pt x="1429665" y="122840"/>
                  <a:pt x="1450696" y="101352"/>
                  <a:pt x="1450696" y="73920"/>
                </a:cubicBezTo>
                <a:cubicBezTo>
                  <a:pt x="1450696" y="46945"/>
                  <a:pt x="1429665" y="25000"/>
                  <a:pt x="1403147" y="25000"/>
                </a:cubicBezTo>
                <a:close/>
                <a:moveTo>
                  <a:pt x="2020157" y="0"/>
                </a:moveTo>
                <a:lnTo>
                  <a:pt x="2066627" y="0"/>
                </a:lnTo>
                <a:lnTo>
                  <a:pt x="2070126" y="8540"/>
                </a:lnTo>
                <a:cubicBezTo>
                  <a:pt x="2070126" y="23171"/>
                  <a:pt x="2058238" y="35058"/>
                  <a:pt x="2043608" y="35058"/>
                </a:cubicBezTo>
                <a:cubicBezTo>
                  <a:pt x="2028521" y="35058"/>
                  <a:pt x="2016633" y="23171"/>
                  <a:pt x="2016633" y="8540"/>
                </a:cubicBezTo>
                <a:close/>
                <a:moveTo>
                  <a:pt x="1275131" y="0"/>
                </a:moveTo>
                <a:lnTo>
                  <a:pt x="1450638" y="0"/>
                </a:lnTo>
                <a:lnTo>
                  <a:pt x="1466641" y="10369"/>
                </a:lnTo>
                <a:cubicBezTo>
                  <a:pt x="1482814" y="26028"/>
                  <a:pt x="1492758" y="47860"/>
                  <a:pt x="1492758" y="72548"/>
                </a:cubicBezTo>
                <a:cubicBezTo>
                  <a:pt x="1492758" y="101352"/>
                  <a:pt x="1479042" y="124669"/>
                  <a:pt x="1458011" y="139300"/>
                </a:cubicBezTo>
                <a:cubicBezTo>
                  <a:pt x="1486815" y="153016"/>
                  <a:pt x="1506017" y="179990"/>
                  <a:pt x="1506017" y="214738"/>
                </a:cubicBezTo>
                <a:cubicBezTo>
                  <a:pt x="1506017" y="265944"/>
                  <a:pt x="1464869" y="305263"/>
                  <a:pt x="1413206" y="305263"/>
                </a:cubicBezTo>
                <a:lnTo>
                  <a:pt x="1275131" y="305263"/>
                </a:lnTo>
                <a:close/>
                <a:moveTo>
                  <a:pt x="1061466" y="0"/>
                </a:moveTo>
                <a:lnTo>
                  <a:pt x="1101243" y="0"/>
                </a:lnTo>
                <a:lnTo>
                  <a:pt x="1101243" y="305263"/>
                </a:lnTo>
                <a:lnTo>
                  <a:pt x="1061466" y="305263"/>
                </a:lnTo>
                <a:close/>
                <a:moveTo>
                  <a:pt x="956691" y="0"/>
                </a:moveTo>
                <a:lnTo>
                  <a:pt x="996468" y="0"/>
                </a:lnTo>
                <a:lnTo>
                  <a:pt x="996468" y="305263"/>
                </a:lnTo>
                <a:lnTo>
                  <a:pt x="956691" y="305263"/>
                </a:lnTo>
                <a:close/>
                <a:moveTo>
                  <a:pt x="49300" y="0"/>
                </a:moveTo>
                <a:lnTo>
                  <a:pt x="182414" y="0"/>
                </a:lnTo>
                <a:lnTo>
                  <a:pt x="205597" y="21328"/>
                </a:lnTo>
                <a:cubicBezTo>
                  <a:pt x="212484" y="29772"/>
                  <a:pt x="218199" y="39173"/>
                  <a:pt x="222657" y="49231"/>
                </a:cubicBezTo>
                <a:lnTo>
                  <a:pt x="186995" y="69805"/>
                </a:lnTo>
                <a:cubicBezTo>
                  <a:pt x="175565" y="42373"/>
                  <a:pt x="153162" y="20428"/>
                  <a:pt x="114300" y="20428"/>
                </a:cubicBezTo>
                <a:cubicBezTo>
                  <a:pt x="80010" y="20428"/>
                  <a:pt x="56236" y="38716"/>
                  <a:pt x="56236" y="67976"/>
                </a:cubicBezTo>
                <a:cubicBezTo>
                  <a:pt x="56236" y="97694"/>
                  <a:pt x="78639" y="108667"/>
                  <a:pt x="123444" y="122840"/>
                </a:cubicBezTo>
                <a:cubicBezTo>
                  <a:pt x="179223" y="141128"/>
                  <a:pt x="231801" y="157588"/>
                  <a:pt x="231801" y="219310"/>
                </a:cubicBezTo>
                <a:cubicBezTo>
                  <a:pt x="231801" y="275545"/>
                  <a:pt x="186538" y="311207"/>
                  <a:pt x="121159" y="311207"/>
                </a:cubicBezTo>
                <a:cubicBezTo>
                  <a:pt x="60351" y="311207"/>
                  <a:pt x="16917" y="280574"/>
                  <a:pt x="0" y="232568"/>
                </a:cubicBezTo>
                <a:lnTo>
                  <a:pt x="36576" y="211537"/>
                </a:lnTo>
                <a:cubicBezTo>
                  <a:pt x="48006" y="246742"/>
                  <a:pt x="75438" y="269602"/>
                  <a:pt x="122073" y="269602"/>
                </a:cubicBezTo>
                <a:cubicBezTo>
                  <a:pt x="167336" y="269602"/>
                  <a:pt x="189738" y="249028"/>
                  <a:pt x="189738" y="220224"/>
                </a:cubicBezTo>
                <a:cubicBezTo>
                  <a:pt x="189738" y="187306"/>
                  <a:pt x="161392" y="176333"/>
                  <a:pt x="114300" y="161702"/>
                </a:cubicBezTo>
                <a:cubicBezTo>
                  <a:pt x="63094" y="145243"/>
                  <a:pt x="13716" y="129241"/>
                  <a:pt x="13716" y="69805"/>
                </a:cubicBezTo>
                <a:cubicBezTo>
                  <a:pt x="13716" y="41002"/>
                  <a:pt x="25489" y="18370"/>
                  <a:pt x="43949" y="294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D8391-D03E-6B48-9D67-8E4542EA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77192" y="2636336"/>
            <a:ext cx="4451826" cy="2504152"/>
          </a:xfrm>
          <a:prstGeom prst="rect">
            <a:avLst/>
          </a:prstGeom>
        </p:spPr>
      </p:pic>
      <p:sp>
        <p:nvSpPr>
          <p:cNvPr id="14" name="[T2O] Google Shape;90;p13">
            <a:extLst>
              <a:ext uri="{FF2B5EF4-FFF2-40B4-BE49-F238E27FC236}">
                <a16:creationId xmlns:a16="http://schemas.microsoft.com/office/drawing/2014/main" id="{6C95CA1C-54EE-4643-8CEC-872389623D51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[T2O] Placeholder converted by Text to Outline">
            <a:extLst>
              <a:ext uri="{FF2B5EF4-FFF2-40B4-BE49-F238E27FC236}">
                <a16:creationId xmlns:a16="http://schemas.microsoft.com/office/drawing/2014/main" id="{3F637CA1-6722-684A-B025-E4EAC1521C1C}"/>
              </a:ext>
            </a:extLst>
          </p:cNvPr>
          <p:cNvSpPr/>
          <p:nvPr/>
        </p:nvSpPr>
        <p:spPr>
          <a:xfrm>
            <a:off x="935243" y="1030367"/>
            <a:ext cx="8581282" cy="1014813"/>
          </a:xfrm>
          <a:custGeom>
            <a:avLst/>
            <a:gdLst/>
            <a:ahLst/>
            <a:cxnLst/>
            <a:rect l="l" t="t" r="r" b="b"/>
            <a:pathLst>
              <a:path w="8581282" h="1014813">
                <a:moveTo>
                  <a:pt x="6445282" y="908037"/>
                </a:moveTo>
                <a:cubicBezTo>
                  <a:pt x="6474505" y="908037"/>
                  <a:pt x="6498670" y="932202"/>
                  <a:pt x="6498670" y="961425"/>
                </a:cubicBezTo>
                <a:cubicBezTo>
                  <a:pt x="6498670" y="990648"/>
                  <a:pt x="6474505" y="1014813"/>
                  <a:pt x="6445282" y="1014813"/>
                </a:cubicBezTo>
                <a:cubicBezTo>
                  <a:pt x="6416059" y="1014813"/>
                  <a:pt x="6391895" y="990648"/>
                  <a:pt x="6391895" y="961425"/>
                </a:cubicBezTo>
                <a:cubicBezTo>
                  <a:pt x="6391895" y="932202"/>
                  <a:pt x="6416059" y="908037"/>
                  <a:pt x="6445282" y="908037"/>
                </a:cubicBezTo>
                <a:close/>
                <a:moveTo>
                  <a:pt x="1409224" y="798452"/>
                </a:moveTo>
                <a:lnTo>
                  <a:pt x="1622775" y="798452"/>
                </a:lnTo>
                <a:lnTo>
                  <a:pt x="1622775" y="879377"/>
                </a:lnTo>
                <a:lnTo>
                  <a:pt x="1409224" y="879377"/>
                </a:lnTo>
                <a:close/>
                <a:moveTo>
                  <a:pt x="518827" y="716404"/>
                </a:moveTo>
                <a:lnTo>
                  <a:pt x="472745" y="860832"/>
                </a:lnTo>
                <a:lnTo>
                  <a:pt x="564909" y="860832"/>
                </a:lnTo>
                <a:close/>
                <a:moveTo>
                  <a:pt x="5356765" y="700107"/>
                </a:moveTo>
                <a:lnTo>
                  <a:pt x="5356765" y="920401"/>
                </a:lnTo>
                <a:lnTo>
                  <a:pt x="5424202" y="920401"/>
                </a:lnTo>
                <a:cubicBezTo>
                  <a:pt x="5486019" y="920401"/>
                  <a:pt x="5528729" y="877691"/>
                  <a:pt x="5528729" y="810254"/>
                </a:cubicBezTo>
                <a:cubicBezTo>
                  <a:pt x="5528729" y="742817"/>
                  <a:pt x="5486019" y="700107"/>
                  <a:pt x="5424202" y="700107"/>
                </a:cubicBezTo>
                <a:close/>
                <a:moveTo>
                  <a:pt x="4518565" y="700107"/>
                </a:moveTo>
                <a:lnTo>
                  <a:pt x="4518565" y="920401"/>
                </a:lnTo>
                <a:lnTo>
                  <a:pt x="4586002" y="920401"/>
                </a:lnTo>
                <a:cubicBezTo>
                  <a:pt x="4647819" y="920401"/>
                  <a:pt x="4690529" y="877691"/>
                  <a:pt x="4690529" y="810254"/>
                </a:cubicBezTo>
                <a:cubicBezTo>
                  <a:pt x="4690529" y="742817"/>
                  <a:pt x="4647819" y="700107"/>
                  <a:pt x="4586002" y="700107"/>
                </a:cubicBezTo>
                <a:close/>
                <a:moveTo>
                  <a:pt x="2461165" y="697859"/>
                </a:moveTo>
                <a:lnTo>
                  <a:pt x="2461165" y="799014"/>
                </a:lnTo>
                <a:lnTo>
                  <a:pt x="2528602" y="799014"/>
                </a:lnTo>
                <a:cubicBezTo>
                  <a:pt x="2553329" y="799014"/>
                  <a:pt x="2573560" y="777097"/>
                  <a:pt x="2573560" y="748437"/>
                </a:cubicBezTo>
                <a:cubicBezTo>
                  <a:pt x="2573560" y="719776"/>
                  <a:pt x="2553329" y="697859"/>
                  <a:pt x="2528602" y="697859"/>
                </a:cubicBezTo>
                <a:close/>
                <a:moveTo>
                  <a:pt x="118015" y="697859"/>
                </a:moveTo>
                <a:lnTo>
                  <a:pt x="118015" y="799014"/>
                </a:lnTo>
                <a:lnTo>
                  <a:pt x="177022" y="799014"/>
                </a:lnTo>
                <a:cubicBezTo>
                  <a:pt x="204559" y="799014"/>
                  <a:pt x="224790" y="777097"/>
                  <a:pt x="224790" y="748437"/>
                </a:cubicBezTo>
                <a:cubicBezTo>
                  <a:pt x="224790" y="719776"/>
                  <a:pt x="204559" y="697859"/>
                  <a:pt x="177022" y="697859"/>
                </a:cubicBezTo>
                <a:close/>
                <a:moveTo>
                  <a:pt x="5016399" y="693363"/>
                </a:moveTo>
                <a:cubicBezTo>
                  <a:pt x="4952334" y="693363"/>
                  <a:pt x="4901756" y="740007"/>
                  <a:pt x="4901756" y="810254"/>
                </a:cubicBezTo>
                <a:cubicBezTo>
                  <a:pt x="4901756" y="880501"/>
                  <a:pt x="4952334" y="927145"/>
                  <a:pt x="5016399" y="927145"/>
                </a:cubicBezTo>
                <a:cubicBezTo>
                  <a:pt x="5080464" y="927145"/>
                  <a:pt x="5131041" y="880501"/>
                  <a:pt x="5131041" y="810254"/>
                </a:cubicBezTo>
                <a:cubicBezTo>
                  <a:pt x="5131041" y="740007"/>
                  <a:pt x="5080464" y="693363"/>
                  <a:pt x="5016399" y="693363"/>
                </a:cubicBezTo>
                <a:close/>
                <a:moveTo>
                  <a:pt x="2901848" y="693363"/>
                </a:moveTo>
                <a:cubicBezTo>
                  <a:pt x="2837784" y="693363"/>
                  <a:pt x="2787206" y="740007"/>
                  <a:pt x="2787206" y="810254"/>
                </a:cubicBezTo>
                <a:cubicBezTo>
                  <a:pt x="2787206" y="880501"/>
                  <a:pt x="2837784" y="927145"/>
                  <a:pt x="2901848" y="927145"/>
                </a:cubicBezTo>
                <a:cubicBezTo>
                  <a:pt x="2965914" y="927145"/>
                  <a:pt x="3016491" y="880501"/>
                  <a:pt x="3016491" y="810254"/>
                </a:cubicBezTo>
                <a:cubicBezTo>
                  <a:pt x="3016491" y="740007"/>
                  <a:pt x="2965914" y="693363"/>
                  <a:pt x="2901848" y="693363"/>
                </a:cubicBezTo>
                <a:close/>
                <a:moveTo>
                  <a:pt x="6105049" y="613563"/>
                </a:moveTo>
                <a:lnTo>
                  <a:pt x="6349508" y="613563"/>
                </a:lnTo>
                <a:lnTo>
                  <a:pt x="6349508" y="700107"/>
                </a:lnTo>
                <a:lnTo>
                  <a:pt x="6194965" y="700107"/>
                </a:lnTo>
                <a:lnTo>
                  <a:pt x="6194965" y="765296"/>
                </a:lnTo>
                <a:lnTo>
                  <a:pt x="6335459" y="765296"/>
                </a:lnTo>
                <a:lnTo>
                  <a:pt x="6335459" y="850716"/>
                </a:lnTo>
                <a:lnTo>
                  <a:pt x="6194965" y="850716"/>
                </a:lnTo>
                <a:lnTo>
                  <a:pt x="6194965" y="920401"/>
                </a:lnTo>
                <a:lnTo>
                  <a:pt x="6352318" y="920401"/>
                </a:lnTo>
                <a:lnTo>
                  <a:pt x="6352318" y="1006945"/>
                </a:lnTo>
                <a:lnTo>
                  <a:pt x="6105049" y="1006945"/>
                </a:lnTo>
                <a:close/>
                <a:moveTo>
                  <a:pt x="5266849" y="613563"/>
                </a:moveTo>
                <a:lnTo>
                  <a:pt x="5424202" y="613563"/>
                </a:lnTo>
                <a:cubicBezTo>
                  <a:pt x="5532663" y="613563"/>
                  <a:pt x="5615273" y="698983"/>
                  <a:pt x="5615273" y="810254"/>
                </a:cubicBezTo>
                <a:cubicBezTo>
                  <a:pt x="5615273" y="921525"/>
                  <a:pt x="5532663" y="1006945"/>
                  <a:pt x="5424202" y="1006945"/>
                </a:cubicBezTo>
                <a:lnTo>
                  <a:pt x="5266849" y="1006945"/>
                </a:lnTo>
                <a:close/>
                <a:moveTo>
                  <a:pt x="4428649" y="613563"/>
                </a:moveTo>
                <a:lnTo>
                  <a:pt x="4586002" y="613563"/>
                </a:lnTo>
                <a:cubicBezTo>
                  <a:pt x="4694463" y="613563"/>
                  <a:pt x="4777073" y="698983"/>
                  <a:pt x="4777073" y="810254"/>
                </a:cubicBezTo>
                <a:cubicBezTo>
                  <a:pt x="4777073" y="921525"/>
                  <a:pt x="4694463" y="1006945"/>
                  <a:pt x="4586002" y="1006945"/>
                </a:cubicBezTo>
                <a:lnTo>
                  <a:pt x="4428649" y="1006945"/>
                </a:lnTo>
                <a:close/>
                <a:moveTo>
                  <a:pt x="3952399" y="613563"/>
                </a:moveTo>
                <a:lnTo>
                  <a:pt x="4042315" y="613563"/>
                </a:lnTo>
                <a:lnTo>
                  <a:pt x="4042315" y="764172"/>
                </a:lnTo>
                <a:lnTo>
                  <a:pt x="4165949" y="764172"/>
                </a:lnTo>
                <a:lnTo>
                  <a:pt x="4165949" y="613563"/>
                </a:lnTo>
                <a:lnTo>
                  <a:pt x="4255865" y="613563"/>
                </a:lnTo>
                <a:lnTo>
                  <a:pt x="4255865" y="1006945"/>
                </a:lnTo>
                <a:lnTo>
                  <a:pt x="4165949" y="1006945"/>
                </a:lnTo>
                <a:lnTo>
                  <a:pt x="4165949" y="850716"/>
                </a:lnTo>
                <a:lnTo>
                  <a:pt x="4042315" y="850716"/>
                </a:lnTo>
                <a:lnTo>
                  <a:pt x="4042315" y="1006945"/>
                </a:lnTo>
                <a:lnTo>
                  <a:pt x="3952399" y="1006945"/>
                </a:lnTo>
                <a:close/>
                <a:moveTo>
                  <a:pt x="3149489" y="613563"/>
                </a:moveTo>
                <a:lnTo>
                  <a:pt x="3239405" y="613563"/>
                </a:lnTo>
                <a:lnTo>
                  <a:pt x="3239405" y="872071"/>
                </a:lnTo>
                <a:cubicBezTo>
                  <a:pt x="3239405" y="901856"/>
                  <a:pt x="3253454" y="927145"/>
                  <a:pt x="3301222" y="927145"/>
                </a:cubicBezTo>
                <a:cubicBezTo>
                  <a:pt x="3348990" y="927145"/>
                  <a:pt x="3363039" y="901856"/>
                  <a:pt x="3363039" y="872071"/>
                </a:cubicBezTo>
                <a:lnTo>
                  <a:pt x="3363039" y="613563"/>
                </a:lnTo>
                <a:lnTo>
                  <a:pt x="3452955" y="613563"/>
                </a:lnTo>
                <a:lnTo>
                  <a:pt x="3452955" y="879939"/>
                </a:lnTo>
                <a:cubicBezTo>
                  <a:pt x="3452955" y="964235"/>
                  <a:pt x="3387766" y="1014813"/>
                  <a:pt x="3301222" y="1014813"/>
                </a:cubicBezTo>
                <a:cubicBezTo>
                  <a:pt x="3214678" y="1014813"/>
                  <a:pt x="3149489" y="964235"/>
                  <a:pt x="3149489" y="879939"/>
                </a:cubicBezTo>
                <a:close/>
                <a:moveTo>
                  <a:pt x="2371249" y="613563"/>
                </a:moveTo>
                <a:lnTo>
                  <a:pt x="2528602" y="613563"/>
                </a:lnTo>
                <a:cubicBezTo>
                  <a:pt x="2603345" y="613563"/>
                  <a:pt x="2663476" y="673694"/>
                  <a:pt x="2663476" y="748437"/>
                </a:cubicBezTo>
                <a:cubicBezTo>
                  <a:pt x="2663476" y="796766"/>
                  <a:pt x="2634253" y="840600"/>
                  <a:pt x="2590981" y="862517"/>
                </a:cubicBezTo>
                <a:lnTo>
                  <a:pt x="2674716" y="1006945"/>
                </a:lnTo>
                <a:lnTo>
                  <a:pt x="2578056" y="1006945"/>
                </a:lnTo>
                <a:lnTo>
                  <a:pt x="2503875" y="877691"/>
                </a:lnTo>
                <a:lnTo>
                  <a:pt x="2461165" y="877691"/>
                </a:lnTo>
                <a:lnTo>
                  <a:pt x="2461165" y="1006945"/>
                </a:lnTo>
                <a:lnTo>
                  <a:pt x="2371249" y="1006945"/>
                </a:lnTo>
                <a:close/>
                <a:moveTo>
                  <a:pt x="1999774" y="613563"/>
                </a:moveTo>
                <a:lnTo>
                  <a:pt x="2089690" y="613563"/>
                </a:lnTo>
                <a:lnTo>
                  <a:pt x="2089690" y="764172"/>
                </a:lnTo>
                <a:lnTo>
                  <a:pt x="2213325" y="764172"/>
                </a:lnTo>
                <a:lnTo>
                  <a:pt x="2213325" y="613563"/>
                </a:lnTo>
                <a:lnTo>
                  <a:pt x="2303241" y="613563"/>
                </a:lnTo>
                <a:lnTo>
                  <a:pt x="2303241" y="1006945"/>
                </a:lnTo>
                <a:lnTo>
                  <a:pt x="2213325" y="1006945"/>
                </a:lnTo>
                <a:lnTo>
                  <a:pt x="2213325" y="850716"/>
                </a:lnTo>
                <a:lnTo>
                  <a:pt x="2089690" y="850716"/>
                </a:lnTo>
                <a:lnTo>
                  <a:pt x="2089690" y="1006945"/>
                </a:lnTo>
                <a:lnTo>
                  <a:pt x="1999774" y="1006945"/>
                </a:lnTo>
                <a:close/>
                <a:moveTo>
                  <a:pt x="1666875" y="613563"/>
                </a:moveTo>
                <a:lnTo>
                  <a:pt x="1959103" y="613563"/>
                </a:lnTo>
                <a:lnTo>
                  <a:pt x="1959103" y="700107"/>
                </a:lnTo>
                <a:lnTo>
                  <a:pt x="1857947" y="700107"/>
                </a:lnTo>
                <a:lnTo>
                  <a:pt x="1857947" y="1006945"/>
                </a:lnTo>
                <a:lnTo>
                  <a:pt x="1768031" y="1006945"/>
                </a:lnTo>
                <a:lnTo>
                  <a:pt x="1768031" y="700107"/>
                </a:lnTo>
                <a:lnTo>
                  <a:pt x="1666875" y="700107"/>
                </a:lnTo>
                <a:close/>
                <a:moveTo>
                  <a:pt x="461506" y="613563"/>
                </a:moveTo>
                <a:lnTo>
                  <a:pt x="576149" y="613563"/>
                </a:lnTo>
                <a:lnTo>
                  <a:pt x="709899" y="1006945"/>
                </a:lnTo>
                <a:lnTo>
                  <a:pt x="611553" y="1006945"/>
                </a:lnTo>
                <a:lnTo>
                  <a:pt x="591884" y="945128"/>
                </a:lnTo>
                <a:lnTo>
                  <a:pt x="445770" y="945128"/>
                </a:lnTo>
                <a:lnTo>
                  <a:pt x="426101" y="1006945"/>
                </a:lnTo>
                <a:lnTo>
                  <a:pt x="327756" y="1006945"/>
                </a:lnTo>
                <a:close/>
                <a:moveTo>
                  <a:pt x="28099" y="613563"/>
                </a:moveTo>
                <a:lnTo>
                  <a:pt x="177022" y="613563"/>
                </a:lnTo>
                <a:cubicBezTo>
                  <a:pt x="254575" y="613563"/>
                  <a:pt x="314706" y="673694"/>
                  <a:pt x="314706" y="748437"/>
                </a:cubicBezTo>
                <a:cubicBezTo>
                  <a:pt x="314706" y="823179"/>
                  <a:pt x="254575" y="883311"/>
                  <a:pt x="177022" y="883311"/>
                </a:cubicBezTo>
                <a:lnTo>
                  <a:pt x="118015" y="883311"/>
                </a:lnTo>
                <a:lnTo>
                  <a:pt x="118015" y="1006945"/>
                </a:lnTo>
                <a:lnTo>
                  <a:pt x="28099" y="1006945"/>
                </a:lnTo>
                <a:close/>
                <a:moveTo>
                  <a:pt x="5856284" y="605695"/>
                </a:moveTo>
                <a:cubicBezTo>
                  <a:pt x="5931589" y="605695"/>
                  <a:pt x="5995093" y="642785"/>
                  <a:pt x="6028249" y="695611"/>
                </a:cubicBezTo>
                <a:lnTo>
                  <a:pt x="5951820" y="739445"/>
                </a:lnTo>
                <a:cubicBezTo>
                  <a:pt x="5935523" y="713594"/>
                  <a:pt x="5900119" y="693363"/>
                  <a:pt x="5855723" y="693363"/>
                </a:cubicBezTo>
                <a:cubicBezTo>
                  <a:pt x="5789409" y="693363"/>
                  <a:pt x="5739956" y="742255"/>
                  <a:pt x="5739956" y="811378"/>
                </a:cubicBezTo>
                <a:cubicBezTo>
                  <a:pt x="5739956" y="878253"/>
                  <a:pt x="5787162" y="927145"/>
                  <a:pt x="5863590" y="927145"/>
                </a:cubicBezTo>
                <a:cubicBezTo>
                  <a:pt x="5915854" y="927145"/>
                  <a:pt x="5950134" y="904104"/>
                  <a:pt x="5964184" y="866451"/>
                </a:cubicBezTo>
                <a:lnTo>
                  <a:pt x="5859095" y="866451"/>
                </a:lnTo>
                <a:lnTo>
                  <a:pt x="5859095" y="787775"/>
                </a:lnTo>
                <a:lnTo>
                  <a:pt x="6056348" y="787775"/>
                </a:lnTo>
                <a:lnTo>
                  <a:pt x="6056348" y="821493"/>
                </a:lnTo>
                <a:cubicBezTo>
                  <a:pt x="6056348" y="941756"/>
                  <a:pt x="5972613" y="1014813"/>
                  <a:pt x="5862466" y="1014813"/>
                </a:cubicBezTo>
                <a:cubicBezTo>
                  <a:pt x="5738832" y="1014813"/>
                  <a:pt x="5650040" y="923773"/>
                  <a:pt x="5650040" y="810816"/>
                </a:cubicBezTo>
                <a:cubicBezTo>
                  <a:pt x="5650040" y="696735"/>
                  <a:pt x="5740518" y="605695"/>
                  <a:pt x="5856284" y="605695"/>
                </a:cubicBezTo>
                <a:close/>
                <a:moveTo>
                  <a:pt x="5016399" y="605695"/>
                </a:moveTo>
                <a:cubicBezTo>
                  <a:pt x="5129355" y="605695"/>
                  <a:pt x="5220957" y="694487"/>
                  <a:pt x="5220957" y="810254"/>
                </a:cubicBezTo>
                <a:cubicBezTo>
                  <a:pt x="5220957" y="926021"/>
                  <a:pt x="5129355" y="1014813"/>
                  <a:pt x="5016399" y="1014813"/>
                </a:cubicBezTo>
                <a:cubicBezTo>
                  <a:pt x="4903442" y="1014813"/>
                  <a:pt x="4811840" y="926021"/>
                  <a:pt x="4811840" y="810254"/>
                </a:cubicBezTo>
                <a:cubicBezTo>
                  <a:pt x="4811840" y="694487"/>
                  <a:pt x="4903442" y="605695"/>
                  <a:pt x="5016399" y="605695"/>
                </a:cubicBezTo>
                <a:close/>
                <a:moveTo>
                  <a:pt x="3703634" y="605695"/>
                </a:moveTo>
                <a:cubicBezTo>
                  <a:pt x="3778939" y="605695"/>
                  <a:pt x="3842442" y="642785"/>
                  <a:pt x="3875599" y="695611"/>
                </a:cubicBezTo>
                <a:lnTo>
                  <a:pt x="3799170" y="739445"/>
                </a:lnTo>
                <a:cubicBezTo>
                  <a:pt x="3782873" y="713594"/>
                  <a:pt x="3747468" y="693363"/>
                  <a:pt x="3703072" y="693363"/>
                </a:cubicBezTo>
                <a:cubicBezTo>
                  <a:pt x="3636759" y="693363"/>
                  <a:pt x="3587305" y="742255"/>
                  <a:pt x="3587305" y="811378"/>
                </a:cubicBezTo>
                <a:cubicBezTo>
                  <a:pt x="3587305" y="878253"/>
                  <a:pt x="3634511" y="927145"/>
                  <a:pt x="3710940" y="927145"/>
                </a:cubicBezTo>
                <a:cubicBezTo>
                  <a:pt x="3763204" y="927145"/>
                  <a:pt x="3797484" y="904104"/>
                  <a:pt x="3811533" y="866451"/>
                </a:cubicBezTo>
                <a:lnTo>
                  <a:pt x="3706444" y="866451"/>
                </a:lnTo>
                <a:lnTo>
                  <a:pt x="3706444" y="787775"/>
                </a:lnTo>
                <a:lnTo>
                  <a:pt x="3903698" y="787775"/>
                </a:lnTo>
                <a:lnTo>
                  <a:pt x="3903698" y="821493"/>
                </a:lnTo>
                <a:cubicBezTo>
                  <a:pt x="3903698" y="941756"/>
                  <a:pt x="3819963" y="1014813"/>
                  <a:pt x="3709816" y="1014813"/>
                </a:cubicBezTo>
                <a:cubicBezTo>
                  <a:pt x="3586181" y="1014813"/>
                  <a:pt x="3497390" y="923773"/>
                  <a:pt x="3497390" y="810816"/>
                </a:cubicBezTo>
                <a:cubicBezTo>
                  <a:pt x="3497390" y="696735"/>
                  <a:pt x="3587867" y="605695"/>
                  <a:pt x="3703634" y="605695"/>
                </a:cubicBezTo>
                <a:close/>
                <a:moveTo>
                  <a:pt x="2901848" y="605695"/>
                </a:moveTo>
                <a:cubicBezTo>
                  <a:pt x="3014806" y="605695"/>
                  <a:pt x="3106408" y="694487"/>
                  <a:pt x="3106408" y="810254"/>
                </a:cubicBezTo>
                <a:cubicBezTo>
                  <a:pt x="3106408" y="926021"/>
                  <a:pt x="3014806" y="1014813"/>
                  <a:pt x="2901848" y="1014813"/>
                </a:cubicBezTo>
                <a:cubicBezTo>
                  <a:pt x="2788892" y="1014813"/>
                  <a:pt x="2697290" y="926021"/>
                  <a:pt x="2697290" y="810254"/>
                </a:cubicBezTo>
                <a:cubicBezTo>
                  <a:pt x="2697290" y="694487"/>
                  <a:pt x="2788892" y="605695"/>
                  <a:pt x="2901848" y="605695"/>
                </a:cubicBezTo>
                <a:close/>
                <a:moveTo>
                  <a:pt x="1204541" y="605695"/>
                </a:moveTo>
                <a:cubicBezTo>
                  <a:pt x="1269169" y="605695"/>
                  <a:pt x="1319746" y="636604"/>
                  <a:pt x="1348406" y="694487"/>
                </a:cubicBezTo>
                <a:lnTo>
                  <a:pt x="1272541" y="738883"/>
                </a:lnTo>
                <a:cubicBezTo>
                  <a:pt x="1259053" y="710784"/>
                  <a:pt x="1240507" y="693363"/>
                  <a:pt x="1204541" y="693363"/>
                </a:cubicBezTo>
                <a:cubicBezTo>
                  <a:pt x="1176443" y="693363"/>
                  <a:pt x="1162393" y="707412"/>
                  <a:pt x="1162393" y="723148"/>
                </a:cubicBezTo>
                <a:cubicBezTo>
                  <a:pt x="1162393" y="741131"/>
                  <a:pt x="1171947" y="753494"/>
                  <a:pt x="1233202" y="772040"/>
                </a:cubicBezTo>
                <a:cubicBezTo>
                  <a:pt x="1292771" y="790023"/>
                  <a:pt x="1359646" y="810816"/>
                  <a:pt x="1359646" y="893988"/>
                </a:cubicBezTo>
                <a:cubicBezTo>
                  <a:pt x="1359646" y="969855"/>
                  <a:pt x="1298953" y="1014813"/>
                  <a:pt x="1213533" y="1014813"/>
                </a:cubicBezTo>
                <a:cubicBezTo>
                  <a:pt x="1130923" y="1014813"/>
                  <a:pt x="1078097" y="975474"/>
                  <a:pt x="1056180" y="917591"/>
                </a:cubicBezTo>
                <a:lnTo>
                  <a:pt x="1133732" y="872633"/>
                </a:lnTo>
                <a:cubicBezTo>
                  <a:pt x="1147782" y="905228"/>
                  <a:pt x="1171947" y="927145"/>
                  <a:pt x="1216343" y="927145"/>
                </a:cubicBezTo>
                <a:cubicBezTo>
                  <a:pt x="1259053" y="927145"/>
                  <a:pt x="1269730" y="910285"/>
                  <a:pt x="1269730" y="895112"/>
                </a:cubicBezTo>
                <a:cubicBezTo>
                  <a:pt x="1269730" y="870947"/>
                  <a:pt x="1247252" y="861394"/>
                  <a:pt x="1188244" y="845096"/>
                </a:cubicBezTo>
                <a:cubicBezTo>
                  <a:pt x="1129799" y="828799"/>
                  <a:pt x="1072477" y="800700"/>
                  <a:pt x="1072477" y="725396"/>
                </a:cubicBezTo>
                <a:cubicBezTo>
                  <a:pt x="1072477" y="649529"/>
                  <a:pt x="1136542" y="605695"/>
                  <a:pt x="1204541" y="605695"/>
                </a:cubicBezTo>
                <a:close/>
                <a:moveTo>
                  <a:pt x="871166" y="605695"/>
                </a:moveTo>
                <a:cubicBezTo>
                  <a:pt x="935793" y="605695"/>
                  <a:pt x="986371" y="636604"/>
                  <a:pt x="1015032" y="694487"/>
                </a:cubicBezTo>
                <a:lnTo>
                  <a:pt x="939165" y="738883"/>
                </a:lnTo>
                <a:cubicBezTo>
                  <a:pt x="925678" y="710784"/>
                  <a:pt x="907133" y="693363"/>
                  <a:pt x="871166" y="693363"/>
                </a:cubicBezTo>
                <a:cubicBezTo>
                  <a:pt x="843068" y="693363"/>
                  <a:pt x="829018" y="707412"/>
                  <a:pt x="829018" y="723148"/>
                </a:cubicBezTo>
                <a:cubicBezTo>
                  <a:pt x="829018" y="741131"/>
                  <a:pt x="838572" y="753494"/>
                  <a:pt x="899827" y="772040"/>
                </a:cubicBezTo>
                <a:cubicBezTo>
                  <a:pt x="959396" y="790023"/>
                  <a:pt x="1026271" y="810816"/>
                  <a:pt x="1026271" y="893988"/>
                </a:cubicBezTo>
                <a:cubicBezTo>
                  <a:pt x="1026271" y="969855"/>
                  <a:pt x="965578" y="1014813"/>
                  <a:pt x="880158" y="1014813"/>
                </a:cubicBezTo>
                <a:cubicBezTo>
                  <a:pt x="797548" y="1014813"/>
                  <a:pt x="744722" y="975474"/>
                  <a:pt x="722805" y="917591"/>
                </a:cubicBezTo>
                <a:lnTo>
                  <a:pt x="800358" y="872633"/>
                </a:lnTo>
                <a:cubicBezTo>
                  <a:pt x="814407" y="905228"/>
                  <a:pt x="838572" y="927145"/>
                  <a:pt x="882968" y="927145"/>
                </a:cubicBezTo>
                <a:cubicBezTo>
                  <a:pt x="925678" y="927145"/>
                  <a:pt x="936355" y="910285"/>
                  <a:pt x="936355" y="895112"/>
                </a:cubicBezTo>
                <a:cubicBezTo>
                  <a:pt x="936355" y="870947"/>
                  <a:pt x="913876" y="861394"/>
                  <a:pt x="854869" y="845096"/>
                </a:cubicBezTo>
                <a:cubicBezTo>
                  <a:pt x="796424" y="828799"/>
                  <a:pt x="739102" y="800700"/>
                  <a:pt x="739102" y="725396"/>
                </a:cubicBezTo>
                <a:cubicBezTo>
                  <a:pt x="739102" y="649529"/>
                  <a:pt x="803167" y="605695"/>
                  <a:pt x="871166" y="605695"/>
                </a:cubicBezTo>
                <a:close/>
                <a:moveTo>
                  <a:pt x="7094363" y="200063"/>
                </a:moveTo>
                <a:cubicBezTo>
                  <a:pt x="7057835" y="200063"/>
                  <a:pt x="7029736" y="226476"/>
                  <a:pt x="7029736" y="266376"/>
                </a:cubicBezTo>
                <a:cubicBezTo>
                  <a:pt x="7029736" y="306277"/>
                  <a:pt x="7057835" y="332689"/>
                  <a:pt x="7094363" y="332689"/>
                </a:cubicBezTo>
                <a:cubicBezTo>
                  <a:pt x="7130891" y="332689"/>
                  <a:pt x="7158990" y="306277"/>
                  <a:pt x="7158990" y="266376"/>
                </a:cubicBezTo>
                <a:cubicBezTo>
                  <a:pt x="7158990" y="226476"/>
                  <a:pt x="7130891" y="200063"/>
                  <a:pt x="7094363" y="200063"/>
                </a:cubicBezTo>
                <a:close/>
                <a:moveTo>
                  <a:pt x="3589163" y="200063"/>
                </a:moveTo>
                <a:cubicBezTo>
                  <a:pt x="3552634" y="200063"/>
                  <a:pt x="3524536" y="226476"/>
                  <a:pt x="3524536" y="266376"/>
                </a:cubicBezTo>
                <a:cubicBezTo>
                  <a:pt x="3524536" y="306277"/>
                  <a:pt x="3552634" y="332689"/>
                  <a:pt x="3589163" y="332689"/>
                </a:cubicBezTo>
                <a:cubicBezTo>
                  <a:pt x="3625691" y="332689"/>
                  <a:pt x="3653790" y="306277"/>
                  <a:pt x="3653790" y="266376"/>
                </a:cubicBezTo>
                <a:cubicBezTo>
                  <a:pt x="3653790" y="226476"/>
                  <a:pt x="3625691" y="200063"/>
                  <a:pt x="3589163" y="200063"/>
                </a:cubicBezTo>
                <a:close/>
                <a:moveTo>
                  <a:pt x="2333149" y="198377"/>
                </a:moveTo>
                <a:lnTo>
                  <a:pt x="2546701" y="198377"/>
                </a:lnTo>
                <a:lnTo>
                  <a:pt x="2546701" y="279302"/>
                </a:lnTo>
                <a:lnTo>
                  <a:pt x="2333149" y="279302"/>
                </a:lnTo>
                <a:close/>
                <a:moveTo>
                  <a:pt x="8430111" y="197815"/>
                </a:moveTo>
                <a:cubicBezTo>
                  <a:pt x="8391335" y="197815"/>
                  <a:pt x="8363236" y="224228"/>
                  <a:pt x="8363236" y="266376"/>
                </a:cubicBezTo>
                <a:cubicBezTo>
                  <a:pt x="8363236" y="308524"/>
                  <a:pt x="8391335" y="334937"/>
                  <a:pt x="8430111" y="334937"/>
                </a:cubicBezTo>
                <a:cubicBezTo>
                  <a:pt x="8468887" y="334937"/>
                  <a:pt x="8496986" y="308524"/>
                  <a:pt x="8496986" y="266376"/>
                </a:cubicBezTo>
                <a:cubicBezTo>
                  <a:pt x="8496986" y="224228"/>
                  <a:pt x="8468887" y="197815"/>
                  <a:pt x="8430111" y="197815"/>
                </a:cubicBezTo>
                <a:close/>
                <a:moveTo>
                  <a:pt x="5763111" y="197815"/>
                </a:moveTo>
                <a:cubicBezTo>
                  <a:pt x="5724335" y="197815"/>
                  <a:pt x="5696236" y="224228"/>
                  <a:pt x="5696236" y="266376"/>
                </a:cubicBezTo>
                <a:cubicBezTo>
                  <a:pt x="5696236" y="308524"/>
                  <a:pt x="5724335" y="334937"/>
                  <a:pt x="5763111" y="334937"/>
                </a:cubicBezTo>
                <a:cubicBezTo>
                  <a:pt x="5801887" y="334937"/>
                  <a:pt x="5829986" y="308524"/>
                  <a:pt x="5829986" y="266376"/>
                </a:cubicBezTo>
                <a:cubicBezTo>
                  <a:pt x="5829986" y="224228"/>
                  <a:pt x="5801887" y="197815"/>
                  <a:pt x="5763111" y="197815"/>
                </a:cubicBezTo>
                <a:close/>
                <a:moveTo>
                  <a:pt x="1581636" y="197815"/>
                </a:moveTo>
                <a:cubicBezTo>
                  <a:pt x="1542860" y="197815"/>
                  <a:pt x="1514761" y="224228"/>
                  <a:pt x="1514761" y="266376"/>
                </a:cubicBezTo>
                <a:cubicBezTo>
                  <a:pt x="1514761" y="308524"/>
                  <a:pt x="1542860" y="334937"/>
                  <a:pt x="1581636" y="334937"/>
                </a:cubicBezTo>
                <a:cubicBezTo>
                  <a:pt x="1620412" y="334937"/>
                  <a:pt x="1648512" y="308524"/>
                  <a:pt x="1648512" y="266376"/>
                </a:cubicBezTo>
                <a:cubicBezTo>
                  <a:pt x="1648512" y="224228"/>
                  <a:pt x="1620412" y="197815"/>
                  <a:pt x="1581636" y="197815"/>
                </a:cubicBezTo>
                <a:close/>
                <a:moveTo>
                  <a:pt x="4249760" y="195567"/>
                </a:moveTo>
                <a:cubicBezTo>
                  <a:pt x="4209860" y="195567"/>
                  <a:pt x="4181761" y="221980"/>
                  <a:pt x="4181761" y="260757"/>
                </a:cubicBezTo>
                <a:cubicBezTo>
                  <a:pt x="4181761" y="299533"/>
                  <a:pt x="4209860" y="325946"/>
                  <a:pt x="4249760" y="325946"/>
                </a:cubicBezTo>
                <a:cubicBezTo>
                  <a:pt x="4289660" y="325946"/>
                  <a:pt x="4317759" y="299533"/>
                  <a:pt x="4317759" y="260757"/>
                </a:cubicBezTo>
                <a:cubicBezTo>
                  <a:pt x="4317759" y="221980"/>
                  <a:pt x="4289660" y="195567"/>
                  <a:pt x="4249760" y="195567"/>
                </a:cubicBezTo>
                <a:close/>
                <a:moveTo>
                  <a:pt x="5437013" y="192758"/>
                </a:moveTo>
                <a:cubicBezTo>
                  <a:pt x="5404980" y="192758"/>
                  <a:pt x="5383625" y="208493"/>
                  <a:pt x="5375758" y="237154"/>
                </a:cubicBezTo>
                <a:lnTo>
                  <a:pt x="5496582" y="237154"/>
                </a:lnTo>
                <a:cubicBezTo>
                  <a:pt x="5487591" y="204559"/>
                  <a:pt x="5462302" y="192758"/>
                  <a:pt x="5437013" y="192758"/>
                </a:cubicBezTo>
                <a:close/>
                <a:moveTo>
                  <a:pt x="788813" y="192758"/>
                </a:moveTo>
                <a:cubicBezTo>
                  <a:pt x="756781" y="192758"/>
                  <a:pt x="735426" y="208493"/>
                  <a:pt x="727558" y="237154"/>
                </a:cubicBezTo>
                <a:lnTo>
                  <a:pt x="848383" y="237154"/>
                </a:lnTo>
                <a:cubicBezTo>
                  <a:pt x="839391" y="204559"/>
                  <a:pt x="814102" y="192758"/>
                  <a:pt x="788813" y="192758"/>
                </a:cubicBezTo>
                <a:close/>
                <a:moveTo>
                  <a:pt x="7750065" y="125883"/>
                </a:moveTo>
                <a:lnTo>
                  <a:pt x="7834361" y="125883"/>
                </a:lnTo>
                <a:lnTo>
                  <a:pt x="7834361" y="406870"/>
                </a:lnTo>
                <a:lnTo>
                  <a:pt x="7750065" y="406870"/>
                </a:lnTo>
                <a:close/>
                <a:moveTo>
                  <a:pt x="6816614" y="125883"/>
                </a:moveTo>
                <a:lnTo>
                  <a:pt x="6900910" y="125883"/>
                </a:lnTo>
                <a:lnTo>
                  <a:pt x="6900910" y="406870"/>
                </a:lnTo>
                <a:lnTo>
                  <a:pt x="6816614" y="406870"/>
                </a:lnTo>
                <a:close/>
                <a:moveTo>
                  <a:pt x="5974480" y="125883"/>
                </a:moveTo>
                <a:lnTo>
                  <a:pt x="6058777" y="125883"/>
                </a:lnTo>
                <a:lnTo>
                  <a:pt x="6058777" y="286045"/>
                </a:lnTo>
                <a:cubicBezTo>
                  <a:pt x="6058777" y="320888"/>
                  <a:pt x="6080693" y="337185"/>
                  <a:pt x="6107668" y="337185"/>
                </a:cubicBezTo>
                <a:cubicBezTo>
                  <a:pt x="6138577" y="337185"/>
                  <a:pt x="6159932" y="319202"/>
                  <a:pt x="6159932" y="279302"/>
                </a:cubicBezTo>
                <a:lnTo>
                  <a:pt x="6159932" y="125883"/>
                </a:lnTo>
                <a:lnTo>
                  <a:pt x="6244228" y="125883"/>
                </a:lnTo>
                <a:lnTo>
                  <a:pt x="6244228" y="406870"/>
                </a:lnTo>
                <a:lnTo>
                  <a:pt x="6159932" y="406870"/>
                </a:lnTo>
                <a:lnTo>
                  <a:pt x="6159932" y="380457"/>
                </a:lnTo>
                <a:cubicBezTo>
                  <a:pt x="6144759" y="401250"/>
                  <a:pt x="6116660" y="414738"/>
                  <a:pt x="6079570" y="414738"/>
                </a:cubicBezTo>
                <a:cubicBezTo>
                  <a:pt x="6022810" y="414738"/>
                  <a:pt x="5974480" y="374276"/>
                  <a:pt x="5974480" y="298409"/>
                </a:cubicBezTo>
                <a:close/>
                <a:moveTo>
                  <a:pt x="3783730" y="125883"/>
                </a:moveTo>
                <a:lnTo>
                  <a:pt x="3868026" y="125883"/>
                </a:lnTo>
                <a:lnTo>
                  <a:pt x="3868026" y="286045"/>
                </a:lnTo>
                <a:cubicBezTo>
                  <a:pt x="3868026" y="320888"/>
                  <a:pt x="3889943" y="337185"/>
                  <a:pt x="3916918" y="337185"/>
                </a:cubicBezTo>
                <a:cubicBezTo>
                  <a:pt x="3947827" y="337185"/>
                  <a:pt x="3969182" y="319202"/>
                  <a:pt x="3969182" y="279302"/>
                </a:cubicBezTo>
                <a:lnTo>
                  <a:pt x="3969182" y="125883"/>
                </a:lnTo>
                <a:lnTo>
                  <a:pt x="4053478" y="125883"/>
                </a:lnTo>
                <a:lnTo>
                  <a:pt x="4053478" y="406870"/>
                </a:lnTo>
                <a:lnTo>
                  <a:pt x="3969182" y="406870"/>
                </a:lnTo>
                <a:lnTo>
                  <a:pt x="3969182" y="380457"/>
                </a:lnTo>
                <a:cubicBezTo>
                  <a:pt x="3954008" y="401250"/>
                  <a:pt x="3925910" y="414738"/>
                  <a:pt x="3888819" y="414738"/>
                </a:cubicBezTo>
                <a:cubicBezTo>
                  <a:pt x="3832060" y="414738"/>
                  <a:pt x="3783730" y="374276"/>
                  <a:pt x="3783730" y="298409"/>
                </a:cubicBezTo>
                <a:close/>
                <a:moveTo>
                  <a:pt x="3413331" y="120263"/>
                </a:moveTo>
                <a:lnTo>
                  <a:pt x="3413331" y="215799"/>
                </a:lnTo>
                <a:cubicBezTo>
                  <a:pt x="3378489" y="210179"/>
                  <a:pt x="3329035" y="224228"/>
                  <a:pt x="3329035" y="279864"/>
                </a:cubicBezTo>
                <a:lnTo>
                  <a:pt x="3329035" y="406870"/>
                </a:lnTo>
                <a:lnTo>
                  <a:pt x="3244740" y="406870"/>
                </a:lnTo>
                <a:lnTo>
                  <a:pt x="3244740" y="125883"/>
                </a:lnTo>
                <a:lnTo>
                  <a:pt x="3329035" y="125883"/>
                </a:lnTo>
                <a:lnTo>
                  <a:pt x="3329035" y="175898"/>
                </a:lnTo>
                <a:cubicBezTo>
                  <a:pt x="3340275" y="138246"/>
                  <a:pt x="3377927" y="120263"/>
                  <a:pt x="3413331" y="120263"/>
                </a:cubicBezTo>
                <a:close/>
                <a:moveTo>
                  <a:pt x="8413252" y="118015"/>
                </a:moveTo>
                <a:cubicBezTo>
                  <a:pt x="8450904" y="118015"/>
                  <a:pt x="8478441" y="130940"/>
                  <a:pt x="8496986" y="152295"/>
                </a:cubicBezTo>
                <a:lnTo>
                  <a:pt x="8496986" y="125883"/>
                </a:lnTo>
                <a:lnTo>
                  <a:pt x="8581282" y="125883"/>
                </a:lnTo>
                <a:lnTo>
                  <a:pt x="8581282" y="406870"/>
                </a:lnTo>
                <a:lnTo>
                  <a:pt x="8496986" y="406870"/>
                </a:lnTo>
                <a:lnTo>
                  <a:pt x="8496986" y="380457"/>
                </a:lnTo>
                <a:cubicBezTo>
                  <a:pt x="8478441" y="401812"/>
                  <a:pt x="8450904" y="414738"/>
                  <a:pt x="8413252" y="414738"/>
                </a:cubicBezTo>
                <a:cubicBezTo>
                  <a:pt x="8339633" y="414738"/>
                  <a:pt x="8278939" y="350111"/>
                  <a:pt x="8278939" y="266376"/>
                </a:cubicBezTo>
                <a:cubicBezTo>
                  <a:pt x="8278939" y="182642"/>
                  <a:pt x="8339633" y="118015"/>
                  <a:pt x="8413252" y="118015"/>
                </a:cubicBezTo>
                <a:close/>
                <a:moveTo>
                  <a:pt x="7996343" y="118015"/>
                </a:moveTo>
                <a:cubicBezTo>
                  <a:pt x="8041863" y="118015"/>
                  <a:pt x="8082325" y="138246"/>
                  <a:pt x="8105927" y="178146"/>
                </a:cubicBezTo>
                <a:lnTo>
                  <a:pt x="8033995" y="216923"/>
                </a:lnTo>
                <a:cubicBezTo>
                  <a:pt x="8026127" y="202311"/>
                  <a:pt x="8014888" y="192196"/>
                  <a:pt x="7996343" y="192196"/>
                </a:cubicBezTo>
                <a:cubicBezTo>
                  <a:pt x="7981731" y="192196"/>
                  <a:pt x="7972740" y="197815"/>
                  <a:pt x="7972740" y="207931"/>
                </a:cubicBezTo>
                <a:cubicBezTo>
                  <a:pt x="7972740" y="239964"/>
                  <a:pt x="8110985" y="218608"/>
                  <a:pt x="8110985" y="322574"/>
                </a:cubicBezTo>
                <a:cubicBezTo>
                  <a:pt x="8110985" y="387201"/>
                  <a:pt x="8054788" y="414738"/>
                  <a:pt x="7994095" y="414738"/>
                </a:cubicBezTo>
                <a:cubicBezTo>
                  <a:pt x="7937897" y="414738"/>
                  <a:pt x="7895187" y="393383"/>
                  <a:pt x="7873270" y="347863"/>
                </a:cubicBezTo>
                <a:lnTo>
                  <a:pt x="7946327" y="306277"/>
                </a:lnTo>
                <a:cubicBezTo>
                  <a:pt x="7953633" y="327632"/>
                  <a:pt x="7969368" y="339433"/>
                  <a:pt x="7994095" y="339433"/>
                </a:cubicBezTo>
                <a:cubicBezTo>
                  <a:pt x="8014325" y="339433"/>
                  <a:pt x="8024441" y="333251"/>
                  <a:pt x="8024441" y="322012"/>
                </a:cubicBezTo>
                <a:cubicBezTo>
                  <a:pt x="8024441" y="291103"/>
                  <a:pt x="7886195" y="307401"/>
                  <a:pt x="7886195" y="210179"/>
                </a:cubicBezTo>
                <a:cubicBezTo>
                  <a:pt x="7886195" y="148924"/>
                  <a:pt x="7937897" y="118015"/>
                  <a:pt x="7996343" y="118015"/>
                </a:cubicBezTo>
                <a:close/>
                <a:moveTo>
                  <a:pt x="7457523" y="118015"/>
                </a:moveTo>
                <a:cubicBezTo>
                  <a:pt x="7514283" y="118015"/>
                  <a:pt x="7562612" y="158477"/>
                  <a:pt x="7562612" y="234344"/>
                </a:cubicBezTo>
                <a:lnTo>
                  <a:pt x="7562612" y="406870"/>
                </a:lnTo>
                <a:lnTo>
                  <a:pt x="7478316" y="406870"/>
                </a:lnTo>
                <a:lnTo>
                  <a:pt x="7478316" y="246707"/>
                </a:lnTo>
                <a:cubicBezTo>
                  <a:pt x="7478316" y="211865"/>
                  <a:pt x="7456399" y="195567"/>
                  <a:pt x="7429424" y="195567"/>
                </a:cubicBezTo>
                <a:cubicBezTo>
                  <a:pt x="7398515" y="195567"/>
                  <a:pt x="7377161" y="213551"/>
                  <a:pt x="7377161" y="253451"/>
                </a:cubicBezTo>
                <a:lnTo>
                  <a:pt x="7377161" y="406870"/>
                </a:lnTo>
                <a:lnTo>
                  <a:pt x="7292864" y="406870"/>
                </a:lnTo>
                <a:lnTo>
                  <a:pt x="7292864" y="125883"/>
                </a:lnTo>
                <a:lnTo>
                  <a:pt x="7377161" y="125883"/>
                </a:lnTo>
                <a:lnTo>
                  <a:pt x="7377161" y="152295"/>
                </a:lnTo>
                <a:cubicBezTo>
                  <a:pt x="7392334" y="131502"/>
                  <a:pt x="7420432" y="118015"/>
                  <a:pt x="7457523" y="118015"/>
                </a:cubicBezTo>
                <a:close/>
                <a:moveTo>
                  <a:pt x="7094363" y="118015"/>
                </a:moveTo>
                <a:cubicBezTo>
                  <a:pt x="7176973" y="118015"/>
                  <a:pt x="7243286" y="182642"/>
                  <a:pt x="7243286" y="266376"/>
                </a:cubicBezTo>
                <a:cubicBezTo>
                  <a:pt x="7243286" y="350111"/>
                  <a:pt x="7176973" y="414738"/>
                  <a:pt x="7094363" y="414738"/>
                </a:cubicBezTo>
                <a:cubicBezTo>
                  <a:pt x="7011753" y="414738"/>
                  <a:pt x="6945439" y="350111"/>
                  <a:pt x="6945439" y="266376"/>
                </a:cubicBezTo>
                <a:cubicBezTo>
                  <a:pt x="6945439" y="182642"/>
                  <a:pt x="7011753" y="118015"/>
                  <a:pt x="7094363" y="118015"/>
                </a:cubicBezTo>
                <a:close/>
                <a:moveTo>
                  <a:pt x="6437138" y="118015"/>
                </a:moveTo>
                <a:cubicBezTo>
                  <a:pt x="6491650" y="118015"/>
                  <a:pt x="6539979" y="146676"/>
                  <a:pt x="6564144" y="189948"/>
                </a:cubicBezTo>
                <a:lnTo>
                  <a:pt x="6490525" y="232658"/>
                </a:lnTo>
                <a:cubicBezTo>
                  <a:pt x="6480972" y="212989"/>
                  <a:pt x="6460741" y="201187"/>
                  <a:pt x="6436014" y="201187"/>
                </a:cubicBezTo>
                <a:cubicBezTo>
                  <a:pt x="6399485" y="201187"/>
                  <a:pt x="6372511" y="227600"/>
                  <a:pt x="6372511" y="266376"/>
                </a:cubicBezTo>
                <a:cubicBezTo>
                  <a:pt x="6372511" y="305153"/>
                  <a:pt x="6399485" y="331565"/>
                  <a:pt x="6436014" y="331565"/>
                </a:cubicBezTo>
                <a:cubicBezTo>
                  <a:pt x="6460741" y="331565"/>
                  <a:pt x="6481534" y="319764"/>
                  <a:pt x="6490525" y="300095"/>
                </a:cubicBezTo>
                <a:lnTo>
                  <a:pt x="6564144" y="342243"/>
                </a:lnTo>
                <a:cubicBezTo>
                  <a:pt x="6539979" y="386077"/>
                  <a:pt x="6492211" y="414738"/>
                  <a:pt x="6437138" y="414738"/>
                </a:cubicBezTo>
                <a:cubicBezTo>
                  <a:pt x="6351717" y="414738"/>
                  <a:pt x="6288214" y="350111"/>
                  <a:pt x="6288214" y="266376"/>
                </a:cubicBezTo>
                <a:cubicBezTo>
                  <a:pt x="6288214" y="182642"/>
                  <a:pt x="6351717" y="118015"/>
                  <a:pt x="6437138" y="118015"/>
                </a:cubicBezTo>
                <a:close/>
                <a:moveTo>
                  <a:pt x="5437575" y="118015"/>
                </a:moveTo>
                <a:cubicBezTo>
                  <a:pt x="5519623" y="118015"/>
                  <a:pt x="5580317" y="181518"/>
                  <a:pt x="5580317" y="266376"/>
                </a:cubicBezTo>
                <a:cubicBezTo>
                  <a:pt x="5580317" y="278178"/>
                  <a:pt x="5579192" y="289417"/>
                  <a:pt x="5576945" y="300095"/>
                </a:cubicBezTo>
                <a:lnTo>
                  <a:pt x="5377444" y="300095"/>
                </a:lnTo>
                <a:cubicBezTo>
                  <a:pt x="5388121" y="329318"/>
                  <a:pt x="5413972" y="339433"/>
                  <a:pt x="5444881" y="339433"/>
                </a:cubicBezTo>
                <a:cubicBezTo>
                  <a:pt x="5467921" y="339433"/>
                  <a:pt x="5487591" y="330441"/>
                  <a:pt x="5498831" y="318078"/>
                </a:cubicBezTo>
                <a:lnTo>
                  <a:pt x="5566267" y="356854"/>
                </a:lnTo>
                <a:cubicBezTo>
                  <a:pt x="5538730" y="395069"/>
                  <a:pt x="5497145" y="414738"/>
                  <a:pt x="5443757" y="414738"/>
                </a:cubicBezTo>
                <a:cubicBezTo>
                  <a:pt x="5347659" y="414738"/>
                  <a:pt x="5288090" y="350111"/>
                  <a:pt x="5288090" y="266376"/>
                </a:cubicBezTo>
                <a:cubicBezTo>
                  <a:pt x="5288090" y="182642"/>
                  <a:pt x="5348783" y="118015"/>
                  <a:pt x="5437575" y="118015"/>
                </a:cubicBezTo>
                <a:close/>
                <a:moveTo>
                  <a:pt x="4235711" y="118015"/>
                </a:moveTo>
                <a:cubicBezTo>
                  <a:pt x="4272239" y="118015"/>
                  <a:pt x="4299214" y="131502"/>
                  <a:pt x="4317759" y="154543"/>
                </a:cubicBezTo>
                <a:lnTo>
                  <a:pt x="4317759" y="125883"/>
                </a:lnTo>
                <a:lnTo>
                  <a:pt x="4399807" y="125883"/>
                </a:lnTo>
                <a:lnTo>
                  <a:pt x="4399807" y="392821"/>
                </a:lnTo>
                <a:cubicBezTo>
                  <a:pt x="4399807" y="487232"/>
                  <a:pt x="4326188" y="527133"/>
                  <a:pt x="4251446" y="527133"/>
                </a:cubicBezTo>
                <a:cubicBezTo>
                  <a:pt x="4193000" y="527133"/>
                  <a:pt x="4144109" y="505216"/>
                  <a:pt x="4118258" y="459134"/>
                </a:cubicBezTo>
                <a:lnTo>
                  <a:pt x="4190190" y="417548"/>
                </a:lnTo>
                <a:cubicBezTo>
                  <a:pt x="4200868" y="437217"/>
                  <a:pt x="4217165" y="452952"/>
                  <a:pt x="4254256" y="452952"/>
                </a:cubicBezTo>
                <a:cubicBezTo>
                  <a:pt x="4293594" y="452952"/>
                  <a:pt x="4317759" y="432721"/>
                  <a:pt x="4317759" y="392821"/>
                </a:cubicBezTo>
                <a:lnTo>
                  <a:pt x="4317759" y="366970"/>
                </a:lnTo>
                <a:cubicBezTo>
                  <a:pt x="4299214" y="390011"/>
                  <a:pt x="4272239" y="403498"/>
                  <a:pt x="4235711" y="403498"/>
                </a:cubicBezTo>
                <a:cubicBezTo>
                  <a:pt x="4155910" y="403498"/>
                  <a:pt x="4097465" y="338309"/>
                  <a:pt x="4097465" y="260757"/>
                </a:cubicBezTo>
                <a:cubicBezTo>
                  <a:pt x="4097465" y="183204"/>
                  <a:pt x="4155910" y="118015"/>
                  <a:pt x="4235711" y="118015"/>
                </a:cubicBezTo>
                <a:close/>
                <a:moveTo>
                  <a:pt x="3589163" y="118015"/>
                </a:moveTo>
                <a:cubicBezTo>
                  <a:pt x="3671773" y="118015"/>
                  <a:pt x="3738086" y="182642"/>
                  <a:pt x="3738086" y="266376"/>
                </a:cubicBezTo>
                <a:cubicBezTo>
                  <a:pt x="3738086" y="350111"/>
                  <a:pt x="3671773" y="414738"/>
                  <a:pt x="3589163" y="414738"/>
                </a:cubicBezTo>
                <a:cubicBezTo>
                  <a:pt x="3506553" y="414738"/>
                  <a:pt x="3440240" y="350111"/>
                  <a:pt x="3440240" y="266376"/>
                </a:cubicBezTo>
                <a:cubicBezTo>
                  <a:pt x="3440240" y="182642"/>
                  <a:pt x="3506553" y="118015"/>
                  <a:pt x="3589163" y="118015"/>
                </a:cubicBezTo>
                <a:close/>
                <a:moveTo>
                  <a:pt x="2167043" y="118015"/>
                </a:moveTo>
                <a:cubicBezTo>
                  <a:pt x="2212563" y="118015"/>
                  <a:pt x="2253025" y="138246"/>
                  <a:pt x="2276628" y="178146"/>
                </a:cubicBezTo>
                <a:lnTo>
                  <a:pt x="2204695" y="216923"/>
                </a:lnTo>
                <a:cubicBezTo>
                  <a:pt x="2196827" y="202311"/>
                  <a:pt x="2185588" y="192196"/>
                  <a:pt x="2167043" y="192196"/>
                </a:cubicBezTo>
                <a:cubicBezTo>
                  <a:pt x="2152431" y="192196"/>
                  <a:pt x="2143440" y="197815"/>
                  <a:pt x="2143440" y="207931"/>
                </a:cubicBezTo>
                <a:cubicBezTo>
                  <a:pt x="2143440" y="239963"/>
                  <a:pt x="2281686" y="218608"/>
                  <a:pt x="2281686" y="322574"/>
                </a:cubicBezTo>
                <a:cubicBezTo>
                  <a:pt x="2281686" y="387201"/>
                  <a:pt x="2225488" y="414738"/>
                  <a:pt x="2164795" y="414738"/>
                </a:cubicBezTo>
                <a:cubicBezTo>
                  <a:pt x="2108597" y="414738"/>
                  <a:pt x="2065888" y="393383"/>
                  <a:pt x="2043970" y="347863"/>
                </a:cubicBezTo>
                <a:lnTo>
                  <a:pt x="2117027" y="306277"/>
                </a:lnTo>
                <a:cubicBezTo>
                  <a:pt x="2124333" y="327632"/>
                  <a:pt x="2140068" y="339433"/>
                  <a:pt x="2164795" y="339433"/>
                </a:cubicBezTo>
                <a:cubicBezTo>
                  <a:pt x="2185026" y="339433"/>
                  <a:pt x="2195142" y="333251"/>
                  <a:pt x="2195142" y="322012"/>
                </a:cubicBezTo>
                <a:cubicBezTo>
                  <a:pt x="2195142" y="291103"/>
                  <a:pt x="2056896" y="307401"/>
                  <a:pt x="2056896" y="210179"/>
                </a:cubicBezTo>
                <a:cubicBezTo>
                  <a:pt x="2056896" y="148924"/>
                  <a:pt x="2108597" y="118015"/>
                  <a:pt x="2167043" y="118015"/>
                </a:cubicBezTo>
                <a:close/>
                <a:moveTo>
                  <a:pt x="1900343" y="118015"/>
                </a:moveTo>
                <a:cubicBezTo>
                  <a:pt x="1945863" y="118015"/>
                  <a:pt x="1986325" y="138246"/>
                  <a:pt x="2009928" y="178146"/>
                </a:cubicBezTo>
                <a:lnTo>
                  <a:pt x="1937995" y="216923"/>
                </a:lnTo>
                <a:cubicBezTo>
                  <a:pt x="1930127" y="202311"/>
                  <a:pt x="1918888" y="192196"/>
                  <a:pt x="1900343" y="192196"/>
                </a:cubicBezTo>
                <a:cubicBezTo>
                  <a:pt x="1885732" y="192196"/>
                  <a:pt x="1876740" y="197815"/>
                  <a:pt x="1876740" y="207931"/>
                </a:cubicBezTo>
                <a:cubicBezTo>
                  <a:pt x="1876740" y="239963"/>
                  <a:pt x="2014986" y="218608"/>
                  <a:pt x="2014986" y="322574"/>
                </a:cubicBezTo>
                <a:cubicBezTo>
                  <a:pt x="2014986" y="387201"/>
                  <a:pt x="1958788" y="414738"/>
                  <a:pt x="1898095" y="414738"/>
                </a:cubicBezTo>
                <a:cubicBezTo>
                  <a:pt x="1841897" y="414738"/>
                  <a:pt x="1799187" y="393383"/>
                  <a:pt x="1777271" y="347863"/>
                </a:cubicBezTo>
                <a:lnTo>
                  <a:pt x="1850327" y="306277"/>
                </a:lnTo>
                <a:cubicBezTo>
                  <a:pt x="1857633" y="327632"/>
                  <a:pt x="1873368" y="339433"/>
                  <a:pt x="1898095" y="339433"/>
                </a:cubicBezTo>
                <a:cubicBezTo>
                  <a:pt x="1918326" y="339433"/>
                  <a:pt x="1928442" y="333251"/>
                  <a:pt x="1928442" y="322012"/>
                </a:cubicBezTo>
                <a:cubicBezTo>
                  <a:pt x="1928442" y="291103"/>
                  <a:pt x="1790195" y="307401"/>
                  <a:pt x="1790195" y="210179"/>
                </a:cubicBezTo>
                <a:cubicBezTo>
                  <a:pt x="1790195" y="148924"/>
                  <a:pt x="1841897" y="118015"/>
                  <a:pt x="1900343" y="118015"/>
                </a:cubicBezTo>
                <a:close/>
                <a:moveTo>
                  <a:pt x="1564777" y="118015"/>
                </a:moveTo>
                <a:cubicBezTo>
                  <a:pt x="1602429" y="118015"/>
                  <a:pt x="1629967" y="130940"/>
                  <a:pt x="1648512" y="152295"/>
                </a:cubicBezTo>
                <a:lnTo>
                  <a:pt x="1648512" y="125883"/>
                </a:lnTo>
                <a:lnTo>
                  <a:pt x="1732808" y="125883"/>
                </a:lnTo>
                <a:lnTo>
                  <a:pt x="1732808" y="406870"/>
                </a:lnTo>
                <a:lnTo>
                  <a:pt x="1648512" y="406870"/>
                </a:lnTo>
                <a:lnTo>
                  <a:pt x="1648512" y="380457"/>
                </a:lnTo>
                <a:cubicBezTo>
                  <a:pt x="1629967" y="401812"/>
                  <a:pt x="1602429" y="414738"/>
                  <a:pt x="1564777" y="414738"/>
                </a:cubicBezTo>
                <a:cubicBezTo>
                  <a:pt x="1491158" y="414738"/>
                  <a:pt x="1430465" y="350111"/>
                  <a:pt x="1430465" y="266376"/>
                </a:cubicBezTo>
                <a:cubicBezTo>
                  <a:pt x="1430465" y="182642"/>
                  <a:pt x="1491158" y="118015"/>
                  <a:pt x="1564777" y="118015"/>
                </a:cubicBezTo>
                <a:close/>
                <a:moveTo>
                  <a:pt x="789375" y="118015"/>
                </a:moveTo>
                <a:cubicBezTo>
                  <a:pt x="871424" y="118015"/>
                  <a:pt x="932117" y="181518"/>
                  <a:pt x="932117" y="266376"/>
                </a:cubicBezTo>
                <a:cubicBezTo>
                  <a:pt x="932117" y="278178"/>
                  <a:pt x="930993" y="289417"/>
                  <a:pt x="928745" y="300095"/>
                </a:cubicBezTo>
                <a:lnTo>
                  <a:pt x="729244" y="300095"/>
                </a:lnTo>
                <a:cubicBezTo>
                  <a:pt x="739921" y="329318"/>
                  <a:pt x="765773" y="339433"/>
                  <a:pt x="796681" y="339433"/>
                </a:cubicBezTo>
                <a:cubicBezTo>
                  <a:pt x="819722" y="339433"/>
                  <a:pt x="839391" y="330441"/>
                  <a:pt x="850631" y="318078"/>
                </a:cubicBezTo>
                <a:lnTo>
                  <a:pt x="918068" y="356854"/>
                </a:lnTo>
                <a:cubicBezTo>
                  <a:pt x="890531" y="395069"/>
                  <a:pt x="848945" y="414738"/>
                  <a:pt x="795557" y="414738"/>
                </a:cubicBezTo>
                <a:cubicBezTo>
                  <a:pt x="699459" y="414738"/>
                  <a:pt x="639890" y="350111"/>
                  <a:pt x="639890" y="266376"/>
                </a:cubicBezTo>
                <a:cubicBezTo>
                  <a:pt x="639890" y="182642"/>
                  <a:pt x="700583" y="118015"/>
                  <a:pt x="789375" y="118015"/>
                </a:cubicBezTo>
                <a:close/>
                <a:moveTo>
                  <a:pt x="4994815" y="100032"/>
                </a:moveTo>
                <a:lnTo>
                  <a:pt x="4994815" y="320326"/>
                </a:lnTo>
                <a:lnTo>
                  <a:pt x="5062252" y="320326"/>
                </a:lnTo>
                <a:cubicBezTo>
                  <a:pt x="5124069" y="320326"/>
                  <a:pt x="5166779" y="277616"/>
                  <a:pt x="5166779" y="210179"/>
                </a:cubicBezTo>
                <a:cubicBezTo>
                  <a:pt x="5166779" y="142742"/>
                  <a:pt x="5124069" y="100032"/>
                  <a:pt x="5062252" y="100032"/>
                </a:cubicBezTo>
                <a:close/>
                <a:moveTo>
                  <a:pt x="1203865" y="97784"/>
                </a:moveTo>
                <a:lnTo>
                  <a:pt x="1203865" y="198939"/>
                </a:lnTo>
                <a:lnTo>
                  <a:pt x="1262873" y="198939"/>
                </a:lnTo>
                <a:cubicBezTo>
                  <a:pt x="1290409" y="198939"/>
                  <a:pt x="1310641" y="177022"/>
                  <a:pt x="1310641" y="148362"/>
                </a:cubicBezTo>
                <a:cubicBezTo>
                  <a:pt x="1310641" y="119701"/>
                  <a:pt x="1290409" y="97784"/>
                  <a:pt x="1262873" y="97784"/>
                </a:cubicBezTo>
                <a:close/>
                <a:moveTo>
                  <a:pt x="6704314" y="47206"/>
                </a:moveTo>
                <a:lnTo>
                  <a:pt x="6704314" y="125883"/>
                </a:lnTo>
                <a:lnTo>
                  <a:pt x="6762198" y="125883"/>
                </a:lnTo>
                <a:lnTo>
                  <a:pt x="6762198" y="206807"/>
                </a:lnTo>
                <a:lnTo>
                  <a:pt x="6704314" y="206807"/>
                </a:lnTo>
                <a:lnTo>
                  <a:pt x="6704314" y="306277"/>
                </a:lnTo>
                <a:cubicBezTo>
                  <a:pt x="6704314" y="330441"/>
                  <a:pt x="6725107" y="332689"/>
                  <a:pt x="6762198" y="330441"/>
                </a:cubicBezTo>
                <a:lnTo>
                  <a:pt x="6762198" y="406870"/>
                </a:lnTo>
                <a:cubicBezTo>
                  <a:pt x="6652050" y="418110"/>
                  <a:pt x="6620018" y="384953"/>
                  <a:pt x="6620018" y="306277"/>
                </a:cubicBezTo>
                <a:lnTo>
                  <a:pt x="6620018" y="206807"/>
                </a:lnTo>
                <a:lnTo>
                  <a:pt x="6575060" y="206807"/>
                </a:lnTo>
                <a:lnTo>
                  <a:pt x="6575060" y="125883"/>
                </a:lnTo>
                <a:lnTo>
                  <a:pt x="6620018" y="125883"/>
                </a:lnTo>
                <a:lnTo>
                  <a:pt x="6620018" y="72495"/>
                </a:lnTo>
                <a:close/>
                <a:moveTo>
                  <a:pt x="5829986" y="13488"/>
                </a:moveTo>
                <a:lnTo>
                  <a:pt x="5914282" y="13488"/>
                </a:lnTo>
                <a:lnTo>
                  <a:pt x="5914282" y="406870"/>
                </a:lnTo>
                <a:lnTo>
                  <a:pt x="5829986" y="406870"/>
                </a:lnTo>
                <a:lnTo>
                  <a:pt x="5829986" y="380457"/>
                </a:lnTo>
                <a:cubicBezTo>
                  <a:pt x="5811441" y="401812"/>
                  <a:pt x="5783904" y="414738"/>
                  <a:pt x="5746251" y="414738"/>
                </a:cubicBezTo>
                <a:cubicBezTo>
                  <a:pt x="5672633" y="414738"/>
                  <a:pt x="5611939" y="350111"/>
                  <a:pt x="5611939" y="266376"/>
                </a:cubicBezTo>
                <a:cubicBezTo>
                  <a:pt x="5611939" y="182642"/>
                  <a:pt x="5672633" y="118015"/>
                  <a:pt x="5746251" y="118015"/>
                </a:cubicBezTo>
                <a:cubicBezTo>
                  <a:pt x="5783904" y="118015"/>
                  <a:pt x="5811441" y="130940"/>
                  <a:pt x="5829986" y="152295"/>
                </a:cubicBezTo>
                <a:close/>
                <a:moveTo>
                  <a:pt x="4904899" y="13488"/>
                </a:moveTo>
                <a:lnTo>
                  <a:pt x="5062252" y="13488"/>
                </a:lnTo>
                <a:cubicBezTo>
                  <a:pt x="5170713" y="13488"/>
                  <a:pt x="5253323" y="98908"/>
                  <a:pt x="5253323" y="210179"/>
                </a:cubicBezTo>
                <a:cubicBezTo>
                  <a:pt x="5253323" y="321450"/>
                  <a:pt x="5170713" y="406870"/>
                  <a:pt x="5062252" y="406870"/>
                </a:cubicBezTo>
                <a:lnTo>
                  <a:pt x="4904899" y="406870"/>
                </a:lnTo>
                <a:close/>
                <a:moveTo>
                  <a:pt x="4463939" y="13488"/>
                </a:moveTo>
                <a:lnTo>
                  <a:pt x="4548235" y="13488"/>
                </a:lnTo>
                <a:lnTo>
                  <a:pt x="4548235" y="152295"/>
                </a:lnTo>
                <a:cubicBezTo>
                  <a:pt x="4563409" y="131502"/>
                  <a:pt x="4591507" y="118015"/>
                  <a:pt x="4628598" y="118015"/>
                </a:cubicBezTo>
                <a:cubicBezTo>
                  <a:pt x="4685357" y="118015"/>
                  <a:pt x="4733687" y="158477"/>
                  <a:pt x="4733687" y="234344"/>
                </a:cubicBezTo>
                <a:lnTo>
                  <a:pt x="4733687" y="406870"/>
                </a:lnTo>
                <a:lnTo>
                  <a:pt x="4649391" y="406870"/>
                </a:lnTo>
                <a:lnTo>
                  <a:pt x="4649391" y="246707"/>
                </a:lnTo>
                <a:cubicBezTo>
                  <a:pt x="4649391" y="211865"/>
                  <a:pt x="4627474" y="195567"/>
                  <a:pt x="4600499" y="195567"/>
                </a:cubicBezTo>
                <a:cubicBezTo>
                  <a:pt x="4569590" y="195567"/>
                  <a:pt x="4548235" y="213551"/>
                  <a:pt x="4548235" y="253451"/>
                </a:cubicBezTo>
                <a:lnTo>
                  <a:pt x="4548235" y="406870"/>
                </a:lnTo>
                <a:lnTo>
                  <a:pt x="4463939" y="406870"/>
                </a:lnTo>
                <a:close/>
                <a:moveTo>
                  <a:pt x="2920890" y="13488"/>
                </a:moveTo>
                <a:lnTo>
                  <a:pt x="3005186" y="13488"/>
                </a:lnTo>
                <a:lnTo>
                  <a:pt x="3005186" y="152295"/>
                </a:lnTo>
                <a:cubicBezTo>
                  <a:pt x="3020359" y="131502"/>
                  <a:pt x="3048458" y="118015"/>
                  <a:pt x="3085548" y="118015"/>
                </a:cubicBezTo>
                <a:cubicBezTo>
                  <a:pt x="3142308" y="118015"/>
                  <a:pt x="3190637" y="158477"/>
                  <a:pt x="3190637" y="234344"/>
                </a:cubicBezTo>
                <a:lnTo>
                  <a:pt x="3190637" y="406870"/>
                </a:lnTo>
                <a:lnTo>
                  <a:pt x="3106341" y="406870"/>
                </a:lnTo>
                <a:lnTo>
                  <a:pt x="3106341" y="246707"/>
                </a:lnTo>
                <a:cubicBezTo>
                  <a:pt x="3106341" y="211865"/>
                  <a:pt x="3084424" y="195567"/>
                  <a:pt x="3057450" y="195567"/>
                </a:cubicBezTo>
                <a:cubicBezTo>
                  <a:pt x="3026541" y="195567"/>
                  <a:pt x="3005186" y="213551"/>
                  <a:pt x="3005186" y="253451"/>
                </a:cubicBezTo>
                <a:lnTo>
                  <a:pt x="3005186" y="406870"/>
                </a:lnTo>
                <a:lnTo>
                  <a:pt x="2920890" y="406870"/>
                </a:lnTo>
                <a:close/>
                <a:moveTo>
                  <a:pt x="2590800" y="13488"/>
                </a:moveTo>
                <a:lnTo>
                  <a:pt x="2883028" y="13488"/>
                </a:lnTo>
                <a:lnTo>
                  <a:pt x="2883028" y="100032"/>
                </a:lnTo>
                <a:lnTo>
                  <a:pt x="2781873" y="100032"/>
                </a:lnTo>
                <a:lnTo>
                  <a:pt x="2781873" y="406870"/>
                </a:lnTo>
                <a:lnTo>
                  <a:pt x="2691957" y="406870"/>
                </a:lnTo>
                <a:lnTo>
                  <a:pt x="2691957" y="100032"/>
                </a:lnTo>
                <a:lnTo>
                  <a:pt x="2590800" y="100032"/>
                </a:lnTo>
                <a:close/>
                <a:moveTo>
                  <a:pt x="1113949" y="13488"/>
                </a:moveTo>
                <a:lnTo>
                  <a:pt x="1262873" y="13488"/>
                </a:lnTo>
                <a:cubicBezTo>
                  <a:pt x="1340425" y="13488"/>
                  <a:pt x="1400556" y="73619"/>
                  <a:pt x="1400556" y="148362"/>
                </a:cubicBezTo>
                <a:cubicBezTo>
                  <a:pt x="1400556" y="223104"/>
                  <a:pt x="1340425" y="283236"/>
                  <a:pt x="1262873" y="283236"/>
                </a:cubicBezTo>
                <a:lnTo>
                  <a:pt x="1203865" y="283236"/>
                </a:lnTo>
                <a:lnTo>
                  <a:pt x="1203865" y="406870"/>
                </a:lnTo>
                <a:lnTo>
                  <a:pt x="1113949" y="406870"/>
                </a:lnTo>
                <a:close/>
                <a:moveTo>
                  <a:pt x="330089" y="13488"/>
                </a:moveTo>
                <a:lnTo>
                  <a:pt x="414386" y="13488"/>
                </a:lnTo>
                <a:lnTo>
                  <a:pt x="414386" y="152295"/>
                </a:lnTo>
                <a:cubicBezTo>
                  <a:pt x="429559" y="131502"/>
                  <a:pt x="457658" y="118015"/>
                  <a:pt x="494748" y="118015"/>
                </a:cubicBezTo>
                <a:cubicBezTo>
                  <a:pt x="551507" y="118015"/>
                  <a:pt x="599837" y="158477"/>
                  <a:pt x="599837" y="234344"/>
                </a:cubicBezTo>
                <a:lnTo>
                  <a:pt x="599837" y="406870"/>
                </a:lnTo>
                <a:lnTo>
                  <a:pt x="515541" y="406870"/>
                </a:lnTo>
                <a:lnTo>
                  <a:pt x="515541" y="246707"/>
                </a:lnTo>
                <a:cubicBezTo>
                  <a:pt x="515541" y="211865"/>
                  <a:pt x="493624" y="195567"/>
                  <a:pt x="466649" y="195567"/>
                </a:cubicBezTo>
                <a:cubicBezTo>
                  <a:pt x="435741" y="195567"/>
                  <a:pt x="414386" y="213551"/>
                  <a:pt x="414386" y="253451"/>
                </a:cubicBezTo>
                <a:lnTo>
                  <a:pt x="414386" y="406870"/>
                </a:lnTo>
                <a:lnTo>
                  <a:pt x="330089" y="406870"/>
                </a:lnTo>
                <a:close/>
                <a:moveTo>
                  <a:pt x="0" y="13488"/>
                </a:moveTo>
                <a:lnTo>
                  <a:pt x="292228" y="13488"/>
                </a:lnTo>
                <a:lnTo>
                  <a:pt x="292228" y="100032"/>
                </a:lnTo>
                <a:lnTo>
                  <a:pt x="191072" y="100032"/>
                </a:lnTo>
                <a:lnTo>
                  <a:pt x="191072" y="406870"/>
                </a:lnTo>
                <a:lnTo>
                  <a:pt x="101156" y="406870"/>
                </a:lnTo>
                <a:lnTo>
                  <a:pt x="101156" y="100032"/>
                </a:lnTo>
                <a:lnTo>
                  <a:pt x="0" y="100032"/>
                </a:lnTo>
                <a:close/>
                <a:moveTo>
                  <a:pt x="7792213" y="0"/>
                </a:moveTo>
                <a:cubicBezTo>
                  <a:pt x="7819749" y="0"/>
                  <a:pt x="7842790" y="23041"/>
                  <a:pt x="7842790" y="50578"/>
                </a:cubicBezTo>
                <a:cubicBezTo>
                  <a:pt x="7842790" y="78115"/>
                  <a:pt x="7819749" y="101156"/>
                  <a:pt x="7792213" y="101156"/>
                </a:cubicBezTo>
                <a:cubicBezTo>
                  <a:pt x="7764675" y="101156"/>
                  <a:pt x="7741635" y="78115"/>
                  <a:pt x="7741635" y="50578"/>
                </a:cubicBezTo>
                <a:cubicBezTo>
                  <a:pt x="7741635" y="23041"/>
                  <a:pt x="7764675" y="0"/>
                  <a:pt x="7792213" y="0"/>
                </a:cubicBezTo>
                <a:close/>
                <a:moveTo>
                  <a:pt x="6858762" y="0"/>
                </a:moveTo>
                <a:cubicBezTo>
                  <a:pt x="6886299" y="0"/>
                  <a:pt x="6909340" y="23041"/>
                  <a:pt x="6909340" y="50578"/>
                </a:cubicBezTo>
                <a:cubicBezTo>
                  <a:pt x="6909340" y="78115"/>
                  <a:pt x="6886299" y="101156"/>
                  <a:pt x="6858762" y="101156"/>
                </a:cubicBezTo>
                <a:cubicBezTo>
                  <a:pt x="6831225" y="101156"/>
                  <a:pt x="6808184" y="78115"/>
                  <a:pt x="6808184" y="50578"/>
                </a:cubicBezTo>
                <a:cubicBezTo>
                  <a:pt x="6808184" y="23041"/>
                  <a:pt x="6831225" y="0"/>
                  <a:pt x="6858762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Google Shape;89;p13">
            <a:extLst>
              <a:ext uri="{FF2B5EF4-FFF2-40B4-BE49-F238E27FC236}">
                <a16:creationId xmlns:a16="http://schemas.microsoft.com/office/drawing/2014/main" id="{13A9AB55-CBDA-5C43-89AA-E4F31C9B5091}"/>
              </a:ext>
            </a:extLst>
          </p:cNvPr>
          <p:cNvSpPr/>
          <p:nvPr/>
        </p:nvSpPr>
        <p:spPr>
          <a:xfrm>
            <a:off x="938434" y="2247919"/>
            <a:ext cx="2342283" cy="256174"/>
          </a:xfrm>
          <a:custGeom>
            <a:avLst/>
            <a:gdLst/>
            <a:ahLst/>
            <a:cxnLst/>
            <a:rect l="l" t="t" r="r" b="b"/>
            <a:pathLst>
              <a:path w="2342283" h="256174">
                <a:moveTo>
                  <a:pt x="2260873" y="209654"/>
                </a:moveTo>
                <a:cubicBezTo>
                  <a:pt x="2273912" y="209654"/>
                  <a:pt x="2283780" y="219874"/>
                  <a:pt x="2283780" y="232561"/>
                </a:cubicBezTo>
                <a:cubicBezTo>
                  <a:pt x="2283780" y="245248"/>
                  <a:pt x="2273912" y="255469"/>
                  <a:pt x="2260873" y="255469"/>
                </a:cubicBezTo>
                <a:cubicBezTo>
                  <a:pt x="2248185" y="255469"/>
                  <a:pt x="2237965" y="245248"/>
                  <a:pt x="2237965" y="232561"/>
                </a:cubicBezTo>
                <a:cubicBezTo>
                  <a:pt x="2237965" y="219874"/>
                  <a:pt x="2248185" y="209654"/>
                  <a:pt x="2260873" y="209654"/>
                </a:cubicBezTo>
                <a:close/>
                <a:moveTo>
                  <a:pt x="649719" y="100754"/>
                </a:moveTo>
                <a:cubicBezTo>
                  <a:pt x="614829" y="100754"/>
                  <a:pt x="587692" y="127891"/>
                  <a:pt x="587692" y="163486"/>
                </a:cubicBezTo>
                <a:cubicBezTo>
                  <a:pt x="587692" y="199081"/>
                  <a:pt x="614829" y="226218"/>
                  <a:pt x="649719" y="226218"/>
                </a:cubicBezTo>
                <a:cubicBezTo>
                  <a:pt x="684962" y="226218"/>
                  <a:pt x="712098" y="199081"/>
                  <a:pt x="712098" y="163486"/>
                </a:cubicBezTo>
                <a:cubicBezTo>
                  <a:pt x="712098" y="127891"/>
                  <a:pt x="684962" y="100754"/>
                  <a:pt x="649719" y="100754"/>
                </a:cubicBezTo>
                <a:close/>
                <a:moveTo>
                  <a:pt x="965092" y="100402"/>
                </a:moveTo>
                <a:cubicBezTo>
                  <a:pt x="929497" y="100402"/>
                  <a:pt x="902360" y="127539"/>
                  <a:pt x="902360" y="163486"/>
                </a:cubicBezTo>
                <a:cubicBezTo>
                  <a:pt x="902360" y="199433"/>
                  <a:pt x="929497" y="226570"/>
                  <a:pt x="965092" y="226570"/>
                </a:cubicBezTo>
                <a:cubicBezTo>
                  <a:pt x="1000334" y="226570"/>
                  <a:pt x="1027471" y="199433"/>
                  <a:pt x="1027471" y="163486"/>
                </a:cubicBezTo>
                <a:cubicBezTo>
                  <a:pt x="1027471" y="127539"/>
                  <a:pt x="1000334" y="100402"/>
                  <a:pt x="965092" y="100402"/>
                </a:cubicBezTo>
                <a:close/>
                <a:moveTo>
                  <a:pt x="1582817" y="99697"/>
                </a:moveTo>
                <a:cubicBezTo>
                  <a:pt x="1549689" y="99697"/>
                  <a:pt x="1526781" y="120138"/>
                  <a:pt x="1521847" y="150799"/>
                </a:cubicBezTo>
                <a:lnTo>
                  <a:pt x="1639557" y="150799"/>
                </a:lnTo>
                <a:cubicBezTo>
                  <a:pt x="1634271" y="115909"/>
                  <a:pt x="1609248" y="99697"/>
                  <a:pt x="1582817" y="99697"/>
                </a:cubicBezTo>
                <a:close/>
                <a:moveTo>
                  <a:pt x="1173242" y="99697"/>
                </a:moveTo>
                <a:cubicBezTo>
                  <a:pt x="1140114" y="99697"/>
                  <a:pt x="1117206" y="120138"/>
                  <a:pt x="1112272" y="150799"/>
                </a:cubicBezTo>
                <a:lnTo>
                  <a:pt x="1229982" y="150799"/>
                </a:lnTo>
                <a:cubicBezTo>
                  <a:pt x="1224696" y="115909"/>
                  <a:pt x="1199674" y="99697"/>
                  <a:pt x="1173242" y="99697"/>
                </a:cubicBezTo>
                <a:close/>
                <a:moveTo>
                  <a:pt x="1824199" y="75380"/>
                </a:moveTo>
                <a:lnTo>
                  <a:pt x="1854860" y="75380"/>
                </a:lnTo>
                <a:lnTo>
                  <a:pt x="1854860" y="251592"/>
                </a:lnTo>
                <a:lnTo>
                  <a:pt x="1824199" y="251592"/>
                </a:lnTo>
                <a:close/>
                <a:moveTo>
                  <a:pt x="2091547" y="70798"/>
                </a:moveTo>
                <a:cubicBezTo>
                  <a:pt x="2120446" y="70798"/>
                  <a:pt x="2143706" y="84543"/>
                  <a:pt x="2154983" y="107450"/>
                </a:cubicBezTo>
                <a:lnTo>
                  <a:pt x="2129256" y="121900"/>
                </a:lnTo>
                <a:cubicBezTo>
                  <a:pt x="2122560" y="106041"/>
                  <a:pt x="2107054" y="99345"/>
                  <a:pt x="2091547" y="99345"/>
                </a:cubicBezTo>
                <a:cubicBezTo>
                  <a:pt x="2075688" y="99345"/>
                  <a:pt x="2060181" y="107098"/>
                  <a:pt x="2060181" y="122957"/>
                </a:cubicBezTo>
                <a:cubicBezTo>
                  <a:pt x="2060181" y="160667"/>
                  <a:pt x="2158860" y="138464"/>
                  <a:pt x="2158860" y="203310"/>
                </a:cubicBezTo>
                <a:cubicBezTo>
                  <a:pt x="2158860" y="236085"/>
                  <a:pt x="2130666" y="256174"/>
                  <a:pt x="2092956" y="256174"/>
                </a:cubicBezTo>
                <a:cubicBezTo>
                  <a:pt x="2057714" y="256174"/>
                  <a:pt x="2033044" y="239257"/>
                  <a:pt x="2022824" y="214940"/>
                </a:cubicBezTo>
                <a:lnTo>
                  <a:pt x="2049256" y="199786"/>
                </a:lnTo>
                <a:cubicBezTo>
                  <a:pt x="2054894" y="216702"/>
                  <a:pt x="2071106" y="227275"/>
                  <a:pt x="2092956" y="227275"/>
                </a:cubicBezTo>
                <a:cubicBezTo>
                  <a:pt x="2111635" y="227275"/>
                  <a:pt x="2127847" y="220579"/>
                  <a:pt x="2127847" y="203310"/>
                </a:cubicBezTo>
                <a:cubicBezTo>
                  <a:pt x="2127847" y="165600"/>
                  <a:pt x="2029168" y="187098"/>
                  <a:pt x="2029168" y="123309"/>
                </a:cubicBezTo>
                <a:cubicBezTo>
                  <a:pt x="2029168" y="92296"/>
                  <a:pt x="2055952" y="70798"/>
                  <a:pt x="2091547" y="70798"/>
                </a:cubicBezTo>
                <a:close/>
                <a:moveTo>
                  <a:pt x="1582817" y="70798"/>
                </a:moveTo>
                <a:cubicBezTo>
                  <a:pt x="1636033" y="70798"/>
                  <a:pt x="1670570" y="114499"/>
                  <a:pt x="1670570" y="163838"/>
                </a:cubicBezTo>
                <a:cubicBezTo>
                  <a:pt x="1670570" y="168420"/>
                  <a:pt x="1670218" y="173001"/>
                  <a:pt x="1669513" y="177583"/>
                </a:cubicBezTo>
                <a:lnTo>
                  <a:pt x="1521847" y="177583"/>
                </a:lnTo>
                <a:cubicBezTo>
                  <a:pt x="1527838" y="209301"/>
                  <a:pt x="1552860" y="227275"/>
                  <a:pt x="1585636" y="227275"/>
                </a:cubicBezTo>
                <a:cubicBezTo>
                  <a:pt x="1609953" y="227275"/>
                  <a:pt x="1627574" y="215997"/>
                  <a:pt x="1636385" y="201548"/>
                </a:cubicBezTo>
                <a:lnTo>
                  <a:pt x="1662465" y="216350"/>
                </a:lnTo>
                <a:cubicBezTo>
                  <a:pt x="1646958" y="240315"/>
                  <a:pt x="1620174" y="256174"/>
                  <a:pt x="1584931" y="256174"/>
                </a:cubicBezTo>
                <a:cubicBezTo>
                  <a:pt x="1528191" y="256174"/>
                  <a:pt x="1490481" y="216350"/>
                  <a:pt x="1490481" y="163486"/>
                </a:cubicBezTo>
                <a:cubicBezTo>
                  <a:pt x="1490481" y="111327"/>
                  <a:pt x="1527838" y="70798"/>
                  <a:pt x="1582817" y="70798"/>
                </a:cubicBezTo>
                <a:close/>
                <a:moveTo>
                  <a:pt x="1388078" y="70798"/>
                </a:moveTo>
                <a:cubicBezTo>
                  <a:pt x="1429312" y="70798"/>
                  <a:pt x="1456448" y="98287"/>
                  <a:pt x="1456448" y="143398"/>
                </a:cubicBezTo>
                <a:lnTo>
                  <a:pt x="1456448" y="251592"/>
                </a:lnTo>
                <a:lnTo>
                  <a:pt x="1425787" y="251592"/>
                </a:lnTo>
                <a:lnTo>
                  <a:pt x="1425787" y="145160"/>
                </a:lnTo>
                <a:cubicBezTo>
                  <a:pt x="1425787" y="116261"/>
                  <a:pt x="1409224" y="100049"/>
                  <a:pt x="1382087" y="100049"/>
                </a:cubicBezTo>
                <a:cubicBezTo>
                  <a:pt x="1353893" y="100049"/>
                  <a:pt x="1330985" y="116613"/>
                  <a:pt x="1330985" y="158200"/>
                </a:cubicBezTo>
                <a:lnTo>
                  <a:pt x="1330985" y="251592"/>
                </a:lnTo>
                <a:lnTo>
                  <a:pt x="1300324" y="251592"/>
                </a:lnTo>
                <a:lnTo>
                  <a:pt x="1300324" y="75380"/>
                </a:lnTo>
                <a:lnTo>
                  <a:pt x="1330985" y="75380"/>
                </a:lnTo>
                <a:lnTo>
                  <a:pt x="1330985" y="100754"/>
                </a:lnTo>
                <a:cubicBezTo>
                  <a:pt x="1344025" y="79961"/>
                  <a:pt x="1363408" y="70798"/>
                  <a:pt x="1388078" y="70798"/>
                </a:cubicBezTo>
                <a:close/>
                <a:moveTo>
                  <a:pt x="1173242" y="70798"/>
                </a:moveTo>
                <a:cubicBezTo>
                  <a:pt x="1226458" y="70798"/>
                  <a:pt x="1260995" y="114499"/>
                  <a:pt x="1260995" y="163838"/>
                </a:cubicBezTo>
                <a:cubicBezTo>
                  <a:pt x="1260995" y="168420"/>
                  <a:pt x="1260643" y="173001"/>
                  <a:pt x="1259938" y="177583"/>
                </a:cubicBezTo>
                <a:lnTo>
                  <a:pt x="1112272" y="177583"/>
                </a:lnTo>
                <a:cubicBezTo>
                  <a:pt x="1118263" y="209301"/>
                  <a:pt x="1143285" y="227275"/>
                  <a:pt x="1176061" y="227275"/>
                </a:cubicBezTo>
                <a:cubicBezTo>
                  <a:pt x="1200378" y="227275"/>
                  <a:pt x="1218000" y="215997"/>
                  <a:pt x="1226810" y="201548"/>
                </a:cubicBezTo>
                <a:lnTo>
                  <a:pt x="1252890" y="216350"/>
                </a:lnTo>
                <a:cubicBezTo>
                  <a:pt x="1237383" y="240315"/>
                  <a:pt x="1210599" y="256174"/>
                  <a:pt x="1175356" y="256174"/>
                </a:cubicBezTo>
                <a:cubicBezTo>
                  <a:pt x="1118616" y="256174"/>
                  <a:pt x="1080906" y="216350"/>
                  <a:pt x="1080906" y="163486"/>
                </a:cubicBezTo>
                <a:cubicBezTo>
                  <a:pt x="1080906" y="111327"/>
                  <a:pt x="1118263" y="70798"/>
                  <a:pt x="1173242" y="70798"/>
                </a:cubicBezTo>
                <a:close/>
                <a:moveTo>
                  <a:pt x="649719" y="70798"/>
                </a:moveTo>
                <a:cubicBezTo>
                  <a:pt x="701173" y="70798"/>
                  <a:pt x="742759" y="111327"/>
                  <a:pt x="742759" y="163486"/>
                </a:cubicBezTo>
                <a:cubicBezTo>
                  <a:pt x="742759" y="215645"/>
                  <a:pt x="701173" y="256174"/>
                  <a:pt x="649719" y="256174"/>
                </a:cubicBezTo>
                <a:cubicBezTo>
                  <a:pt x="598265" y="256174"/>
                  <a:pt x="557031" y="215645"/>
                  <a:pt x="557031" y="163486"/>
                </a:cubicBezTo>
                <a:cubicBezTo>
                  <a:pt x="557031" y="111327"/>
                  <a:pt x="598265" y="70798"/>
                  <a:pt x="649719" y="70798"/>
                </a:cubicBezTo>
                <a:close/>
                <a:moveTo>
                  <a:pt x="1949386" y="26040"/>
                </a:moveTo>
                <a:lnTo>
                  <a:pt x="1949386" y="75380"/>
                </a:lnTo>
                <a:lnTo>
                  <a:pt x="1996259" y="75380"/>
                </a:lnTo>
                <a:lnTo>
                  <a:pt x="1996259" y="104983"/>
                </a:lnTo>
                <a:lnTo>
                  <a:pt x="1949386" y="104983"/>
                </a:lnTo>
                <a:lnTo>
                  <a:pt x="1949386" y="200491"/>
                </a:lnTo>
                <a:cubicBezTo>
                  <a:pt x="1949386" y="227275"/>
                  <a:pt x="1964893" y="225513"/>
                  <a:pt x="1996259" y="224103"/>
                </a:cubicBezTo>
                <a:lnTo>
                  <a:pt x="1996259" y="251592"/>
                </a:lnTo>
                <a:cubicBezTo>
                  <a:pt x="1943395" y="258641"/>
                  <a:pt x="1918725" y="244544"/>
                  <a:pt x="1918725" y="200491"/>
                </a:cubicBezTo>
                <a:lnTo>
                  <a:pt x="1918725" y="104983"/>
                </a:lnTo>
                <a:lnTo>
                  <a:pt x="1883835" y="104983"/>
                </a:lnTo>
                <a:lnTo>
                  <a:pt x="1883835" y="75380"/>
                </a:lnTo>
                <a:lnTo>
                  <a:pt x="1918725" y="75380"/>
                </a:lnTo>
                <a:lnTo>
                  <a:pt x="1918725" y="35203"/>
                </a:lnTo>
                <a:close/>
                <a:moveTo>
                  <a:pt x="871699" y="4895"/>
                </a:moveTo>
                <a:lnTo>
                  <a:pt x="902360" y="4895"/>
                </a:lnTo>
                <a:lnTo>
                  <a:pt x="902360" y="105688"/>
                </a:lnTo>
                <a:cubicBezTo>
                  <a:pt x="916457" y="84190"/>
                  <a:pt x="939012" y="70798"/>
                  <a:pt x="968968" y="70798"/>
                </a:cubicBezTo>
                <a:cubicBezTo>
                  <a:pt x="1017955" y="70798"/>
                  <a:pt x="1058132" y="111327"/>
                  <a:pt x="1058132" y="163486"/>
                </a:cubicBezTo>
                <a:cubicBezTo>
                  <a:pt x="1058132" y="215645"/>
                  <a:pt x="1017955" y="256174"/>
                  <a:pt x="968968" y="256174"/>
                </a:cubicBezTo>
                <a:cubicBezTo>
                  <a:pt x="939012" y="256174"/>
                  <a:pt x="916457" y="242782"/>
                  <a:pt x="902360" y="221284"/>
                </a:cubicBezTo>
                <a:lnTo>
                  <a:pt x="902360" y="251592"/>
                </a:lnTo>
                <a:lnTo>
                  <a:pt x="871699" y="251592"/>
                </a:lnTo>
                <a:close/>
                <a:moveTo>
                  <a:pt x="366874" y="4895"/>
                </a:moveTo>
                <a:lnTo>
                  <a:pt x="397535" y="4895"/>
                </a:lnTo>
                <a:lnTo>
                  <a:pt x="397535" y="100754"/>
                </a:lnTo>
                <a:cubicBezTo>
                  <a:pt x="410575" y="79961"/>
                  <a:pt x="429958" y="70798"/>
                  <a:pt x="454628" y="70798"/>
                </a:cubicBezTo>
                <a:cubicBezTo>
                  <a:pt x="495862" y="70798"/>
                  <a:pt x="522998" y="98287"/>
                  <a:pt x="522998" y="143398"/>
                </a:cubicBezTo>
                <a:lnTo>
                  <a:pt x="522998" y="251592"/>
                </a:lnTo>
                <a:lnTo>
                  <a:pt x="492338" y="251592"/>
                </a:lnTo>
                <a:lnTo>
                  <a:pt x="492338" y="145160"/>
                </a:lnTo>
                <a:cubicBezTo>
                  <a:pt x="492338" y="116261"/>
                  <a:pt x="475774" y="100049"/>
                  <a:pt x="448637" y="100049"/>
                </a:cubicBezTo>
                <a:cubicBezTo>
                  <a:pt x="420443" y="100049"/>
                  <a:pt x="397535" y="116613"/>
                  <a:pt x="397535" y="158200"/>
                </a:cubicBezTo>
                <a:lnTo>
                  <a:pt x="397535" y="251592"/>
                </a:lnTo>
                <a:lnTo>
                  <a:pt x="366874" y="251592"/>
                </a:lnTo>
                <a:close/>
                <a:moveTo>
                  <a:pt x="0" y="4895"/>
                </a:moveTo>
                <a:lnTo>
                  <a:pt x="34537" y="4895"/>
                </a:lnTo>
                <a:lnTo>
                  <a:pt x="90925" y="207891"/>
                </a:lnTo>
                <a:lnTo>
                  <a:pt x="150838" y="4895"/>
                </a:lnTo>
                <a:lnTo>
                  <a:pt x="183966" y="4895"/>
                </a:lnTo>
                <a:lnTo>
                  <a:pt x="243878" y="207891"/>
                </a:lnTo>
                <a:lnTo>
                  <a:pt x="300266" y="4895"/>
                </a:lnTo>
                <a:lnTo>
                  <a:pt x="334804" y="4895"/>
                </a:lnTo>
                <a:lnTo>
                  <a:pt x="263966" y="251592"/>
                </a:lnTo>
                <a:lnTo>
                  <a:pt x="225904" y="251592"/>
                </a:lnTo>
                <a:lnTo>
                  <a:pt x="167402" y="54587"/>
                </a:lnTo>
                <a:lnTo>
                  <a:pt x="108899" y="251592"/>
                </a:lnTo>
                <a:lnTo>
                  <a:pt x="70837" y="251592"/>
                </a:lnTo>
                <a:close/>
                <a:moveTo>
                  <a:pt x="1839706" y="2075"/>
                </a:moveTo>
                <a:cubicBezTo>
                  <a:pt x="1850983" y="2075"/>
                  <a:pt x="1860146" y="11591"/>
                  <a:pt x="1860146" y="22868"/>
                </a:cubicBezTo>
                <a:cubicBezTo>
                  <a:pt x="1860146" y="34146"/>
                  <a:pt x="1850983" y="43309"/>
                  <a:pt x="1839706" y="43309"/>
                </a:cubicBezTo>
                <a:cubicBezTo>
                  <a:pt x="1828076" y="43309"/>
                  <a:pt x="1818913" y="34146"/>
                  <a:pt x="1818913" y="22868"/>
                </a:cubicBezTo>
                <a:cubicBezTo>
                  <a:pt x="1818913" y="11591"/>
                  <a:pt x="1828076" y="2075"/>
                  <a:pt x="1839706" y="2075"/>
                </a:cubicBezTo>
                <a:close/>
                <a:moveTo>
                  <a:pt x="2266159" y="313"/>
                </a:moveTo>
                <a:cubicBezTo>
                  <a:pt x="2305278" y="313"/>
                  <a:pt x="2342283" y="22868"/>
                  <a:pt x="2342283" y="66921"/>
                </a:cubicBezTo>
                <a:cubicBezTo>
                  <a:pt x="2342283" y="121195"/>
                  <a:pt x="2277437" y="134587"/>
                  <a:pt x="2277437" y="179345"/>
                </a:cubicBezTo>
                <a:lnTo>
                  <a:pt x="2244661" y="179345"/>
                </a:lnTo>
                <a:cubicBezTo>
                  <a:pt x="2244661" y="122605"/>
                  <a:pt x="2309507" y="110270"/>
                  <a:pt x="2309507" y="68331"/>
                </a:cubicBezTo>
                <a:cubicBezTo>
                  <a:pt x="2309507" y="43661"/>
                  <a:pt x="2290476" y="32031"/>
                  <a:pt x="2265807" y="32031"/>
                </a:cubicBezTo>
                <a:cubicBezTo>
                  <a:pt x="2242194" y="32031"/>
                  <a:pt x="2223516" y="42957"/>
                  <a:pt x="2216115" y="66217"/>
                </a:cubicBezTo>
                <a:lnTo>
                  <a:pt x="2188273" y="50710"/>
                </a:lnTo>
                <a:cubicBezTo>
                  <a:pt x="2200608" y="16525"/>
                  <a:pt x="2232326" y="313"/>
                  <a:pt x="2266159" y="313"/>
                </a:cubicBezTo>
                <a:close/>
                <a:moveTo>
                  <a:pt x="1800472" y="313"/>
                </a:moveTo>
                <a:lnTo>
                  <a:pt x="1800472" y="29917"/>
                </a:lnTo>
                <a:cubicBezTo>
                  <a:pt x="1769811" y="27450"/>
                  <a:pt x="1753952" y="39432"/>
                  <a:pt x="1753952" y="70093"/>
                </a:cubicBezTo>
                <a:lnTo>
                  <a:pt x="1753952" y="75380"/>
                </a:lnTo>
                <a:lnTo>
                  <a:pt x="1800472" y="75380"/>
                </a:lnTo>
                <a:lnTo>
                  <a:pt x="1800472" y="104983"/>
                </a:lnTo>
                <a:lnTo>
                  <a:pt x="1753952" y="104983"/>
                </a:lnTo>
                <a:lnTo>
                  <a:pt x="1753952" y="251592"/>
                </a:lnTo>
                <a:lnTo>
                  <a:pt x="1723291" y="251592"/>
                </a:lnTo>
                <a:lnTo>
                  <a:pt x="1723291" y="104983"/>
                </a:lnTo>
                <a:lnTo>
                  <a:pt x="1695097" y="104983"/>
                </a:lnTo>
                <a:lnTo>
                  <a:pt x="1695097" y="75380"/>
                </a:lnTo>
                <a:lnTo>
                  <a:pt x="1723291" y="75380"/>
                </a:lnTo>
                <a:lnTo>
                  <a:pt x="1723291" y="70093"/>
                </a:lnTo>
                <a:cubicBezTo>
                  <a:pt x="1723291" y="23221"/>
                  <a:pt x="1750076" y="-3211"/>
                  <a:pt x="1800472" y="313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[T2O] Google Shape;89;p13">
            <a:extLst>
              <a:ext uri="{FF2B5EF4-FFF2-40B4-BE49-F238E27FC236}">
                <a16:creationId xmlns:a16="http://schemas.microsoft.com/office/drawing/2014/main" id="{6276D68C-9510-B04D-A558-E0879F167F69}"/>
              </a:ext>
            </a:extLst>
          </p:cNvPr>
          <p:cNvSpPr/>
          <p:nvPr/>
        </p:nvSpPr>
        <p:spPr>
          <a:xfrm>
            <a:off x="6608129" y="3155360"/>
            <a:ext cx="4002071" cy="1179196"/>
          </a:xfrm>
          <a:custGeom>
            <a:avLst/>
            <a:gdLst/>
            <a:ahLst/>
            <a:cxnLst/>
            <a:rect l="l" t="t" r="r" b="b"/>
            <a:pathLst>
              <a:path w="4002071" h="1179196">
                <a:moveTo>
                  <a:pt x="2661256" y="964739"/>
                </a:moveTo>
                <a:cubicBezTo>
                  <a:pt x="2630243" y="964739"/>
                  <a:pt x="2606278" y="988352"/>
                  <a:pt x="2606278" y="1020422"/>
                </a:cubicBezTo>
                <a:cubicBezTo>
                  <a:pt x="2606278" y="1052493"/>
                  <a:pt x="2630243" y="1076106"/>
                  <a:pt x="2661256" y="1076106"/>
                </a:cubicBezTo>
                <a:cubicBezTo>
                  <a:pt x="2692269" y="1076106"/>
                  <a:pt x="2716235" y="1052493"/>
                  <a:pt x="2716235" y="1020422"/>
                </a:cubicBezTo>
                <a:cubicBezTo>
                  <a:pt x="2716235" y="988352"/>
                  <a:pt x="2692269" y="964739"/>
                  <a:pt x="2661256" y="964739"/>
                </a:cubicBezTo>
                <a:close/>
                <a:moveTo>
                  <a:pt x="3385861" y="964034"/>
                </a:moveTo>
                <a:cubicBezTo>
                  <a:pt x="3354143" y="964034"/>
                  <a:pt x="3330178" y="987647"/>
                  <a:pt x="3330178" y="1020422"/>
                </a:cubicBezTo>
                <a:cubicBezTo>
                  <a:pt x="3330178" y="1053198"/>
                  <a:pt x="3354143" y="1076810"/>
                  <a:pt x="3385861" y="1076810"/>
                </a:cubicBezTo>
                <a:cubicBezTo>
                  <a:pt x="3417579" y="1076810"/>
                  <a:pt x="3441544" y="1053198"/>
                  <a:pt x="3441544" y="1020422"/>
                </a:cubicBezTo>
                <a:cubicBezTo>
                  <a:pt x="3441544" y="987647"/>
                  <a:pt x="3417579" y="964034"/>
                  <a:pt x="3385861" y="964034"/>
                </a:cubicBezTo>
                <a:close/>
                <a:moveTo>
                  <a:pt x="3176654" y="964034"/>
                </a:moveTo>
                <a:cubicBezTo>
                  <a:pt x="3144935" y="964034"/>
                  <a:pt x="3120971" y="987647"/>
                  <a:pt x="3120971" y="1020422"/>
                </a:cubicBezTo>
                <a:cubicBezTo>
                  <a:pt x="3120971" y="1053198"/>
                  <a:pt x="3144935" y="1076810"/>
                  <a:pt x="3176654" y="1076810"/>
                </a:cubicBezTo>
                <a:cubicBezTo>
                  <a:pt x="3208372" y="1076810"/>
                  <a:pt x="3232337" y="1053198"/>
                  <a:pt x="3232337" y="1020422"/>
                </a:cubicBezTo>
                <a:cubicBezTo>
                  <a:pt x="3232337" y="987647"/>
                  <a:pt x="3208372" y="964034"/>
                  <a:pt x="3176654" y="964034"/>
                </a:cubicBezTo>
                <a:close/>
                <a:moveTo>
                  <a:pt x="1766611" y="964034"/>
                </a:moveTo>
                <a:cubicBezTo>
                  <a:pt x="1734893" y="964034"/>
                  <a:pt x="1710928" y="987647"/>
                  <a:pt x="1710928" y="1020422"/>
                </a:cubicBezTo>
                <a:cubicBezTo>
                  <a:pt x="1710928" y="1053198"/>
                  <a:pt x="1734893" y="1076810"/>
                  <a:pt x="1766611" y="1076810"/>
                </a:cubicBezTo>
                <a:cubicBezTo>
                  <a:pt x="1798329" y="1076810"/>
                  <a:pt x="1822294" y="1053198"/>
                  <a:pt x="1822294" y="1020422"/>
                </a:cubicBezTo>
                <a:cubicBezTo>
                  <a:pt x="1822294" y="987647"/>
                  <a:pt x="1798329" y="964034"/>
                  <a:pt x="1766611" y="964034"/>
                </a:cubicBezTo>
                <a:close/>
                <a:moveTo>
                  <a:pt x="1347511" y="964034"/>
                </a:moveTo>
                <a:cubicBezTo>
                  <a:pt x="1315793" y="964034"/>
                  <a:pt x="1291828" y="987647"/>
                  <a:pt x="1291828" y="1020422"/>
                </a:cubicBezTo>
                <a:cubicBezTo>
                  <a:pt x="1291828" y="1053198"/>
                  <a:pt x="1315793" y="1076810"/>
                  <a:pt x="1347511" y="1076810"/>
                </a:cubicBezTo>
                <a:cubicBezTo>
                  <a:pt x="1379229" y="1076810"/>
                  <a:pt x="1403194" y="1053198"/>
                  <a:pt x="1403194" y="1020422"/>
                </a:cubicBezTo>
                <a:cubicBezTo>
                  <a:pt x="1403194" y="987647"/>
                  <a:pt x="1379229" y="964034"/>
                  <a:pt x="1347511" y="964034"/>
                </a:cubicBezTo>
                <a:close/>
                <a:moveTo>
                  <a:pt x="1033529" y="964034"/>
                </a:moveTo>
                <a:cubicBezTo>
                  <a:pt x="1001811" y="964034"/>
                  <a:pt x="977846" y="987647"/>
                  <a:pt x="977846" y="1020422"/>
                </a:cubicBezTo>
                <a:cubicBezTo>
                  <a:pt x="977846" y="1053198"/>
                  <a:pt x="1001811" y="1076810"/>
                  <a:pt x="1033529" y="1076810"/>
                </a:cubicBezTo>
                <a:cubicBezTo>
                  <a:pt x="1065247" y="1076810"/>
                  <a:pt x="1089212" y="1053198"/>
                  <a:pt x="1089212" y="1020422"/>
                </a:cubicBezTo>
                <a:cubicBezTo>
                  <a:pt x="1089212" y="987647"/>
                  <a:pt x="1065247" y="964034"/>
                  <a:pt x="1033529" y="964034"/>
                </a:cubicBezTo>
                <a:close/>
                <a:moveTo>
                  <a:pt x="2165604" y="962272"/>
                </a:moveTo>
                <a:cubicBezTo>
                  <a:pt x="2137057" y="962272"/>
                  <a:pt x="2117674" y="979189"/>
                  <a:pt x="2112387" y="1005621"/>
                </a:cubicBezTo>
                <a:lnTo>
                  <a:pt x="2216001" y="1005621"/>
                </a:lnTo>
                <a:cubicBezTo>
                  <a:pt x="2210714" y="975312"/>
                  <a:pt x="2188511" y="962272"/>
                  <a:pt x="2165604" y="962272"/>
                </a:cubicBezTo>
                <a:close/>
                <a:moveTo>
                  <a:pt x="393954" y="962272"/>
                </a:moveTo>
                <a:cubicBezTo>
                  <a:pt x="365408" y="962272"/>
                  <a:pt x="346024" y="979189"/>
                  <a:pt x="340738" y="1005621"/>
                </a:cubicBezTo>
                <a:lnTo>
                  <a:pt x="444351" y="1005621"/>
                </a:lnTo>
                <a:cubicBezTo>
                  <a:pt x="439064" y="975312"/>
                  <a:pt x="416862" y="962272"/>
                  <a:pt x="393954" y="962272"/>
                </a:cubicBezTo>
                <a:close/>
                <a:moveTo>
                  <a:pt x="3700643" y="932316"/>
                </a:moveTo>
                <a:lnTo>
                  <a:pt x="3742229" y="932316"/>
                </a:lnTo>
                <a:lnTo>
                  <a:pt x="3794741" y="1060246"/>
                </a:lnTo>
                <a:lnTo>
                  <a:pt x="3839851" y="932316"/>
                </a:lnTo>
                <a:lnTo>
                  <a:pt x="3880380" y="932316"/>
                </a:lnTo>
                <a:lnTo>
                  <a:pt x="3812714" y="1114168"/>
                </a:lnTo>
                <a:cubicBezTo>
                  <a:pt x="3796151" y="1158925"/>
                  <a:pt x="3767252" y="1181481"/>
                  <a:pt x="3726723" y="1179014"/>
                </a:cubicBezTo>
                <a:lnTo>
                  <a:pt x="3726723" y="1143419"/>
                </a:lnTo>
                <a:cubicBezTo>
                  <a:pt x="3751393" y="1144828"/>
                  <a:pt x="3764785" y="1132141"/>
                  <a:pt x="3773595" y="1108881"/>
                </a:cubicBezTo>
                <a:lnTo>
                  <a:pt x="3775357" y="1105357"/>
                </a:lnTo>
                <a:close/>
                <a:moveTo>
                  <a:pt x="736235" y="932316"/>
                </a:moveTo>
                <a:lnTo>
                  <a:pt x="774297" y="932316"/>
                </a:lnTo>
                <a:lnTo>
                  <a:pt x="774297" y="1036634"/>
                </a:lnTo>
                <a:cubicBezTo>
                  <a:pt x="774297" y="1063418"/>
                  <a:pt x="789804" y="1077515"/>
                  <a:pt x="813768" y="1077515"/>
                </a:cubicBezTo>
                <a:cubicBezTo>
                  <a:pt x="838790" y="1077515"/>
                  <a:pt x="858526" y="1062713"/>
                  <a:pt x="858526" y="1026766"/>
                </a:cubicBezTo>
                <a:lnTo>
                  <a:pt x="858526" y="932316"/>
                </a:lnTo>
                <a:lnTo>
                  <a:pt x="896588" y="932316"/>
                </a:lnTo>
                <a:lnTo>
                  <a:pt x="896588" y="1108529"/>
                </a:lnTo>
                <a:lnTo>
                  <a:pt x="858526" y="1108529"/>
                </a:lnTo>
                <a:lnTo>
                  <a:pt x="858526" y="1085974"/>
                </a:lnTo>
                <a:cubicBezTo>
                  <a:pt x="846896" y="1104300"/>
                  <a:pt x="827865" y="1113110"/>
                  <a:pt x="803900" y="1113110"/>
                </a:cubicBezTo>
                <a:cubicBezTo>
                  <a:pt x="764429" y="1113110"/>
                  <a:pt x="736235" y="1086326"/>
                  <a:pt x="736235" y="1040511"/>
                </a:cubicBezTo>
                <a:close/>
                <a:moveTo>
                  <a:pt x="3613747" y="927735"/>
                </a:moveTo>
                <a:cubicBezTo>
                  <a:pt x="3653218" y="927735"/>
                  <a:pt x="3681413" y="954519"/>
                  <a:pt x="3681413" y="1000334"/>
                </a:cubicBezTo>
                <a:lnTo>
                  <a:pt x="3681413" y="1108529"/>
                </a:lnTo>
                <a:lnTo>
                  <a:pt x="3643351" y="1108529"/>
                </a:lnTo>
                <a:lnTo>
                  <a:pt x="3643351" y="1004211"/>
                </a:lnTo>
                <a:cubicBezTo>
                  <a:pt x="3643351" y="977427"/>
                  <a:pt x="3627844" y="963330"/>
                  <a:pt x="3603879" y="963330"/>
                </a:cubicBezTo>
                <a:cubicBezTo>
                  <a:pt x="3578857" y="963330"/>
                  <a:pt x="3559121" y="978131"/>
                  <a:pt x="3559121" y="1014079"/>
                </a:cubicBezTo>
                <a:lnTo>
                  <a:pt x="3559121" y="1108529"/>
                </a:lnTo>
                <a:lnTo>
                  <a:pt x="3521059" y="1108529"/>
                </a:lnTo>
                <a:lnTo>
                  <a:pt x="3521059" y="932316"/>
                </a:lnTo>
                <a:lnTo>
                  <a:pt x="3559121" y="932316"/>
                </a:lnTo>
                <a:lnTo>
                  <a:pt x="3559121" y="954871"/>
                </a:lnTo>
                <a:cubicBezTo>
                  <a:pt x="3570751" y="936545"/>
                  <a:pt x="3589782" y="927735"/>
                  <a:pt x="3613747" y="927735"/>
                </a:cubicBezTo>
                <a:close/>
                <a:moveTo>
                  <a:pt x="3379870" y="927735"/>
                </a:moveTo>
                <a:cubicBezTo>
                  <a:pt x="3407359" y="927735"/>
                  <a:pt x="3428152" y="939012"/>
                  <a:pt x="3441544" y="957338"/>
                </a:cubicBezTo>
                <a:lnTo>
                  <a:pt x="3441544" y="932316"/>
                </a:lnTo>
                <a:lnTo>
                  <a:pt x="3479606" y="932316"/>
                </a:lnTo>
                <a:lnTo>
                  <a:pt x="3479606" y="1108529"/>
                </a:lnTo>
                <a:lnTo>
                  <a:pt x="3441544" y="1108529"/>
                </a:lnTo>
                <a:lnTo>
                  <a:pt x="3441544" y="1083154"/>
                </a:lnTo>
                <a:cubicBezTo>
                  <a:pt x="3428152" y="1101833"/>
                  <a:pt x="3407359" y="1113110"/>
                  <a:pt x="3379870" y="1113110"/>
                </a:cubicBezTo>
                <a:cubicBezTo>
                  <a:pt x="3331940" y="1113110"/>
                  <a:pt x="3292116" y="1072581"/>
                  <a:pt x="3292116" y="1020422"/>
                </a:cubicBezTo>
                <a:cubicBezTo>
                  <a:pt x="3292116" y="967911"/>
                  <a:pt x="3331940" y="927735"/>
                  <a:pt x="3379870" y="927735"/>
                </a:cubicBezTo>
                <a:close/>
                <a:moveTo>
                  <a:pt x="3182645" y="927735"/>
                </a:moveTo>
                <a:cubicBezTo>
                  <a:pt x="3230575" y="927735"/>
                  <a:pt x="3270399" y="968264"/>
                  <a:pt x="3270399" y="1020422"/>
                </a:cubicBezTo>
                <a:cubicBezTo>
                  <a:pt x="3270399" y="1072934"/>
                  <a:pt x="3230575" y="1113110"/>
                  <a:pt x="3182645" y="1113110"/>
                </a:cubicBezTo>
                <a:cubicBezTo>
                  <a:pt x="3155156" y="1113110"/>
                  <a:pt x="3134363" y="1101833"/>
                  <a:pt x="3120971" y="1083507"/>
                </a:cubicBezTo>
                <a:lnTo>
                  <a:pt x="3120971" y="1179014"/>
                </a:lnTo>
                <a:lnTo>
                  <a:pt x="3082909" y="1179014"/>
                </a:lnTo>
                <a:lnTo>
                  <a:pt x="3082909" y="932316"/>
                </a:lnTo>
                <a:lnTo>
                  <a:pt x="3120971" y="932316"/>
                </a:lnTo>
                <a:lnTo>
                  <a:pt x="3120971" y="957691"/>
                </a:lnTo>
                <a:cubicBezTo>
                  <a:pt x="3134363" y="939012"/>
                  <a:pt x="3155156" y="927735"/>
                  <a:pt x="3182645" y="927735"/>
                </a:cubicBezTo>
                <a:close/>
                <a:moveTo>
                  <a:pt x="2876093" y="927735"/>
                </a:moveTo>
                <a:cubicBezTo>
                  <a:pt x="2899000" y="927735"/>
                  <a:pt x="2915917" y="937955"/>
                  <a:pt x="2926137" y="955576"/>
                </a:cubicBezTo>
                <a:cubicBezTo>
                  <a:pt x="2937767" y="937250"/>
                  <a:pt x="2956445" y="927735"/>
                  <a:pt x="2980058" y="927735"/>
                </a:cubicBezTo>
                <a:cubicBezTo>
                  <a:pt x="3019882" y="927735"/>
                  <a:pt x="3046666" y="955224"/>
                  <a:pt x="3046666" y="999277"/>
                </a:cubicBezTo>
                <a:lnTo>
                  <a:pt x="3046666" y="1108529"/>
                </a:lnTo>
                <a:lnTo>
                  <a:pt x="3008605" y="1108529"/>
                </a:lnTo>
                <a:lnTo>
                  <a:pt x="3008605" y="1001744"/>
                </a:lnTo>
                <a:cubicBezTo>
                  <a:pt x="3008605" y="977074"/>
                  <a:pt x="2995212" y="963330"/>
                  <a:pt x="2974419" y="963330"/>
                </a:cubicBezTo>
                <a:cubicBezTo>
                  <a:pt x="2951864" y="963330"/>
                  <a:pt x="2936005" y="977779"/>
                  <a:pt x="2936005" y="1009850"/>
                </a:cubicBezTo>
                <a:lnTo>
                  <a:pt x="2936005" y="1108529"/>
                </a:lnTo>
                <a:lnTo>
                  <a:pt x="2897943" y="1108529"/>
                </a:lnTo>
                <a:lnTo>
                  <a:pt x="2897943" y="1001744"/>
                </a:lnTo>
                <a:cubicBezTo>
                  <a:pt x="2897943" y="977074"/>
                  <a:pt x="2885608" y="963330"/>
                  <a:pt x="2864815" y="963330"/>
                </a:cubicBezTo>
                <a:cubicBezTo>
                  <a:pt x="2843317" y="963330"/>
                  <a:pt x="2825696" y="977779"/>
                  <a:pt x="2825696" y="1009850"/>
                </a:cubicBezTo>
                <a:lnTo>
                  <a:pt x="2825696" y="1108529"/>
                </a:lnTo>
                <a:lnTo>
                  <a:pt x="2787634" y="1108529"/>
                </a:lnTo>
                <a:lnTo>
                  <a:pt x="2787634" y="932316"/>
                </a:lnTo>
                <a:lnTo>
                  <a:pt x="2825696" y="932316"/>
                </a:lnTo>
                <a:lnTo>
                  <a:pt x="2825696" y="953462"/>
                </a:lnTo>
                <a:cubicBezTo>
                  <a:pt x="2836973" y="936193"/>
                  <a:pt x="2854242" y="927735"/>
                  <a:pt x="2876093" y="927735"/>
                </a:cubicBezTo>
                <a:close/>
                <a:moveTo>
                  <a:pt x="2661256" y="927735"/>
                </a:moveTo>
                <a:cubicBezTo>
                  <a:pt x="2713063" y="927735"/>
                  <a:pt x="2754297" y="967911"/>
                  <a:pt x="2754297" y="1020422"/>
                </a:cubicBezTo>
                <a:cubicBezTo>
                  <a:pt x="2754297" y="1072581"/>
                  <a:pt x="2713063" y="1113110"/>
                  <a:pt x="2661256" y="1113110"/>
                </a:cubicBezTo>
                <a:cubicBezTo>
                  <a:pt x="2609802" y="1113110"/>
                  <a:pt x="2568216" y="1072581"/>
                  <a:pt x="2568216" y="1020422"/>
                </a:cubicBezTo>
                <a:cubicBezTo>
                  <a:pt x="2568216" y="967911"/>
                  <a:pt x="2609802" y="927735"/>
                  <a:pt x="2661256" y="927735"/>
                </a:cubicBezTo>
                <a:close/>
                <a:moveTo>
                  <a:pt x="2470756" y="927735"/>
                </a:moveTo>
                <a:cubicBezTo>
                  <a:pt x="2505294" y="927735"/>
                  <a:pt x="2535250" y="945708"/>
                  <a:pt x="2549347" y="973197"/>
                </a:cubicBezTo>
                <a:lnTo>
                  <a:pt x="2516571" y="992228"/>
                </a:lnTo>
                <a:cubicBezTo>
                  <a:pt x="2508818" y="975664"/>
                  <a:pt x="2491549" y="965092"/>
                  <a:pt x="2470404" y="965092"/>
                </a:cubicBezTo>
                <a:cubicBezTo>
                  <a:pt x="2439390" y="965092"/>
                  <a:pt x="2415778" y="988704"/>
                  <a:pt x="2415778" y="1020422"/>
                </a:cubicBezTo>
                <a:cubicBezTo>
                  <a:pt x="2415778" y="1052141"/>
                  <a:pt x="2439390" y="1075753"/>
                  <a:pt x="2470404" y="1075753"/>
                </a:cubicBezTo>
                <a:cubicBezTo>
                  <a:pt x="2491549" y="1075753"/>
                  <a:pt x="2508818" y="1064828"/>
                  <a:pt x="2517276" y="1048616"/>
                </a:cubicBezTo>
                <a:lnTo>
                  <a:pt x="2550052" y="1067295"/>
                </a:lnTo>
                <a:cubicBezTo>
                  <a:pt x="2535250" y="1095137"/>
                  <a:pt x="2505294" y="1113110"/>
                  <a:pt x="2470756" y="1113110"/>
                </a:cubicBezTo>
                <a:cubicBezTo>
                  <a:pt x="2417540" y="1113110"/>
                  <a:pt x="2377716" y="1072581"/>
                  <a:pt x="2377716" y="1020422"/>
                </a:cubicBezTo>
                <a:cubicBezTo>
                  <a:pt x="2377716" y="967911"/>
                  <a:pt x="2417540" y="927735"/>
                  <a:pt x="2470756" y="927735"/>
                </a:cubicBezTo>
                <a:close/>
                <a:moveTo>
                  <a:pt x="2165956" y="927735"/>
                </a:moveTo>
                <a:cubicBezTo>
                  <a:pt x="2218467" y="927735"/>
                  <a:pt x="2254415" y="970026"/>
                  <a:pt x="2254415" y="1020775"/>
                </a:cubicBezTo>
                <a:cubicBezTo>
                  <a:pt x="2254415" y="1026061"/>
                  <a:pt x="2253710" y="1031700"/>
                  <a:pt x="2253005" y="1036634"/>
                </a:cubicBezTo>
                <a:lnTo>
                  <a:pt x="2112740" y="1036634"/>
                </a:lnTo>
                <a:cubicBezTo>
                  <a:pt x="2118731" y="1064123"/>
                  <a:pt x="2140934" y="1078220"/>
                  <a:pt x="2169128" y="1078220"/>
                </a:cubicBezTo>
                <a:cubicBezTo>
                  <a:pt x="2190273" y="1078220"/>
                  <a:pt x="2206133" y="1068705"/>
                  <a:pt x="2214591" y="1056370"/>
                </a:cubicBezTo>
                <a:lnTo>
                  <a:pt x="2245957" y="1074696"/>
                </a:lnTo>
                <a:cubicBezTo>
                  <a:pt x="2229745" y="1098661"/>
                  <a:pt x="2203313" y="1113110"/>
                  <a:pt x="2168775" y="1113110"/>
                </a:cubicBezTo>
                <a:cubicBezTo>
                  <a:pt x="2110625" y="1113110"/>
                  <a:pt x="2072916" y="1073286"/>
                  <a:pt x="2072916" y="1020422"/>
                </a:cubicBezTo>
                <a:cubicBezTo>
                  <a:pt x="2072916" y="968264"/>
                  <a:pt x="2110625" y="927735"/>
                  <a:pt x="2165956" y="927735"/>
                </a:cubicBezTo>
                <a:close/>
                <a:moveTo>
                  <a:pt x="1760620" y="927735"/>
                </a:moveTo>
                <a:cubicBezTo>
                  <a:pt x="1788109" y="927735"/>
                  <a:pt x="1808902" y="939012"/>
                  <a:pt x="1822294" y="957338"/>
                </a:cubicBezTo>
                <a:lnTo>
                  <a:pt x="1822294" y="932316"/>
                </a:lnTo>
                <a:lnTo>
                  <a:pt x="1860356" y="932316"/>
                </a:lnTo>
                <a:lnTo>
                  <a:pt x="1860356" y="1108529"/>
                </a:lnTo>
                <a:lnTo>
                  <a:pt x="1822294" y="1108529"/>
                </a:lnTo>
                <a:lnTo>
                  <a:pt x="1822294" y="1083154"/>
                </a:lnTo>
                <a:cubicBezTo>
                  <a:pt x="1808902" y="1101833"/>
                  <a:pt x="1788109" y="1113110"/>
                  <a:pt x="1760620" y="1113110"/>
                </a:cubicBezTo>
                <a:cubicBezTo>
                  <a:pt x="1712690" y="1113110"/>
                  <a:pt x="1672866" y="1072581"/>
                  <a:pt x="1672866" y="1020422"/>
                </a:cubicBezTo>
                <a:cubicBezTo>
                  <a:pt x="1672866" y="967911"/>
                  <a:pt x="1712690" y="927735"/>
                  <a:pt x="1760620" y="927735"/>
                </a:cubicBezTo>
                <a:close/>
                <a:moveTo>
                  <a:pt x="1341520" y="927735"/>
                </a:moveTo>
                <a:cubicBezTo>
                  <a:pt x="1369009" y="927735"/>
                  <a:pt x="1389802" y="939012"/>
                  <a:pt x="1403194" y="957338"/>
                </a:cubicBezTo>
                <a:lnTo>
                  <a:pt x="1403194" y="932316"/>
                </a:lnTo>
                <a:lnTo>
                  <a:pt x="1441256" y="932316"/>
                </a:lnTo>
                <a:lnTo>
                  <a:pt x="1441256" y="1108529"/>
                </a:lnTo>
                <a:lnTo>
                  <a:pt x="1403194" y="1108529"/>
                </a:lnTo>
                <a:lnTo>
                  <a:pt x="1403194" y="1083154"/>
                </a:lnTo>
                <a:cubicBezTo>
                  <a:pt x="1389802" y="1101833"/>
                  <a:pt x="1369009" y="1113110"/>
                  <a:pt x="1341520" y="1113110"/>
                </a:cubicBezTo>
                <a:cubicBezTo>
                  <a:pt x="1293590" y="1113110"/>
                  <a:pt x="1253766" y="1072581"/>
                  <a:pt x="1253766" y="1020422"/>
                </a:cubicBezTo>
                <a:cubicBezTo>
                  <a:pt x="1253766" y="967911"/>
                  <a:pt x="1293590" y="927735"/>
                  <a:pt x="1341520" y="927735"/>
                </a:cubicBezTo>
                <a:close/>
                <a:moveTo>
                  <a:pt x="1039520" y="927735"/>
                </a:moveTo>
                <a:cubicBezTo>
                  <a:pt x="1087450" y="927735"/>
                  <a:pt x="1127274" y="968264"/>
                  <a:pt x="1127274" y="1020422"/>
                </a:cubicBezTo>
                <a:cubicBezTo>
                  <a:pt x="1127274" y="1072934"/>
                  <a:pt x="1087450" y="1113110"/>
                  <a:pt x="1039520" y="1113110"/>
                </a:cubicBezTo>
                <a:cubicBezTo>
                  <a:pt x="1012031" y="1113110"/>
                  <a:pt x="991238" y="1101833"/>
                  <a:pt x="977846" y="1083507"/>
                </a:cubicBezTo>
                <a:lnTo>
                  <a:pt x="977846" y="1179014"/>
                </a:lnTo>
                <a:lnTo>
                  <a:pt x="939784" y="1179014"/>
                </a:lnTo>
                <a:lnTo>
                  <a:pt x="939784" y="932316"/>
                </a:lnTo>
                <a:lnTo>
                  <a:pt x="977846" y="932316"/>
                </a:lnTo>
                <a:lnTo>
                  <a:pt x="977846" y="957691"/>
                </a:lnTo>
                <a:cubicBezTo>
                  <a:pt x="991238" y="939012"/>
                  <a:pt x="1012031" y="927735"/>
                  <a:pt x="1039520" y="927735"/>
                </a:cubicBezTo>
                <a:close/>
                <a:moveTo>
                  <a:pt x="394306" y="927735"/>
                </a:moveTo>
                <a:cubicBezTo>
                  <a:pt x="446818" y="927735"/>
                  <a:pt x="482765" y="970026"/>
                  <a:pt x="482765" y="1020775"/>
                </a:cubicBezTo>
                <a:cubicBezTo>
                  <a:pt x="482765" y="1026061"/>
                  <a:pt x="482060" y="1031700"/>
                  <a:pt x="481355" y="1036634"/>
                </a:cubicBezTo>
                <a:lnTo>
                  <a:pt x="341090" y="1036634"/>
                </a:lnTo>
                <a:cubicBezTo>
                  <a:pt x="347081" y="1064123"/>
                  <a:pt x="369284" y="1078220"/>
                  <a:pt x="397478" y="1078220"/>
                </a:cubicBezTo>
                <a:cubicBezTo>
                  <a:pt x="418624" y="1078220"/>
                  <a:pt x="434483" y="1068705"/>
                  <a:pt x="442941" y="1056370"/>
                </a:cubicBezTo>
                <a:lnTo>
                  <a:pt x="474307" y="1074696"/>
                </a:lnTo>
                <a:cubicBezTo>
                  <a:pt x="458095" y="1098661"/>
                  <a:pt x="431663" y="1113110"/>
                  <a:pt x="397126" y="1113110"/>
                </a:cubicBezTo>
                <a:cubicBezTo>
                  <a:pt x="338976" y="1113110"/>
                  <a:pt x="301266" y="1073286"/>
                  <a:pt x="301266" y="1020422"/>
                </a:cubicBezTo>
                <a:cubicBezTo>
                  <a:pt x="301266" y="968264"/>
                  <a:pt x="338976" y="927735"/>
                  <a:pt x="394306" y="927735"/>
                </a:cubicBezTo>
                <a:close/>
                <a:moveTo>
                  <a:pt x="209121" y="927735"/>
                </a:moveTo>
                <a:cubicBezTo>
                  <a:pt x="238020" y="927735"/>
                  <a:pt x="261985" y="941127"/>
                  <a:pt x="274320" y="964387"/>
                </a:cubicBezTo>
                <a:lnTo>
                  <a:pt x="242249" y="982361"/>
                </a:lnTo>
                <a:cubicBezTo>
                  <a:pt x="235906" y="968616"/>
                  <a:pt x="223571" y="962272"/>
                  <a:pt x="209121" y="962272"/>
                </a:cubicBezTo>
                <a:cubicBezTo>
                  <a:pt x="195377" y="962272"/>
                  <a:pt x="183394" y="968264"/>
                  <a:pt x="183394" y="980951"/>
                </a:cubicBezTo>
                <a:cubicBezTo>
                  <a:pt x="183394" y="1013022"/>
                  <a:pt x="278197" y="993638"/>
                  <a:pt x="278197" y="1058837"/>
                </a:cubicBezTo>
                <a:cubicBezTo>
                  <a:pt x="278197" y="1094079"/>
                  <a:pt x="247536" y="1113110"/>
                  <a:pt x="209474" y="1113110"/>
                </a:cubicBezTo>
                <a:cubicBezTo>
                  <a:pt x="174231" y="1113110"/>
                  <a:pt x="148857" y="1097251"/>
                  <a:pt x="137579" y="1071876"/>
                </a:cubicBezTo>
                <a:lnTo>
                  <a:pt x="170355" y="1052846"/>
                </a:lnTo>
                <a:cubicBezTo>
                  <a:pt x="175993" y="1068705"/>
                  <a:pt x="190090" y="1078220"/>
                  <a:pt x="209474" y="1078220"/>
                </a:cubicBezTo>
                <a:cubicBezTo>
                  <a:pt x="226390" y="1078220"/>
                  <a:pt x="239430" y="1072581"/>
                  <a:pt x="239430" y="1058484"/>
                </a:cubicBezTo>
                <a:cubicBezTo>
                  <a:pt x="239430" y="1027119"/>
                  <a:pt x="144628" y="1044740"/>
                  <a:pt x="144628" y="981656"/>
                </a:cubicBezTo>
                <a:cubicBezTo>
                  <a:pt x="144628" y="948528"/>
                  <a:pt x="173174" y="927735"/>
                  <a:pt x="209121" y="927735"/>
                </a:cubicBezTo>
                <a:close/>
                <a:moveTo>
                  <a:pt x="575310" y="882977"/>
                </a:moveTo>
                <a:lnTo>
                  <a:pt x="575310" y="932316"/>
                </a:lnTo>
                <a:lnTo>
                  <a:pt x="619011" y="932316"/>
                </a:lnTo>
                <a:lnTo>
                  <a:pt x="619011" y="968968"/>
                </a:lnTo>
                <a:lnTo>
                  <a:pt x="575310" y="968968"/>
                </a:lnTo>
                <a:lnTo>
                  <a:pt x="575310" y="1053550"/>
                </a:lnTo>
                <a:cubicBezTo>
                  <a:pt x="575310" y="1076106"/>
                  <a:pt x="590112" y="1075753"/>
                  <a:pt x="619011" y="1074343"/>
                </a:cubicBezTo>
                <a:lnTo>
                  <a:pt x="619011" y="1108529"/>
                </a:lnTo>
                <a:cubicBezTo>
                  <a:pt x="560508" y="1115577"/>
                  <a:pt x="537248" y="1099366"/>
                  <a:pt x="537248" y="1053550"/>
                </a:cubicBezTo>
                <a:lnTo>
                  <a:pt x="537248" y="968968"/>
                </a:lnTo>
                <a:lnTo>
                  <a:pt x="504825" y="968968"/>
                </a:lnTo>
                <a:lnTo>
                  <a:pt x="504825" y="932316"/>
                </a:lnTo>
                <a:lnTo>
                  <a:pt x="537248" y="932316"/>
                </a:lnTo>
                <a:lnTo>
                  <a:pt x="537248" y="894254"/>
                </a:lnTo>
                <a:close/>
                <a:moveTo>
                  <a:pt x="1901809" y="861831"/>
                </a:moveTo>
                <a:lnTo>
                  <a:pt x="1939871" y="861831"/>
                </a:lnTo>
                <a:lnTo>
                  <a:pt x="1939871" y="1010202"/>
                </a:lnTo>
                <a:lnTo>
                  <a:pt x="2008241" y="932316"/>
                </a:lnTo>
                <a:lnTo>
                  <a:pt x="2054761" y="932316"/>
                </a:lnTo>
                <a:lnTo>
                  <a:pt x="1977228" y="1018660"/>
                </a:lnTo>
                <a:lnTo>
                  <a:pt x="2057581" y="1108529"/>
                </a:lnTo>
                <a:lnTo>
                  <a:pt x="2012118" y="1108529"/>
                </a:lnTo>
                <a:lnTo>
                  <a:pt x="1939871" y="1027119"/>
                </a:lnTo>
                <a:lnTo>
                  <a:pt x="1939871" y="1108529"/>
                </a:lnTo>
                <a:lnTo>
                  <a:pt x="1901809" y="1108529"/>
                </a:lnTo>
                <a:close/>
                <a:moveTo>
                  <a:pt x="1660769" y="857250"/>
                </a:moveTo>
                <a:lnTo>
                  <a:pt x="1660769" y="893902"/>
                </a:lnTo>
                <a:cubicBezTo>
                  <a:pt x="1633985" y="891435"/>
                  <a:pt x="1619183" y="901655"/>
                  <a:pt x="1619183" y="928792"/>
                </a:cubicBezTo>
                <a:lnTo>
                  <a:pt x="1619183" y="932316"/>
                </a:lnTo>
                <a:lnTo>
                  <a:pt x="1660769" y="932316"/>
                </a:lnTo>
                <a:lnTo>
                  <a:pt x="1660769" y="968968"/>
                </a:lnTo>
                <a:lnTo>
                  <a:pt x="1619183" y="968968"/>
                </a:lnTo>
                <a:lnTo>
                  <a:pt x="1619183" y="1108529"/>
                </a:lnTo>
                <a:lnTo>
                  <a:pt x="1581121" y="1108529"/>
                </a:lnTo>
                <a:lnTo>
                  <a:pt x="1581121" y="968968"/>
                </a:lnTo>
                <a:lnTo>
                  <a:pt x="1554337" y="968968"/>
                </a:lnTo>
                <a:lnTo>
                  <a:pt x="1554337" y="932316"/>
                </a:lnTo>
                <a:lnTo>
                  <a:pt x="1581121" y="932316"/>
                </a:lnTo>
                <a:lnTo>
                  <a:pt x="1581121" y="928792"/>
                </a:lnTo>
                <a:cubicBezTo>
                  <a:pt x="1581121" y="881215"/>
                  <a:pt x="1607906" y="853725"/>
                  <a:pt x="1660769" y="857250"/>
                </a:cubicBezTo>
                <a:close/>
                <a:moveTo>
                  <a:pt x="3909031" y="536114"/>
                </a:moveTo>
                <a:cubicBezTo>
                  <a:pt x="3878017" y="536114"/>
                  <a:pt x="3854052" y="559727"/>
                  <a:pt x="3854052" y="591797"/>
                </a:cubicBezTo>
                <a:cubicBezTo>
                  <a:pt x="3854052" y="623868"/>
                  <a:pt x="3878017" y="647481"/>
                  <a:pt x="3909031" y="647481"/>
                </a:cubicBezTo>
                <a:cubicBezTo>
                  <a:pt x="3940044" y="647481"/>
                  <a:pt x="3964009" y="623868"/>
                  <a:pt x="3964009" y="591797"/>
                </a:cubicBezTo>
                <a:cubicBezTo>
                  <a:pt x="3964009" y="559727"/>
                  <a:pt x="3940044" y="536114"/>
                  <a:pt x="3909031" y="536114"/>
                </a:cubicBezTo>
                <a:close/>
                <a:moveTo>
                  <a:pt x="2356456" y="536114"/>
                </a:moveTo>
                <a:cubicBezTo>
                  <a:pt x="2325443" y="536114"/>
                  <a:pt x="2301478" y="559727"/>
                  <a:pt x="2301478" y="591797"/>
                </a:cubicBezTo>
                <a:cubicBezTo>
                  <a:pt x="2301478" y="623868"/>
                  <a:pt x="2325443" y="647481"/>
                  <a:pt x="2356456" y="647481"/>
                </a:cubicBezTo>
                <a:cubicBezTo>
                  <a:pt x="2387469" y="647481"/>
                  <a:pt x="2411434" y="623868"/>
                  <a:pt x="2411434" y="591797"/>
                </a:cubicBezTo>
                <a:cubicBezTo>
                  <a:pt x="2411434" y="559727"/>
                  <a:pt x="2387469" y="536114"/>
                  <a:pt x="2356456" y="536114"/>
                </a:cubicBezTo>
                <a:close/>
                <a:moveTo>
                  <a:pt x="232381" y="536114"/>
                </a:moveTo>
                <a:cubicBezTo>
                  <a:pt x="201368" y="536114"/>
                  <a:pt x="177403" y="559727"/>
                  <a:pt x="177403" y="591797"/>
                </a:cubicBezTo>
                <a:cubicBezTo>
                  <a:pt x="177403" y="623868"/>
                  <a:pt x="201368" y="647481"/>
                  <a:pt x="232381" y="647481"/>
                </a:cubicBezTo>
                <a:cubicBezTo>
                  <a:pt x="263395" y="647481"/>
                  <a:pt x="287360" y="623868"/>
                  <a:pt x="287360" y="591797"/>
                </a:cubicBezTo>
                <a:cubicBezTo>
                  <a:pt x="287360" y="559727"/>
                  <a:pt x="263395" y="536114"/>
                  <a:pt x="232381" y="536114"/>
                </a:cubicBezTo>
                <a:close/>
                <a:moveTo>
                  <a:pt x="3100111" y="535409"/>
                </a:moveTo>
                <a:cubicBezTo>
                  <a:pt x="3068392" y="535409"/>
                  <a:pt x="3044427" y="559022"/>
                  <a:pt x="3044427" y="591797"/>
                </a:cubicBezTo>
                <a:cubicBezTo>
                  <a:pt x="3044427" y="624573"/>
                  <a:pt x="3068392" y="648185"/>
                  <a:pt x="3100111" y="648185"/>
                </a:cubicBezTo>
                <a:cubicBezTo>
                  <a:pt x="3131829" y="648185"/>
                  <a:pt x="3155794" y="624573"/>
                  <a:pt x="3155794" y="591797"/>
                </a:cubicBezTo>
                <a:cubicBezTo>
                  <a:pt x="3155794" y="559022"/>
                  <a:pt x="3131829" y="535409"/>
                  <a:pt x="3100111" y="535409"/>
                </a:cubicBezTo>
                <a:close/>
                <a:moveTo>
                  <a:pt x="1757086" y="535409"/>
                </a:moveTo>
                <a:cubicBezTo>
                  <a:pt x="1725368" y="535409"/>
                  <a:pt x="1701403" y="559022"/>
                  <a:pt x="1701403" y="591797"/>
                </a:cubicBezTo>
                <a:cubicBezTo>
                  <a:pt x="1701403" y="624573"/>
                  <a:pt x="1725368" y="648185"/>
                  <a:pt x="1757086" y="648185"/>
                </a:cubicBezTo>
                <a:cubicBezTo>
                  <a:pt x="1788804" y="648185"/>
                  <a:pt x="1812769" y="624573"/>
                  <a:pt x="1812769" y="591797"/>
                </a:cubicBezTo>
                <a:cubicBezTo>
                  <a:pt x="1812769" y="559022"/>
                  <a:pt x="1788804" y="535409"/>
                  <a:pt x="1757086" y="535409"/>
                </a:cubicBezTo>
                <a:close/>
                <a:moveTo>
                  <a:pt x="1242736" y="535409"/>
                </a:moveTo>
                <a:cubicBezTo>
                  <a:pt x="1211018" y="535409"/>
                  <a:pt x="1187053" y="559022"/>
                  <a:pt x="1187053" y="591797"/>
                </a:cubicBezTo>
                <a:cubicBezTo>
                  <a:pt x="1187053" y="624573"/>
                  <a:pt x="1211018" y="648185"/>
                  <a:pt x="1242736" y="648185"/>
                </a:cubicBezTo>
                <a:cubicBezTo>
                  <a:pt x="1274454" y="648185"/>
                  <a:pt x="1298419" y="624573"/>
                  <a:pt x="1298419" y="591797"/>
                </a:cubicBezTo>
                <a:cubicBezTo>
                  <a:pt x="1298419" y="559022"/>
                  <a:pt x="1274454" y="535409"/>
                  <a:pt x="1242736" y="535409"/>
                </a:cubicBezTo>
                <a:close/>
                <a:moveTo>
                  <a:pt x="946404" y="533647"/>
                </a:moveTo>
                <a:cubicBezTo>
                  <a:pt x="917858" y="533647"/>
                  <a:pt x="898474" y="550564"/>
                  <a:pt x="893188" y="576996"/>
                </a:cubicBezTo>
                <a:lnTo>
                  <a:pt x="996801" y="576996"/>
                </a:lnTo>
                <a:cubicBezTo>
                  <a:pt x="991514" y="546687"/>
                  <a:pt x="969312" y="533647"/>
                  <a:pt x="946404" y="533647"/>
                </a:cubicBezTo>
                <a:close/>
                <a:moveTo>
                  <a:pt x="2479309" y="503691"/>
                </a:moveTo>
                <a:lnTo>
                  <a:pt x="2517371" y="503691"/>
                </a:lnTo>
                <a:lnTo>
                  <a:pt x="2517371" y="608009"/>
                </a:lnTo>
                <a:cubicBezTo>
                  <a:pt x="2517371" y="634793"/>
                  <a:pt x="2532878" y="648890"/>
                  <a:pt x="2556843" y="648890"/>
                </a:cubicBezTo>
                <a:cubicBezTo>
                  <a:pt x="2581865" y="648890"/>
                  <a:pt x="2601601" y="634088"/>
                  <a:pt x="2601601" y="598141"/>
                </a:cubicBezTo>
                <a:lnTo>
                  <a:pt x="2601601" y="503691"/>
                </a:lnTo>
                <a:lnTo>
                  <a:pt x="2639663" y="503691"/>
                </a:lnTo>
                <a:lnTo>
                  <a:pt x="2639663" y="679904"/>
                </a:lnTo>
                <a:lnTo>
                  <a:pt x="2601601" y="679904"/>
                </a:lnTo>
                <a:lnTo>
                  <a:pt x="2601601" y="657348"/>
                </a:lnTo>
                <a:cubicBezTo>
                  <a:pt x="2589971" y="675675"/>
                  <a:pt x="2570940" y="684485"/>
                  <a:pt x="2546975" y="684485"/>
                </a:cubicBezTo>
                <a:cubicBezTo>
                  <a:pt x="2507503" y="684485"/>
                  <a:pt x="2479309" y="657701"/>
                  <a:pt x="2479309" y="611886"/>
                </a:cubicBezTo>
                <a:close/>
                <a:moveTo>
                  <a:pt x="654034" y="503691"/>
                </a:moveTo>
                <a:lnTo>
                  <a:pt x="692096" y="503691"/>
                </a:lnTo>
                <a:lnTo>
                  <a:pt x="692096" y="679904"/>
                </a:lnTo>
                <a:lnTo>
                  <a:pt x="654034" y="679904"/>
                </a:lnTo>
                <a:close/>
                <a:moveTo>
                  <a:pt x="832094" y="500519"/>
                </a:moveTo>
                <a:lnTo>
                  <a:pt x="832094" y="541753"/>
                </a:lnTo>
                <a:cubicBezTo>
                  <a:pt x="807072" y="539991"/>
                  <a:pt x="777821" y="551621"/>
                  <a:pt x="777821" y="591093"/>
                </a:cubicBezTo>
                <a:lnTo>
                  <a:pt x="777821" y="679904"/>
                </a:lnTo>
                <a:lnTo>
                  <a:pt x="739759" y="679904"/>
                </a:lnTo>
                <a:lnTo>
                  <a:pt x="739759" y="503691"/>
                </a:lnTo>
                <a:lnTo>
                  <a:pt x="777821" y="503691"/>
                </a:lnTo>
                <a:lnTo>
                  <a:pt x="777821" y="533295"/>
                </a:lnTo>
                <a:cubicBezTo>
                  <a:pt x="788394" y="509330"/>
                  <a:pt x="809892" y="500519"/>
                  <a:pt x="832094" y="500519"/>
                </a:cubicBezTo>
                <a:close/>
                <a:moveTo>
                  <a:pt x="3909031" y="499110"/>
                </a:moveTo>
                <a:cubicBezTo>
                  <a:pt x="3960837" y="499110"/>
                  <a:pt x="4002071" y="539286"/>
                  <a:pt x="4002071" y="591797"/>
                </a:cubicBezTo>
                <a:cubicBezTo>
                  <a:pt x="4002071" y="643956"/>
                  <a:pt x="3960837" y="684485"/>
                  <a:pt x="3909031" y="684485"/>
                </a:cubicBezTo>
                <a:cubicBezTo>
                  <a:pt x="3857577" y="684485"/>
                  <a:pt x="3815990" y="643956"/>
                  <a:pt x="3815990" y="591797"/>
                </a:cubicBezTo>
                <a:cubicBezTo>
                  <a:pt x="3815990" y="539286"/>
                  <a:pt x="3857577" y="499110"/>
                  <a:pt x="3909031" y="499110"/>
                </a:cubicBezTo>
                <a:close/>
                <a:moveTo>
                  <a:pt x="3327996" y="499110"/>
                </a:moveTo>
                <a:cubicBezTo>
                  <a:pt x="3367468" y="499110"/>
                  <a:pt x="3395662" y="525894"/>
                  <a:pt x="3395662" y="571709"/>
                </a:cubicBezTo>
                <a:lnTo>
                  <a:pt x="3395662" y="679904"/>
                </a:lnTo>
                <a:lnTo>
                  <a:pt x="3357600" y="679904"/>
                </a:lnTo>
                <a:lnTo>
                  <a:pt x="3357600" y="575586"/>
                </a:lnTo>
                <a:cubicBezTo>
                  <a:pt x="3357600" y="548802"/>
                  <a:pt x="3342093" y="534705"/>
                  <a:pt x="3318129" y="534705"/>
                </a:cubicBezTo>
                <a:cubicBezTo>
                  <a:pt x="3293106" y="534705"/>
                  <a:pt x="3273371" y="549506"/>
                  <a:pt x="3273371" y="585454"/>
                </a:cubicBezTo>
                <a:lnTo>
                  <a:pt x="3273371" y="679904"/>
                </a:lnTo>
                <a:lnTo>
                  <a:pt x="3235309" y="679904"/>
                </a:lnTo>
                <a:lnTo>
                  <a:pt x="3235309" y="503691"/>
                </a:lnTo>
                <a:lnTo>
                  <a:pt x="3273371" y="503691"/>
                </a:lnTo>
                <a:lnTo>
                  <a:pt x="3273371" y="526246"/>
                </a:lnTo>
                <a:cubicBezTo>
                  <a:pt x="3285001" y="507920"/>
                  <a:pt x="3304031" y="499110"/>
                  <a:pt x="3327996" y="499110"/>
                </a:cubicBezTo>
                <a:close/>
                <a:moveTo>
                  <a:pt x="3094119" y="499110"/>
                </a:moveTo>
                <a:cubicBezTo>
                  <a:pt x="3121609" y="499110"/>
                  <a:pt x="3142401" y="510387"/>
                  <a:pt x="3155794" y="528713"/>
                </a:cubicBezTo>
                <a:lnTo>
                  <a:pt x="3155794" y="503691"/>
                </a:lnTo>
                <a:lnTo>
                  <a:pt x="3193855" y="503691"/>
                </a:lnTo>
                <a:lnTo>
                  <a:pt x="3193855" y="679904"/>
                </a:lnTo>
                <a:lnTo>
                  <a:pt x="3155794" y="679904"/>
                </a:lnTo>
                <a:lnTo>
                  <a:pt x="3155794" y="654529"/>
                </a:lnTo>
                <a:cubicBezTo>
                  <a:pt x="3142401" y="673208"/>
                  <a:pt x="3121609" y="684485"/>
                  <a:pt x="3094119" y="684485"/>
                </a:cubicBezTo>
                <a:cubicBezTo>
                  <a:pt x="3046189" y="684485"/>
                  <a:pt x="3006365" y="643956"/>
                  <a:pt x="3006365" y="591797"/>
                </a:cubicBezTo>
                <a:cubicBezTo>
                  <a:pt x="3006365" y="539286"/>
                  <a:pt x="3046189" y="499110"/>
                  <a:pt x="3094119" y="499110"/>
                </a:cubicBezTo>
                <a:close/>
                <a:moveTo>
                  <a:pt x="2775546" y="499110"/>
                </a:moveTo>
                <a:cubicBezTo>
                  <a:pt x="2815018" y="499110"/>
                  <a:pt x="2843212" y="525894"/>
                  <a:pt x="2843212" y="571709"/>
                </a:cubicBezTo>
                <a:lnTo>
                  <a:pt x="2843212" y="679904"/>
                </a:lnTo>
                <a:lnTo>
                  <a:pt x="2805150" y="679904"/>
                </a:lnTo>
                <a:lnTo>
                  <a:pt x="2805150" y="575586"/>
                </a:lnTo>
                <a:cubicBezTo>
                  <a:pt x="2805150" y="548802"/>
                  <a:pt x="2789643" y="534705"/>
                  <a:pt x="2765678" y="534705"/>
                </a:cubicBezTo>
                <a:cubicBezTo>
                  <a:pt x="2740656" y="534705"/>
                  <a:pt x="2720920" y="549506"/>
                  <a:pt x="2720920" y="585454"/>
                </a:cubicBezTo>
                <a:lnTo>
                  <a:pt x="2720920" y="679904"/>
                </a:lnTo>
                <a:lnTo>
                  <a:pt x="2682859" y="679904"/>
                </a:lnTo>
                <a:lnTo>
                  <a:pt x="2682859" y="503691"/>
                </a:lnTo>
                <a:lnTo>
                  <a:pt x="2720920" y="503691"/>
                </a:lnTo>
                <a:lnTo>
                  <a:pt x="2720920" y="526246"/>
                </a:lnTo>
                <a:cubicBezTo>
                  <a:pt x="2732550" y="507920"/>
                  <a:pt x="2751581" y="499110"/>
                  <a:pt x="2775546" y="499110"/>
                </a:cubicBezTo>
                <a:close/>
                <a:moveTo>
                  <a:pt x="2356456" y="499110"/>
                </a:moveTo>
                <a:cubicBezTo>
                  <a:pt x="2408262" y="499110"/>
                  <a:pt x="2449496" y="539286"/>
                  <a:pt x="2449496" y="591797"/>
                </a:cubicBezTo>
                <a:cubicBezTo>
                  <a:pt x="2449496" y="643956"/>
                  <a:pt x="2408262" y="684485"/>
                  <a:pt x="2356456" y="684485"/>
                </a:cubicBezTo>
                <a:cubicBezTo>
                  <a:pt x="2305002" y="684485"/>
                  <a:pt x="2263416" y="643956"/>
                  <a:pt x="2263416" y="591797"/>
                </a:cubicBezTo>
                <a:cubicBezTo>
                  <a:pt x="2263416" y="539286"/>
                  <a:pt x="2305002" y="499110"/>
                  <a:pt x="2356456" y="499110"/>
                </a:cubicBezTo>
                <a:close/>
                <a:moveTo>
                  <a:pt x="2165956" y="499110"/>
                </a:moveTo>
                <a:cubicBezTo>
                  <a:pt x="2200493" y="499110"/>
                  <a:pt x="2230450" y="517083"/>
                  <a:pt x="2244547" y="544572"/>
                </a:cubicBezTo>
                <a:lnTo>
                  <a:pt x="2211771" y="563603"/>
                </a:lnTo>
                <a:cubicBezTo>
                  <a:pt x="2204018" y="547039"/>
                  <a:pt x="2186749" y="536467"/>
                  <a:pt x="2165603" y="536467"/>
                </a:cubicBezTo>
                <a:cubicBezTo>
                  <a:pt x="2134590" y="536467"/>
                  <a:pt x="2110978" y="560079"/>
                  <a:pt x="2110978" y="591797"/>
                </a:cubicBezTo>
                <a:cubicBezTo>
                  <a:pt x="2110978" y="623516"/>
                  <a:pt x="2134590" y="647128"/>
                  <a:pt x="2165603" y="647128"/>
                </a:cubicBezTo>
                <a:cubicBezTo>
                  <a:pt x="2186749" y="647128"/>
                  <a:pt x="2204018" y="636203"/>
                  <a:pt x="2212476" y="619991"/>
                </a:cubicBezTo>
                <a:lnTo>
                  <a:pt x="2245251" y="638670"/>
                </a:lnTo>
                <a:cubicBezTo>
                  <a:pt x="2230450" y="666512"/>
                  <a:pt x="2200493" y="684485"/>
                  <a:pt x="2165956" y="684485"/>
                </a:cubicBezTo>
                <a:cubicBezTo>
                  <a:pt x="2112740" y="684485"/>
                  <a:pt x="2072916" y="643956"/>
                  <a:pt x="2072916" y="591797"/>
                </a:cubicBezTo>
                <a:cubicBezTo>
                  <a:pt x="2072916" y="539286"/>
                  <a:pt x="2112740" y="499110"/>
                  <a:pt x="2165956" y="499110"/>
                </a:cubicBezTo>
                <a:close/>
                <a:moveTo>
                  <a:pt x="1975456" y="499110"/>
                </a:moveTo>
                <a:cubicBezTo>
                  <a:pt x="2009993" y="499110"/>
                  <a:pt x="2039950" y="517083"/>
                  <a:pt x="2054047" y="544572"/>
                </a:cubicBezTo>
                <a:lnTo>
                  <a:pt x="2021271" y="563603"/>
                </a:lnTo>
                <a:cubicBezTo>
                  <a:pt x="2013518" y="547039"/>
                  <a:pt x="1996249" y="536467"/>
                  <a:pt x="1975103" y="536467"/>
                </a:cubicBezTo>
                <a:cubicBezTo>
                  <a:pt x="1944090" y="536467"/>
                  <a:pt x="1920478" y="560079"/>
                  <a:pt x="1920478" y="591797"/>
                </a:cubicBezTo>
                <a:cubicBezTo>
                  <a:pt x="1920478" y="623516"/>
                  <a:pt x="1944090" y="647128"/>
                  <a:pt x="1975103" y="647128"/>
                </a:cubicBezTo>
                <a:cubicBezTo>
                  <a:pt x="1996249" y="647128"/>
                  <a:pt x="2013518" y="636203"/>
                  <a:pt x="2021976" y="619991"/>
                </a:cubicBezTo>
                <a:lnTo>
                  <a:pt x="2054751" y="638670"/>
                </a:lnTo>
                <a:cubicBezTo>
                  <a:pt x="2039950" y="666512"/>
                  <a:pt x="2009993" y="684485"/>
                  <a:pt x="1975456" y="684485"/>
                </a:cubicBezTo>
                <a:cubicBezTo>
                  <a:pt x="1922240" y="684485"/>
                  <a:pt x="1882416" y="643956"/>
                  <a:pt x="1882416" y="591797"/>
                </a:cubicBezTo>
                <a:cubicBezTo>
                  <a:pt x="1882416" y="539286"/>
                  <a:pt x="1922240" y="499110"/>
                  <a:pt x="1975456" y="499110"/>
                </a:cubicBezTo>
                <a:close/>
                <a:moveTo>
                  <a:pt x="1751095" y="499110"/>
                </a:moveTo>
                <a:cubicBezTo>
                  <a:pt x="1778584" y="499110"/>
                  <a:pt x="1799377" y="510387"/>
                  <a:pt x="1812769" y="528713"/>
                </a:cubicBezTo>
                <a:lnTo>
                  <a:pt x="1812769" y="503691"/>
                </a:lnTo>
                <a:lnTo>
                  <a:pt x="1850831" y="503691"/>
                </a:lnTo>
                <a:lnTo>
                  <a:pt x="1850831" y="679904"/>
                </a:lnTo>
                <a:lnTo>
                  <a:pt x="1812769" y="679904"/>
                </a:lnTo>
                <a:lnTo>
                  <a:pt x="1812769" y="654529"/>
                </a:lnTo>
                <a:cubicBezTo>
                  <a:pt x="1799377" y="673208"/>
                  <a:pt x="1778584" y="684485"/>
                  <a:pt x="1751095" y="684485"/>
                </a:cubicBezTo>
                <a:cubicBezTo>
                  <a:pt x="1703165" y="684485"/>
                  <a:pt x="1663341" y="643956"/>
                  <a:pt x="1663341" y="591797"/>
                </a:cubicBezTo>
                <a:cubicBezTo>
                  <a:pt x="1663341" y="539286"/>
                  <a:pt x="1703165" y="499110"/>
                  <a:pt x="1751095" y="499110"/>
                </a:cubicBezTo>
                <a:close/>
                <a:moveTo>
                  <a:pt x="1470622" y="499110"/>
                </a:moveTo>
                <a:cubicBezTo>
                  <a:pt x="1510093" y="499110"/>
                  <a:pt x="1538287" y="525894"/>
                  <a:pt x="1538287" y="571709"/>
                </a:cubicBezTo>
                <a:lnTo>
                  <a:pt x="1538287" y="679904"/>
                </a:lnTo>
                <a:lnTo>
                  <a:pt x="1500225" y="679904"/>
                </a:lnTo>
                <a:lnTo>
                  <a:pt x="1500225" y="575586"/>
                </a:lnTo>
                <a:cubicBezTo>
                  <a:pt x="1500225" y="548802"/>
                  <a:pt x="1484719" y="534705"/>
                  <a:pt x="1460754" y="534705"/>
                </a:cubicBezTo>
                <a:cubicBezTo>
                  <a:pt x="1435732" y="534705"/>
                  <a:pt x="1415996" y="549506"/>
                  <a:pt x="1415996" y="585454"/>
                </a:cubicBezTo>
                <a:lnTo>
                  <a:pt x="1415996" y="679904"/>
                </a:lnTo>
                <a:lnTo>
                  <a:pt x="1377934" y="679904"/>
                </a:lnTo>
                <a:lnTo>
                  <a:pt x="1377934" y="503691"/>
                </a:lnTo>
                <a:lnTo>
                  <a:pt x="1415996" y="503691"/>
                </a:lnTo>
                <a:lnTo>
                  <a:pt x="1415996" y="526246"/>
                </a:lnTo>
                <a:cubicBezTo>
                  <a:pt x="1427626" y="507920"/>
                  <a:pt x="1446657" y="499110"/>
                  <a:pt x="1470622" y="499110"/>
                </a:cubicBezTo>
                <a:close/>
                <a:moveTo>
                  <a:pt x="1236745" y="499110"/>
                </a:moveTo>
                <a:cubicBezTo>
                  <a:pt x="1264234" y="499110"/>
                  <a:pt x="1285027" y="510387"/>
                  <a:pt x="1298419" y="528713"/>
                </a:cubicBezTo>
                <a:lnTo>
                  <a:pt x="1298419" y="503691"/>
                </a:lnTo>
                <a:lnTo>
                  <a:pt x="1336481" y="503691"/>
                </a:lnTo>
                <a:lnTo>
                  <a:pt x="1336481" y="679904"/>
                </a:lnTo>
                <a:lnTo>
                  <a:pt x="1298419" y="679904"/>
                </a:lnTo>
                <a:lnTo>
                  <a:pt x="1298419" y="654529"/>
                </a:lnTo>
                <a:cubicBezTo>
                  <a:pt x="1285027" y="673208"/>
                  <a:pt x="1264234" y="684485"/>
                  <a:pt x="1236745" y="684485"/>
                </a:cubicBezTo>
                <a:cubicBezTo>
                  <a:pt x="1188815" y="684485"/>
                  <a:pt x="1148991" y="643956"/>
                  <a:pt x="1148991" y="591797"/>
                </a:cubicBezTo>
                <a:cubicBezTo>
                  <a:pt x="1148991" y="539286"/>
                  <a:pt x="1188815" y="499110"/>
                  <a:pt x="1236745" y="499110"/>
                </a:cubicBezTo>
                <a:close/>
                <a:moveTo>
                  <a:pt x="946756" y="499110"/>
                </a:moveTo>
                <a:cubicBezTo>
                  <a:pt x="999268" y="499110"/>
                  <a:pt x="1035215" y="541401"/>
                  <a:pt x="1035215" y="592150"/>
                </a:cubicBezTo>
                <a:cubicBezTo>
                  <a:pt x="1035215" y="597436"/>
                  <a:pt x="1034510" y="603075"/>
                  <a:pt x="1033805" y="608009"/>
                </a:cubicBezTo>
                <a:lnTo>
                  <a:pt x="893540" y="608009"/>
                </a:lnTo>
                <a:cubicBezTo>
                  <a:pt x="899531" y="635498"/>
                  <a:pt x="921734" y="649595"/>
                  <a:pt x="949928" y="649595"/>
                </a:cubicBezTo>
                <a:cubicBezTo>
                  <a:pt x="971074" y="649595"/>
                  <a:pt x="986933" y="640080"/>
                  <a:pt x="995391" y="627745"/>
                </a:cubicBezTo>
                <a:lnTo>
                  <a:pt x="1026757" y="646071"/>
                </a:lnTo>
                <a:cubicBezTo>
                  <a:pt x="1010545" y="670036"/>
                  <a:pt x="984113" y="684485"/>
                  <a:pt x="949576" y="684485"/>
                </a:cubicBezTo>
                <a:cubicBezTo>
                  <a:pt x="891426" y="684485"/>
                  <a:pt x="853716" y="644661"/>
                  <a:pt x="853716" y="591797"/>
                </a:cubicBezTo>
                <a:cubicBezTo>
                  <a:pt x="853716" y="539639"/>
                  <a:pt x="891426" y="499110"/>
                  <a:pt x="946756" y="499110"/>
                </a:cubicBezTo>
                <a:close/>
                <a:moveTo>
                  <a:pt x="232381" y="499110"/>
                </a:moveTo>
                <a:cubicBezTo>
                  <a:pt x="284188" y="499110"/>
                  <a:pt x="325422" y="539286"/>
                  <a:pt x="325422" y="591797"/>
                </a:cubicBezTo>
                <a:cubicBezTo>
                  <a:pt x="325422" y="643956"/>
                  <a:pt x="284188" y="684485"/>
                  <a:pt x="232381" y="684485"/>
                </a:cubicBezTo>
                <a:cubicBezTo>
                  <a:pt x="180927" y="684485"/>
                  <a:pt x="139341" y="643956"/>
                  <a:pt x="139341" y="591797"/>
                </a:cubicBezTo>
                <a:cubicBezTo>
                  <a:pt x="139341" y="539286"/>
                  <a:pt x="180927" y="499110"/>
                  <a:pt x="232381" y="499110"/>
                </a:cubicBezTo>
                <a:close/>
                <a:moveTo>
                  <a:pt x="3747134" y="454352"/>
                </a:moveTo>
                <a:lnTo>
                  <a:pt x="3747134" y="503691"/>
                </a:lnTo>
                <a:lnTo>
                  <a:pt x="3790835" y="503691"/>
                </a:lnTo>
                <a:lnTo>
                  <a:pt x="3790835" y="540343"/>
                </a:lnTo>
                <a:lnTo>
                  <a:pt x="3747134" y="540343"/>
                </a:lnTo>
                <a:lnTo>
                  <a:pt x="3747134" y="624925"/>
                </a:lnTo>
                <a:cubicBezTo>
                  <a:pt x="3747134" y="647481"/>
                  <a:pt x="3761936" y="647128"/>
                  <a:pt x="3790835" y="645718"/>
                </a:cubicBezTo>
                <a:lnTo>
                  <a:pt x="3790835" y="679904"/>
                </a:lnTo>
                <a:cubicBezTo>
                  <a:pt x="3732332" y="686952"/>
                  <a:pt x="3709073" y="670741"/>
                  <a:pt x="3709073" y="624925"/>
                </a:cubicBezTo>
                <a:lnTo>
                  <a:pt x="3709073" y="540343"/>
                </a:lnTo>
                <a:lnTo>
                  <a:pt x="3676649" y="540343"/>
                </a:lnTo>
                <a:lnTo>
                  <a:pt x="3676649" y="503691"/>
                </a:lnTo>
                <a:lnTo>
                  <a:pt x="3709073" y="503691"/>
                </a:lnTo>
                <a:lnTo>
                  <a:pt x="3709073" y="465629"/>
                </a:lnTo>
                <a:close/>
                <a:moveTo>
                  <a:pt x="3489959" y="454352"/>
                </a:moveTo>
                <a:lnTo>
                  <a:pt x="3489959" y="503691"/>
                </a:lnTo>
                <a:lnTo>
                  <a:pt x="3533660" y="503691"/>
                </a:lnTo>
                <a:lnTo>
                  <a:pt x="3533660" y="540343"/>
                </a:lnTo>
                <a:lnTo>
                  <a:pt x="3489959" y="540343"/>
                </a:lnTo>
                <a:lnTo>
                  <a:pt x="3489959" y="624925"/>
                </a:lnTo>
                <a:cubicBezTo>
                  <a:pt x="3489959" y="647481"/>
                  <a:pt x="3504761" y="647128"/>
                  <a:pt x="3533660" y="645718"/>
                </a:cubicBezTo>
                <a:lnTo>
                  <a:pt x="3533660" y="679904"/>
                </a:lnTo>
                <a:cubicBezTo>
                  <a:pt x="3475157" y="686952"/>
                  <a:pt x="3451897" y="670741"/>
                  <a:pt x="3451897" y="624925"/>
                </a:cubicBezTo>
                <a:lnTo>
                  <a:pt x="3451897" y="540343"/>
                </a:lnTo>
                <a:lnTo>
                  <a:pt x="3419475" y="540343"/>
                </a:lnTo>
                <a:lnTo>
                  <a:pt x="3419475" y="503691"/>
                </a:lnTo>
                <a:lnTo>
                  <a:pt x="3451897" y="503691"/>
                </a:lnTo>
                <a:lnTo>
                  <a:pt x="3451897" y="465629"/>
                </a:lnTo>
                <a:close/>
                <a:moveTo>
                  <a:pt x="2937509" y="454352"/>
                </a:moveTo>
                <a:lnTo>
                  <a:pt x="2937509" y="503691"/>
                </a:lnTo>
                <a:lnTo>
                  <a:pt x="2981210" y="503691"/>
                </a:lnTo>
                <a:lnTo>
                  <a:pt x="2981210" y="540343"/>
                </a:lnTo>
                <a:lnTo>
                  <a:pt x="2937509" y="540343"/>
                </a:lnTo>
                <a:lnTo>
                  <a:pt x="2937509" y="624925"/>
                </a:lnTo>
                <a:cubicBezTo>
                  <a:pt x="2937509" y="647481"/>
                  <a:pt x="2952311" y="647128"/>
                  <a:pt x="2981210" y="645718"/>
                </a:cubicBezTo>
                <a:lnTo>
                  <a:pt x="2981210" y="679904"/>
                </a:lnTo>
                <a:cubicBezTo>
                  <a:pt x="2922707" y="686952"/>
                  <a:pt x="2899447" y="670741"/>
                  <a:pt x="2899447" y="624925"/>
                </a:cubicBezTo>
                <a:lnTo>
                  <a:pt x="2899447" y="540343"/>
                </a:lnTo>
                <a:lnTo>
                  <a:pt x="2867025" y="540343"/>
                </a:lnTo>
                <a:lnTo>
                  <a:pt x="2867025" y="503691"/>
                </a:lnTo>
                <a:lnTo>
                  <a:pt x="2899447" y="503691"/>
                </a:lnTo>
                <a:lnTo>
                  <a:pt x="2899447" y="465629"/>
                </a:lnTo>
                <a:close/>
                <a:moveTo>
                  <a:pt x="70485" y="454352"/>
                </a:moveTo>
                <a:lnTo>
                  <a:pt x="70485" y="503691"/>
                </a:lnTo>
                <a:lnTo>
                  <a:pt x="114186" y="503691"/>
                </a:lnTo>
                <a:lnTo>
                  <a:pt x="114186" y="540343"/>
                </a:lnTo>
                <a:lnTo>
                  <a:pt x="70485" y="540343"/>
                </a:lnTo>
                <a:lnTo>
                  <a:pt x="70485" y="624925"/>
                </a:lnTo>
                <a:cubicBezTo>
                  <a:pt x="70485" y="647481"/>
                  <a:pt x="85287" y="647128"/>
                  <a:pt x="114186" y="645718"/>
                </a:cubicBezTo>
                <a:lnTo>
                  <a:pt x="114186" y="679904"/>
                </a:lnTo>
                <a:cubicBezTo>
                  <a:pt x="55683" y="686952"/>
                  <a:pt x="32423" y="670741"/>
                  <a:pt x="32423" y="624925"/>
                </a:cubicBezTo>
                <a:lnTo>
                  <a:pt x="32423" y="540343"/>
                </a:lnTo>
                <a:lnTo>
                  <a:pt x="0" y="540343"/>
                </a:lnTo>
                <a:lnTo>
                  <a:pt x="0" y="503691"/>
                </a:lnTo>
                <a:lnTo>
                  <a:pt x="32423" y="503691"/>
                </a:lnTo>
                <a:lnTo>
                  <a:pt x="32423" y="465629"/>
                </a:lnTo>
                <a:close/>
                <a:moveTo>
                  <a:pt x="454009" y="433206"/>
                </a:moveTo>
                <a:lnTo>
                  <a:pt x="492071" y="433206"/>
                </a:lnTo>
                <a:lnTo>
                  <a:pt x="492071" y="526246"/>
                </a:lnTo>
                <a:cubicBezTo>
                  <a:pt x="503701" y="507920"/>
                  <a:pt x="522732" y="499110"/>
                  <a:pt x="546697" y="499110"/>
                </a:cubicBezTo>
                <a:cubicBezTo>
                  <a:pt x="586168" y="499110"/>
                  <a:pt x="614362" y="525894"/>
                  <a:pt x="614362" y="571709"/>
                </a:cubicBezTo>
                <a:lnTo>
                  <a:pt x="614362" y="679904"/>
                </a:lnTo>
                <a:lnTo>
                  <a:pt x="576301" y="679904"/>
                </a:lnTo>
                <a:lnTo>
                  <a:pt x="576301" y="575586"/>
                </a:lnTo>
                <a:cubicBezTo>
                  <a:pt x="576301" y="548802"/>
                  <a:pt x="560794" y="534705"/>
                  <a:pt x="536829" y="534705"/>
                </a:cubicBezTo>
                <a:cubicBezTo>
                  <a:pt x="511807" y="534705"/>
                  <a:pt x="492071" y="549506"/>
                  <a:pt x="492071" y="585454"/>
                </a:cubicBezTo>
                <a:lnTo>
                  <a:pt x="492071" y="679904"/>
                </a:lnTo>
                <a:lnTo>
                  <a:pt x="454009" y="679904"/>
                </a:lnTo>
                <a:close/>
                <a:moveTo>
                  <a:pt x="673065" y="428625"/>
                </a:moveTo>
                <a:cubicBezTo>
                  <a:pt x="686457" y="428625"/>
                  <a:pt x="697382" y="439550"/>
                  <a:pt x="697382" y="452942"/>
                </a:cubicBezTo>
                <a:cubicBezTo>
                  <a:pt x="697382" y="465982"/>
                  <a:pt x="686457" y="477259"/>
                  <a:pt x="673065" y="477259"/>
                </a:cubicBezTo>
                <a:cubicBezTo>
                  <a:pt x="659673" y="477259"/>
                  <a:pt x="648748" y="465982"/>
                  <a:pt x="648748" y="452942"/>
                </a:cubicBezTo>
                <a:cubicBezTo>
                  <a:pt x="648748" y="439550"/>
                  <a:pt x="659673" y="428625"/>
                  <a:pt x="673065" y="428625"/>
                </a:cubicBezTo>
                <a:close/>
                <a:moveTo>
                  <a:pt x="3204181" y="107489"/>
                </a:moveTo>
                <a:cubicBezTo>
                  <a:pt x="3173167" y="107489"/>
                  <a:pt x="3149203" y="131102"/>
                  <a:pt x="3149203" y="163172"/>
                </a:cubicBezTo>
                <a:cubicBezTo>
                  <a:pt x="3149203" y="195243"/>
                  <a:pt x="3173167" y="218856"/>
                  <a:pt x="3204181" y="218856"/>
                </a:cubicBezTo>
                <a:cubicBezTo>
                  <a:pt x="3235194" y="218856"/>
                  <a:pt x="3259159" y="195243"/>
                  <a:pt x="3259159" y="163172"/>
                </a:cubicBezTo>
                <a:cubicBezTo>
                  <a:pt x="3259159" y="131102"/>
                  <a:pt x="3235194" y="107489"/>
                  <a:pt x="3204181" y="107489"/>
                </a:cubicBezTo>
                <a:close/>
                <a:moveTo>
                  <a:pt x="1594456" y="107489"/>
                </a:moveTo>
                <a:cubicBezTo>
                  <a:pt x="1563443" y="107489"/>
                  <a:pt x="1539478" y="131102"/>
                  <a:pt x="1539478" y="163172"/>
                </a:cubicBezTo>
                <a:cubicBezTo>
                  <a:pt x="1539478" y="195243"/>
                  <a:pt x="1563443" y="218856"/>
                  <a:pt x="1594456" y="218856"/>
                </a:cubicBezTo>
                <a:cubicBezTo>
                  <a:pt x="1625470" y="218856"/>
                  <a:pt x="1649435" y="195243"/>
                  <a:pt x="1649435" y="163172"/>
                </a:cubicBezTo>
                <a:cubicBezTo>
                  <a:pt x="1649435" y="131102"/>
                  <a:pt x="1625470" y="107489"/>
                  <a:pt x="1594456" y="107489"/>
                </a:cubicBezTo>
                <a:close/>
                <a:moveTo>
                  <a:pt x="890654" y="106784"/>
                </a:moveTo>
                <a:cubicBezTo>
                  <a:pt x="858936" y="106784"/>
                  <a:pt x="834971" y="130397"/>
                  <a:pt x="834971" y="163172"/>
                </a:cubicBezTo>
                <a:cubicBezTo>
                  <a:pt x="834971" y="195948"/>
                  <a:pt x="858936" y="219560"/>
                  <a:pt x="890654" y="219560"/>
                </a:cubicBezTo>
                <a:cubicBezTo>
                  <a:pt x="922372" y="219560"/>
                  <a:pt x="946337" y="195948"/>
                  <a:pt x="946337" y="163172"/>
                </a:cubicBezTo>
                <a:cubicBezTo>
                  <a:pt x="946337" y="130397"/>
                  <a:pt x="922372" y="106784"/>
                  <a:pt x="890654" y="106784"/>
                </a:cubicBezTo>
                <a:close/>
                <a:moveTo>
                  <a:pt x="3614813" y="106080"/>
                </a:moveTo>
                <a:cubicBezTo>
                  <a:pt x="3582743" y="106080"/>
                  <a:pt x="3558778" y="129692"/>
                  <a:pt x="3558778" y="161410"/>
                </a:cubicBezTo>
                <a:cubicBezTo>
                  <a:pt x="3558778" y="193129"/>
                  <a:pt x="3582743" y="216741"/>
                  <a:pt x="3614813" y="216741"/>
                </a:cubicBezTo>
                <a:cubicBezTo>
                  <a:pt x="3646884" y="216741"/>
                  <a:pt x="3670849" y="193129"/>
                  <a:pt x="3670849" y="161410"/>
                </a:cubicBezTo>
                <a:cubicBezTo>
                  <a:pt x="3670849" y="129692"/>
                  <a:pt x="3646884" y="106080"/>
                  <a:pt x="3614813" y="106080"/>
                </a:cubicBezTo>
                <a:close/>
                <a:moveTo>
                  <a:pt x="2794253" y="105022"/>
                </a:moveTo>
                <a:cubicBezTo>
                  <a:pt x="2765707" y="105022"/>
                  <a:pt x="2746323" y="121939"/>
                  <a:pt x="2741037" y="148371"/>
                </a:cubicBezTo>
                <a:lnTo>
                  <a:pt x="2844650" y="148371"/>
                </a:lnTo>
                <a:cubicBezTo>
                  <a:pt x="2839364" y="118062"/>
                  <a:pt x="2817161" y="105022"/>
                  <a:pt x="2794253" y="105022"/>
                </a:cubicBezTo>
                <a:close/>
                <a:moveTo>
                  <a:pt x="1098804" y="105022"/>
                </a:moveTo>
                <a:cubicBezTo>
                  <a:pt x="1070258" y="105022"/>
                  <a:pt x="1050874" y="121939"/>
                  <a:pt x="1045588" y="148371"/>
                </a:cubicBezTo>
                <a:lnTo>
                  <a:pt x="1149201" y="148371"/>
                </a:lnTo>
                <a:cubicBezTo>
                  <a:pt x="1143914" y="118062"/>
                  <a:pt x="1121711" y="105022"/>
                  <a:pt x="1098804" y="105022"/>
                </a:cubicBezTo>
                <a:close/>
                <a:moveTo>
                  <a:pt x="3327035" y="75066"/>
                </a:moveTo>
                <a:lnTo>
                  <a:pt x="3365096" y="75066"/>
                </a:lnTo>
                <a:lnTo>
                  <a:pt x="3365096" y="179384"/>
                </a:lnTo>
                <a:cubicBezTo>
                  <a:pt x="3365096" y="206168"/>
                  <a:pt x="3380603" y="220265"/>
                  <a:pt x="3404568" y="220265"/>
                </a:cubicBezTo>
                <a:cubicBezTo>
                  <a:pt x="3429590" y="220265"/>
                  <a:pt x="3449326" y="205463"/>
                  <a:pt x="3449326" y="169516"/>
                </a:cubicBezTo>
                <a:lnTo>
                  <a:pt x="3449326" y="75066"/>
                </a:lnTo>
                <a:lnTo>
                  <a:pt x="3487388" y="75066"/>
                </a:lnTo>
                <a:lnTo>
                  <a:pt x="3487388" y="251279"/>
                </a:lnTo>
                <a:lnTo>
                  <a:pt x="3449326" y="251279"/>
                </a:lnTo>
                <a:lnTo>
                  <a:pt x="3449326" y="228723"/>
                </a:lnTo>
                <a:cubicBezTo>
                  <a:pt x="3437696" y="247050"/>
                  <a:pt x="3418665" y="255860"/>
                  <a:pt x="3394700" y="255860"/>
                </a:cubicBezTo>
                <a:cubicBezTo>
                  <a:pt x="3355229" y="255860"/>
                  <a:pt x="3327035" y="229076"/>
                  <a:pt x="3327035" y="183261"/>
                </a:cubicBezTo>
                <a:close/>
                <a:moveTo>
                  <a:pt x="2149459" y="75066"/>
                </a:moveTo>
                <a:lnTo>
                  <a:pt x="2187521" y="75066"/>
                </a:lnTo>
                <a:lnTo>
                  <a:pt x="2187521" y="251279"/>
                </a:lnTo>
                <a:lnTo>
                  <a:pt x="2149459" y="251279"/>
                </a:lnTo>
                <a:close/>
                <a:moveTo>
                  <a:pt x="500243" y="75066"/>
                </a:moveTo>
                <a:lnTo>
                  <a:pt x="541830" y="75066"/>
                </a:lnTo>
                <a:lnTo>
                  <a:pt x="594341" y="202996"/>
                </a:lnTo>
                <a:lnTo>
                  <a:pt x="639451" y="75066"/>
                </a:lnTo>
                <a:lnTo>
                  <a:pt x="679980" y="75066"/>
                </a:lnTo>
                <a:lnTo>
                  <a:pt x="612315" y="256917"/>
                </a:lnTo>
                <a:cubicBezTo>
                  <a:pt x="595751" y="301675"/>
                  <a:pt x="566852" y="324231"/>
                  <a:pt x="526323" y="321764"/>
                </a:cubicBezTo>
                <a:lnTo>
                  <a:pt x="526323" y="286169"/>
                </a:lnTo>
                <a:cubicBezTo>
                  <a:pt x="550993" y="287578"/>
                  <a:pt x="564385" y="274891"/>
                  <a:pt x="573195" y="251631"/>
                </a:cubicBezTo>
                <a:lnTo>
                  <a:pt x="574958" y="248107"/>
                </a:lnTo>
                <a:close/>
                <a:moveTo>
                  <a:pt x="2117969" y="71894"/>
                </a:moveTo>
                <a:lnTo>
                  <a:pt x="2117969" y="113128"/>
                </a:lnTo>
                <a:cubicBezTo>
                  <a:pt x="2092947" y="111366"/>
                  <a:pt x="2063696" y="122996"/>
                  <a:pt x="2063696" y="162468"/>
                </a:cubicBezTo>
                <a:lnTo>
                  <a:pt x="2063696" y="251279"/>
                </a:lnTo>
                <a:lnTo>
                  <a:pt x="2025634" y="251279"/>
                </a:lnTo>
                <a:lnTo>
                  <a:pt x="2025634" y="75066"/>
                </a:lnTo>
                <a:lnTo>
                  <a:pt x="2063696" y="75066"/>
                </a:lnTo>
                <a:lnTo>
                  <a:pt x="2063696" y="104670"/>
                </a:lnTo>
                <a:cubicBezTo>
                  <a:pt x="2074269" y="80705"/>
                  <a:pt x="2095767" y="71894"/>
                  <a:pt x="2117969" y="71894"/>
                </a:cubicBezTo>
                <a:close/>
                <a:moveTo>
                  <a:pt x="1317869" y="71894"/>
                </a:moveTo>
                <a:lnTo>
                  <a:pt x="1317869" y="113128"/>
                </a:lnTo>
                <a:cubicBezTo>
                  <a:pt x="1292847" y="111366"/>
                  <a:pt x="1263596" y="122996"/>
                  <a:pt x="1263596" y="162468"/>
                </a:cubicBezTo>
                <a:lnTo>
                  <a:pt x="1263596" y="251279"/>
                </a:lnTo>
                <a:lnTo>
                  <a:pt x="1225534" y="251279"/>
                </a:lnTo>
                <a:lnTo>
                  <a:pt x="1225534" y="75066"/>
                </a:lnTo>
                <a:lnTo>
                  <a:pt x="1263596" y="75066"/>
                </a:lnTo>
                <a:lnTo>
                  <a:pt x="1263596" y="104670"/>
                </a:lnTo>
                <a:cubicBezTo>
                  <a:pt x="1274169" y="80705"/>
                  <a:pt x="1295667" y="71894"/>
                  <a:pt x="1317869" y="71894"/>
                </a:cubicBezTo>
                <a:close/>
                <a:moveTo>
                  <a:pt x="3609527" y="70485"/>
                </a:moveTo>
                <a:cubicBezTo>
                  <a:pt x="3636664" y="70485"/>
                  <a:pt x="3657457" y="82115"/>
                  <a:pt x="3670849" y="101146"/>
                </a:cubicBezTo>
                <a:lnTo>
                  <a:pt x="3670849" y="75066"/>
                </a:lnTo>
                <a:lnTo>
                  <a:pt x="3708206" y="75066"/>
                </a:lnTo>
                <a:lnTo>
                  <a:pt x="3708206" y="243173"/>
                </a:lnTo>
                <a:cubicBezTo>
                  <a:pt x="3708206" y="299913"/>
                  <a:pt x="3663801" y="326345"/>
                  <a:pt x="3617633" y="326345"/>
                </a:cubicBezTo>
                <a:cubicBezTo>
                  <a:pt x="3578866" y="326345"/>
                  <a:pt x="3548910" y="311896"/>
                  <a:pt x="3534108" y="283702"/>
                </a:cubicBezTo>
                <a:lnTo>
                  <a:pt x="3566883" y="264671"/>
                </a:lnTo>
                <a:cubicBezTo>
                  <a:pt x="3574637" y="279825"/>
                  <a:pt x="3587677" y="291808"/>
                  <a:pt x="3618337" y="291808"/>
                </a:cubicBezTo>
                <a:cubicBezTo>
                  <a:pt x="3651113" y="291808"/>
                  <a:pt x="3670849" y="273834"/>
                  <a:pt x="3670849" y="243173"/>
                </a:cubicBezTo>
                <a:lnTo>
                  <a:pt x="3670849" y="221675"/>
                </a:lnTo>
                <a:cubicBezTo>
                  <a:pt x="3657457" y="240706"/>
                  <a:pt x="3636664" y="252336"/>
                  <a:pt x="3609527" y="252336"/>
                </a:cubicBezTo>
                <a:cubicBezTo>
                  <a:pt x="3559835" y="252336"/>
                  <a:pt x="3520716" y="211807"/>
                  <a:pt x="3520716" y="161410"/>
                </a:cubicBezTo>
                <a:cubicBezTo>
                  <a:pt x="3520716" y="111013"/>
                  <a:pt x="3559835" y="70485"/>
                  <a:pt x="3609527" y="70485"/>
                </a:cubicBezTo>
                <a:close/>
                <a:moveTo>
                  <a:pt x="3204181" y="70485"/>
                </a:moveTo>
                <a:cubicBezTo>
                  <a:pt x="3255987" y="70485"/>
                  <a:pt x="3297221" y="110661"/>
                  <a:pt x="3297221" y="163172"/>
                </a:cubicBezTo>
                <a:cubicBezTo>
                  <a:pt x="3297221" y="215331"/>
                  <a:pt x="3255987" y="255860"/>
                  <a:pt x="3204181" y="255860"/>
                </a:cubicBezTo>
                <a:cubicBezTo>
                  <a:pt x="3152727" y="255860"/>
                  <a:pt x="3111141" y="215331"/>
                  <a:pt x="3111141" y="163172"/>
                </a:cubicBezTo>
                <a:cubicBezTo>
                  <a:pt x="3111141" y="110661"/>
                  <a:pt x="3152727" y="70485"/>
                  <a:pt x="3204181" y="70485"/>
                </a:cubicBezTo>
                <a:close/>
                <a:moveTo>
                  <a:pt x="3013671" y="70485"/>
                </a:moveTo>
                <a:cubicBezTo>
                  <a:pt x="3053143" y="70485"/>
                  <a:pt x="3081337" y="97269"/>
                  <a:pt x="3081337" y="143084"/>
                </a:cubicBezTo>
                <a:lnTo>
                  <a:pt x="3081337" y="251279"/>
                </a:lnTo>
                <a:lnTo>
                  <a:pt x="3043275" y="251279"/>
                </a:lnTo>
                <a:lnTo>
                  <a:pt x="3043275" y="146961"/>
                </a:lnTo>
                <a:cubicBezTo>
                  <a:pt x="3043275" y="120177"/>
                  <a:pt x="3027769" y="106080"/>
                  <a:pt x="3003803" y="106080"/>
                </a:cubicBezTo>
                <a:cubicBezTo>
                  <a:pt x="2978781" y="106080"/>
                  <a:pt x="2959046" y="120881"/>
                  <a:pt x="2959046" y="156829"/>
                </a:cubicBezTo>
                <a:lnTo>
                  <a:pt x="2959046" y="251279"/>
                </a:lnTo>
                <a:lnTo>
                  <a:pt x="2920983" y="251279"/>
                </a:lnTo>
                <a:lnTo>
                  <a:pt x="2920983" y="75066"/>
                </a:lnTo>
                <a:lnTo>
                  <a:pt x="2959046" y="75066"/>
                </a:lnTo>
                <a:lnTo>
                  <a:pt x="2959046" y="97621"/>
                </a:lnTo>
                <a:cubicBezTo>
                  <a:pt x="2970675" y="79295"/>
                  <a:pt x="2989707" y="70485"/>
                  <a:pt x="3013671" y="70485"/>
                </a:cubicBezTo>
                <a:close/>
                <a:moveTo>
                  <a:pt x="2794606" y="70485"/>
                </a:moveTo>
                <a:cubicBezTo>
                  <a:pt x="2847117" y="70485"/>
                  <a:pt x="2883065" y="112776"/>
                  <a:pt x="2883065" y="163525"/>
                </a:cubicBezTo>
                <a:cubicBezTo>
                  <a:pt x="2883065" y="168811"/>
                  <a:pt x="2882360" y="174450"/>
                  <a:pt x="2881655" y="179384"/>
                </a:cubicBezTo>
                <a:lnTo>
                  <a:pt x="2741389" y="179384"/>
                </a:lnTo>
                <a:cubicBezTo>
                  <a:pt x="2747381" y="206873"/>
                  <a:pt x="2769584" y="220970"/>
                  <a:pt x="2797778" y="220970"/>
                </a:cubicBezTo>
                <a:cubicBezTo>
                  <a:pt x="2818923" y="220970"/>
                  <a:pt x="2834783" y="211455"/>
                  <a:pt x="2843241" y="199120"/>
                </a:cubicBezTo>
                <a:lnTo>
                  <a:pt x="2874607" y="217446"/>
                </a:lnTo>
                <a:cubicBezTo>
                  <a:pt x="2858395" y="241411"/>
                  <a:pt x="2831963" y="255860"/>
                  <a:pt x="2797425" y="255860"/>
                </a:cubicBezTo>
                <a:cubicBezTo>
                  <a:pt x="2739275" y="255860"/>
                  <a:pt x="2701565" y="216036"/>
                  <a:pt x="2701565" y="163172"/>
                </a:cubicBezTo>
                <a:cubicBezTo>
                  <a:pt x="2701565" y="111013"/>
                  <a:pt x="2739275" y="70485"/>
                  <a:pt x="2794606" y="70485"/>
                </a:cubicBezTo>
                <a:close/>
                <a:moveTo>
                  <a:pt x="2318356" y="70485"/>
                </a:moveTo>
                <a:cubicBezTo>
                  <a:pt x="2352893" y="70485"/>
                  <a:pt x="2382850" y="88458"/>
                  <a:pt x="2396947" y="115947"/>
                </a:cubicBezTo>
                <a:lnTo>
                  <a:pt x="2364171" y="134978"/>
                </a:lnTo>
                <a:cubicBezTo>
                  <a:pt x="2356418" y="118414"/>
                  <a:pt x="2339149" y="107842"/>
                  <a:pt x="2318004" y="107842"/>
                </a:cubicBezTo>
                <a:cubicBezTo>
                  <a:pt x="2286990" y="107842"/>
                  <a:pt x="2263378" y="131454"/>
                  <a:pt x="2263378" y="163172"/>
                </a:cubicBezTo>
                <a:cubicBezTo>
                  <a:pt x="2263378" y="194891"/>
                  <a:pt x="2286990" y="218503"/>
                  <a:pt x="2318004" y="218503"/>
                </a:cubicBezTo>
                <a:cubicBezTo>
                  <a:pt x="2339149" y="218503"/>
                  <a:pt x="2356418" y="207578"/>
                  <a:pt x="2364876" y="191366"/>
                </a:cubicBezTo>
                <a:lnTo>
                  <a:pt x="2397651" y="210045"/>
                </a:lnTo>
                <a:cubicBezTo>
                  <a:pt x="2382850" y="237887"/>
                  <a:pt x="2352893" y="255860"/>
                  <a:pt x="2318356" y="255860"/>
                </a:cubicBezTo>
                <a:cubicBezTo>
                  <a:pt x="2265140" y="255860"/>
                  <a:pt x="2225316" y="215331"/>
                  <a:pt x="2225316" y="163172"/>
                </a:cubicBezTo>
                <a:cubicBezTo>
                  <a:pt x="2225316" y="110661"/>
                  <a:pt x="2265140" y="70485"/>
                  <a:pt x="2318356" y="70485"/>
                </a:cubicBezTo>
                <a:close/>
                <a:moveTo>
                  <a:pt x="1813521" y="70485"/>
                </a:moveTo>
                <a:cubicBezTo>
                  <a:pt x="1852993" y="70485"/>
                  <a:pt x="1881187" y="97269"/>
                  <a:pt x="1881187" y="143084"/>
                </a:cubicBezTo>
                <a:lnTo>
                  <a:pt x="1881187" y="251279"/>
                </a:lnTo>
                <a:lnTo>
                  <a:pt x="1843125" y="251279"/>
                </a:lnTo>
                <a:lnTo>
                  <a:pt x="1843125" y="146961"/>
                </a:lnTo>
                <a:cubicBezTo>
                  <a:pt x="1843125" y="120177"/>
                  <a:pt x="1827619" y="106080"/>
                  <a:pt x="1803654" y="106080"/>
                </a:cubicBezTo>
                <a:cubicBezTo>
                  <a:pt x="1778632" y="106080"/>
                  <a:pt x="1758896" y="120881"/>
                  <a:pt x="1758896" y="156829"/>
                </a:cubicBezTo>
                <a:lnTo>
                  <a:pt x="1758896" y="251279"/>
                </a:lnTo>
                <a:lnTo>
                  <a:pt x="1720834" y="251279"/>
                </a:lnTo>
                <a:lnTo>
                  <a:pt x="1720834" y="75066"/>
                </a:lnTo>
                <a:lnTo>
                  <a:pt x="1758896" y="75066"/>
                </a:lnTo>
                <a:lnTo>
                  <a:pt x="1758896" y="97621"/>
                </a:lnTo>
                <a:cubicBezTo>
                  <a:pt x="1770526" y="79295"/>
                  <a:pt x="1789557" y="70485"/>
                  <a:pt x="1813521" y="70485"/>
                </a:cubicBezTo>
                <a:close/>
                <a:moveTo>
                  <a:pt x="1594456" y="70485"/>
                </a:moveTo>
                <a:cubicBezTo>
                  <a:pt x="1646263" y="70485"/>
                  <a:pt x="1687497" y="110661"/>
                  <a:pt x="1687497" y="163172"/>
                </a:cubicBezTo>
                <a:cubicBezTo>
                  <a:pt x="1687497" y="215331"/>
                  <a:pt x="1646263" y="255860"/>
                  <a:pt x="1594456" y="255860"/>
                </a:cubicBezTo>
                <a:cubicBezTo>
                  <a:pt x="1543002" y="255860"/>
                  <a:pt x="1501416" y="215331"/>
                  <a:pt x="1501416" y="163172"/>
                </a:cubicBezTo>
                <a:cubicBezTo>
                  <a:pt x="1501416" y="110661"/>
                  <a:pt x="1543002" y="70485"/>
                  <a:pt x="1594456" y="70485"/>
                </a:cubicBezTo>
                <a:close/>
                <a:moveTo>
                  <a:pt x="1409271" y="70485"/>
                </a:moveTo>
                <a:cubicBezTo>
                  <a:pt x="1438170" y="70485"/>
                  <a:pt x="1462135" y="83877"/>
                  <a:pt x="1474470" y="107137"/>
                </a:cubicBezTo>
                <a:lnTo>
                  <a:pt x="1442399" y="125110"/>
                </a:lnTo>
                <a:cubicBezTo>
                  <a:pt x="1436056" y="111366"/>
                  <a:pt x="1423721" y="105022"/>
                  <a:pt x="1409271" y="105022"/>
                </a:cubicBezTo>
                <a:cubicBezTo>
                  <a:pt x="1395527" y="105022"/>
                  <a:pt x="1383544" y="111013"/>
                  <a:pt x="1383544" y="123701"/>
                </a:cubicBezTo>
                <a:cubicBezTo>
                  <a:pt x="1383544" y="155771"/>
                  <a:pt x="1478347" y="136388"/>
                  <a:pt x="1478347" y="201587"/>
                </a:cubicBezTo>
                <a:cubicBezTo>
                  <a:pt x="1478347" y="236829"/>
                  <a:pt x="1447686" y="255860"/>
                  <a:pt x="1409624" y="255860"/>
                </a:cubicBezTo>
                <a:cubicBezTo>
                  <a:pt x="1374381" y="255860"/>
                  <a:pt x="1349007" y="240001"/>
                  <a:pt x="1337729" y="214626"/>
                </a:cubicBezTo>
                <a:lnTo>
                  <a:pt x="1370505" y="195595"/>
                </a:lnTo>
                <a:cubicBezTo>
                  <a:pt x="1376143" y="211455"/>
                  <a:pt x="1390240" y="220970"/>
                  <a:pt x="1409624" y="220970"/>
                </a:cubicBezTo>
                <a:cubicBezTo>
                  <a:pt x="1426540" y="220970"/>
                  <a:pt x="1439580" y="215331"/>
                  <a:pt x="1439580" y="201234"/>
                </a:cubicBezTo>
                <a:cubicBezTo>
                  <a:pt x="1439580" y="169868"/>
                  <a:pt x="1344778" y="187490"/>
                  <a:pt x="1344778" y="124406"/>
                </a:cubicBezTo>
                <a:cubicBezTo>
                  <a:pt x="1344778" y="91278"/>
                  <a:pt x="1373324" y="70485"/>
                  <a:pt x="1409271" y="70485"/>
                </a:cubicBezTo>
                <a:close/>
                <a:moveTo>
                  <a:pt x="1099156" y="70485"/>
                </a:moveTo>
                <a:cubicBezTo>
                  <a:pt x="1151668" y="70485"/>
                  <a:pt x="1187615" y="112776"/>
                  <a:pt x="1187615" y="163525"/>
                </a:cubicBezTo>
                <a:cubicBezTo>
                  <a:pt x="1187615" y="168811"/>
                  <a:pt x="1186910" y="174450"/>
                  <a:pt x="1186205" y="179384"/>
                </a:cubicBezTo>
                <a:lnTo>
                  <a:pt x="1045940" y="179384"/>
                </a:lnTo>
                <a:cubicBezTo>
                  <a:pt x="1051931" y="206873"/>
                  <a:pt x="1074134" y="220970"/>
                  <a:pt x="1102328" y="220970"/>
                </a:cubicBezTo>
                <a:cubicBezTo>
                  <a:pt x="1123474" y="220970"/>
                  <a:pt x="1139333" y="211455"/>
                  <a:pt x="1147791" y="199120"/>
                </a:cubicBezTo>
                <a:lnTo>
                  <a:pt x="1179157" y="217446"/>
                </a:lnTo>
                <a:cubicBezTo>
                  <a:pt x="1162945" y="241411"/>
                  <a:pt x="1136513" y="255860"/>
                  <a:pt x="1101976" y="255860"/>
                </a:cubicBezTo>
                <a:cubicBezTo>
                  <a:pt x="1043826" y="255860"/>
                  <a:pt x="1006116" y="216036"/>
                  <a:pt x="1006116" y="163172"/>
                </a:cubicBezTo>
                <a:cubicBezTo>
                  <a:pt x="1006116" y="111013"/>
                  <a:pt x="1043826" y="70485"/>
                  <a:pt x="1099156" y="70485"/>
                </a:cubicBezTo>
                <a:close/>
                <a:moveTo>
                  <a:pt x="896645" y="70485"/>
                </a:moveTo>
                <a:cubicBezTo>
                  <a:pt x="944575" y="70485"/>
                  <a:pt x="984399" y="111013"/>
                  <a:pt x="984399" y="163172"/>
                </a:cubicBezTo>
                <a:cubicBezTo>
                  <a:pt x="984399" y="215684"/>
                  <a:pt x="944575" y="255860"/>
                  <a:pt x="896645" y="255860"/>
                </a:cubicBezTo>
                <a:cubicBezTo>
                  <a:pt x="869156" y="255860"/>
                  <a:pt x="848363" y="244583"/>
                  <a:pt x="834971" y="226256"/>
                </a:cubicBezTo>
                <a:lnTo>
                  <a:pt x="834971" y="321764"/>
                </a:lnTo>
                <a:lnTo>
                  <a:pt x="796909" y="321764"/>
                </a:lnTo>
                <a:lnTo>
                  <a:pt x="796909" y="75066"/>
                </a:lnTo>
                <a:lnTo>
                  <a:pt x="834971" y="75066"/>
                </a:lnTo>
                <a:lnTo>
                  <a:pt x="834971" y="100441"/>
                </a:lnTo>
                <a:cubicBezTo>
                  <a:pt x="848363" y="81762"/>
                  <a:pt x="869156" y="70485"/>
                  <a:pt x="896645" y="70485"/>
                </a:cubicBezTo>
                <a:close/>
                <a:moveTo>
                  <a:pt x="413347" y="70485"/>
                </a:moveTo>
                <a:cubicBezTo>
                  <a:pt x="452818" y="70485"/>
                  <a:pt x="481012" y="97269"/>
                  <a:pt x="481012" y="143084"/>
                </a:cubicBezTo>
                <a:lnTo>
                  <a:pt x="481012" y="251279"/>
                </a:lnTo>
                <a:lnTo>
                  <a:pt x="442951" y="251279"/>
                </a:lnTo>
                <a:lnTo>
                  <a:pt x="442951" y="146961"/>
                </a:lnTo>
                <a:cubicBezTo>
                  <a:pt x="442951" y="120177"/>
                  <a:pt x="427444" y="106080"/>
                  <a:pt x="403479" y="106080"/>
                </a:cubicBezTo>
                <a:cubicBezTo>
                  <a:pt x="378457" y="106080"/>
                  <a:pt x="358721" y="120881"/>
                  <a:pt x="358721" y="156829"/>
                </a:cubicBezTo>
                <a:lnTo>
                  <a:pt x="358721" y="251279"/>
                </a:lnTo>
                <a:lnTo>
                  <a:pt x="320659" y="251279"/>
                </a:lnTo>
                <a:lnTo>
                  <a:pt x="320659" y="75066"/>
                </a:lnTo>
                <a:lnTo>
                  <a:pt x="358721" y="75066"/>
                </a:lnTo>
                <a:lnTo>
                  <a:pt x="358721" y="97621"/>
                </a:lnTo>
                <a:cubicBezTo>
                  <a:pt x="370351" y="79295"/>
                  <a:pt x="389382" y="70485"/>
                  <a:pt x="413347" y="70485"/>
                </a:cubicBezTo>
                <a:close/>
                <a:moveTo>
                  <a:pt x="185452" y="52159"/>
                </a:moveTo>
                <a:lnTo>
                  <a:pt x="146333" y="163525"/>
                </a:lnTo>
                <a:lnTo>
                  <a:pt x="224571" y="163525"/>
                </a:lnTo>
                <a:close/>
                <a:moveTo>
                  <a:pt x="3749659" y="4581"/>
                </a:moveTo>
                <a:lnTo>
                  <a:pt x="3787721" y="4581"/>
                </a:lnTo>
                <a:lnTo>
                  <a:pt x="3787721" y="97621"/>
                </a:lnTo>
                <a:cubicBezTo>
                  <a:pt x="3799351" y="79295"/>
                  <a:pt x="3818382" y="70485"/>
                  <a:pt x="3842347" y="70485"/>
                </a:cubicBezTo>
                <a:cubicBezTo>
                  <a:pt x="3881818" y="70485"/>
                  <a:pt x="3910012" y="97269"/>
                  <a:pt x="3910012" y="143084"/>
                </a:cubicBezTo>
                <a:lnTo>
                  <a:pt x="3910012" y="251279"/>
                </a:lnTo>
                <a:lnTo>
                  <a:pt x="3871950" y="251279"/>
                </a:lnTo>
                <a:lnTo>
                  <a:pt x="3871950" y="146961"/>
                </a:lnTo>
                <a:cubicBezTo>
                  <a:pt x="3871950" y="120177"/>
                  <a:pt x="3856444" y="106080"/>
                  <a:pt x="3832479" y="106080"/>
                </a:cubicBezTo>
                <a:cubicBezTo>
                  <a:pt x="3807457" y="106080"/>
                  <a:pt x="3787721" y="120881"/>
                  <a:pt x="3787721" y="156829"/>
                </a:cubicBezTo>
                <a:lnTo>
                  <a:pt x="3787721" y="251279"/>
                </a:lnTo>
                <a:lnTo>
                  <a:pt x="3749659" y="251279"/>
                </a:lnTo>
                <a:close/>
                <a:moveTo>
                  <a:pt x="2425684" y="4581"/>
                </a:moveTo>
                <a:lnTo>
                  <a:pt x="2463745" y="4581"/>
                </a:lnTo>
                <a:lnTo>
                  <a:pt x="2463745" y="97621"/>
                </a:lnTo>
                <a:cubicBezTo>
                  <a:pt x="2475375" y="79295"/>
                  <a:pt x="2494407" y="70485"/>
                  <a:pt x="2518371" y="70485"/>
                </a:cubicBezTo>
                <a:cubicBezTo>
                  <a:pt x="2557843" y="70485"/>
                  <a:pt x="2586037" y="97269"/>
                  <a:pt x="2586037" y="143084"/>
                </a:cubicBezTo>
                <a:lnTo>
                  <a:pt x="2586037" y="251279"/>
                </a:lnTo>
                <a:lnTo>
                  <a:pt x="2547975" y="251279"/>
                </a:lnTo>
                <a:lnTo>
                  <a:pt x="2547975" y="146961"/>
                </a:lnTo>
                <a:cubicBezTo>
                  <a:pt x="2547975" y="120177"/>
                  <a:pt x="2532468" y="106080"/>
                  <a:pt x="2508503" y="106080"/>
                </a:cubicBezTo>
                <a:cubicBezTo>
                  <a:pt x="2483481" y="106080"/>
                  <a:pt x="2463745" y="120881"/>
                  <a:pt x="2463745" y="156829"/>
                </a:cubicBezTo>
                <a:lnTo>
                  <a:pt x="2463745" y="251279"/>
                </a:lnTo>
                <a:lnTo>
                  <a:pt x="2425684" y="251279"/>
                </a:lnTo>
                <a:close/>
                <a:moveTo>
                  <a:pt x="161134" y="4581"/>
                </a:moveTo>
                <a:lnTo>
                  <a:pt x="209769" y="4581"/>
                </a:lnTo>
                <a:lnTo>
                  <a:pt x="298933" y="251279"/>
                </a:lnTo>
                <a:lnTo>
                  <a:pt x="255232" y="251279"/>
                </a:lnTo>
                <a:lnTo>
                  <a:pt x="237963" y="201587"/>
                </a:lnTo>
                <a:lnTo>
                  <a:pt x="132940" y="201587"/>
                </a:lnTo>
                <a:lnTo>
                  <a:pt x="115672" y="251279"/>
                </a:lnTo>
                <a:lnTo>
                  <a:pt x="71618" y="251279"/>
                </a:lnTo>
                <a:close/>
                <a:moveTo>
                  <a:pt x="2168490" y="0"/>
                </a:moveTo>
                <a:cubicBezTo>
                  <a:pt x="2181882" y="0"/>
                  <a:pt x="2192807" y="10925"/>
                  <a:pt x="2192807" y="24317"/>
                </a:cubicBezTo>
                <a:cubicBezTo>
                  <a:pt x="2192807" y="37357"/>
                  <a:pt x="2181882" y="48634"/>
                  <a:pt x="2168490" y="48634"/>
                </a:cubicBezTo>
                <a:cubicBezTo>
                  <a:pt x="2155098" y="48634"/>
                  <a:pt x="2144173" y="37357"/>
                  <a:pt x="2144173" y="24317"/>
                </a:cubicBezTo>
                <a:cubicBezTo>
                  <a:pt x="2144173" y="10925"/>
                  <a:pt x="2155098" y="0"/>
                  <a:pt x="2168490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[T2O] Google Shape;89;p13">
            <a:extLst>
              <a:ext uri="{FF2B5EF4-FFF2-40B4-BE49-F238E27FC236}">
                <a16:creationId xmlns:a16="http://schemas.microsoft.com/office/drawing/2014/main" id="{FB55D9D2-F24E-894A-BA33-9D79D9909BCB}"/>
              </a:ext>
            </a:extLst>
          </p:cNvPr>
          <p:cNvSpPr/>
          <p:nvPr/>
        </p:nvSpPr>
        <p:spPr>
          <a:xfrm>
            <a:off x="1598865" y="5464117"/>
            <a:ext cx="8997171" cy="332689"/>
          </a:xfrm>
          <a:custGeom>
            <a:avLst/>
            <a:gdLst/>
            <a:ahLst/>
            <a:cxnLst/>
            <a:rect l="l" t="t" r="r" b="b"/>
            <a:pathLst>
              <a:path w="8997171" h="332689">
                <a:moveTo>
                  <a:pt x="8963691" y="195243"/>
                </a:moveTo>
                <a:cubicBezTo>
                  <a:pt x="8982018" y="195243"/>
                  <a:pt x="8997171" y="210398"/>
                  <a:pt x="8997171" y="228724"/>
                </a:cubicBezTo>
                <a:cubicBezTo>
                  <a:pt x="8997171" y="247050"/>
                  <a:pt x="8982018" y="262204"/>
                  <a:pt x="8963691" y="262204"/>
                </a:cubicBezTo>
                <a:cubicBezTo>
                  <a:pt x="8945365" y="262204"/>
                  <a:pt x="8930210" y="247050"/>
                  <a:pt x="8930210" y="228724"/>
                </a:cubicBezTo>
                <a:cubicBezTo>
                  <a:pt x="8930210" y="210398"/>
                  <a:pt x="8945365" y="195243"/>
                  <a:pt x="8963691" y="195243"/>
                </a:cubicBezTo>
                <a:close/>
                <a:moveTo>
                  <a:pt x="1409510" y="182204"/>
                </a:moveTo>
                <a:cubicBezTo>
                  <a:pt x="1398585" y="182204"/>
                  <a:pt x="1390831" y="190662"/>
                  <a:pt x="1390831" y="201587"/>
                </a:cubicBezTo>
                <a:cubicBezTo>
                  <a:pt x="1390831" y="212512"/>
                  <a:pt x="1398585" y="220970"/>
                  <a:pt x="1409510" y="220970"/>
                </a:cubicBezTo>
                <a:cubicBezTo>
                  <a:pt x="1420787" y="220970"/>
                  <a:pt x="1428541" y="211807"/>
                  <a:pt x="1428541" y="201587"/>
                </a:cubicBezTo>
                <a:cubicBezTo>
                  <a:pt x="1428541" y="190662"/>
                  <a:pt x="1420787" y="182204"/>
                  <a:pt x="1409510" y="182204"/>
                </a:cubicBezTo>
                <a:close/>
                <a:moveTo>
                  <a:pt x="1409862" y="141675"/>
                </a:moveTo>
                <a:cubicBezTo>
                  <a:pt x="1444752" y="141675"/>
                  <a:pt x="1470832" y="168459"/>
                  <a:pt x="1470832" y="201587"/>
                </a:cubicBezTo>
                <a:cubicBezTo>
                  <a:pt x="1470832" y="234715"/>
                  <a:pt x="1444752" y="261499"/>
                  <a:pt x="1409862" y="261499"/>
                </a:cubicBezTo>
                <a:cubicBezTo>
                  <a:pt x="1374620" y="261499"/>
                  <a:pt x="1348540" y="234715"/>
                  <a:pt x="1348540" y="201587"/>
                </a:cubicBezTo>
                <a:cubicBezTo>
                  <a:pt x="1348540" y="168459"/>
                  <a:pt x="1374620" y="141675"/>
                  <a:pt x="1409862" y="141675"/>
                </a:cubicBezTo>
                <a:close/>
                <a:moveTo>
                  <a:pt x="7084743" y="127578"/>
                </a:moveTo>
                <a:cubicBezTo>
                  <a:pt x="7061835" y="127578"/>
                  <a:pt x="7044214" y="144142"/>
                  <a:pt x="7044214" y="169164"/>
                </a:cubicBezTo>
                <a:cubicBezTo>
                  <a:pt x="7044214" y="194186"/>
                  <a:pt x="7061835" y="210750"/>
                  <a:pt x="7084743" y="210750"/>
                </a:cubicBezTo>
                <a:cubicBezTo>
                  <a:pt x="7107651" y="210750"/>
                  <a:pt x="7125272" y="194186"/>
                  <a:pt x="7125272" y="169164"/>
                </a:cubicBezTo>
                <a:cubicBezTo>
                  <a:pt x="7125272" y="144142"/>
                  <a:pt x="7107651" y="127578"/>
                  <a:pt x="7084743" y="127578"/>
                </a:cubicBezTo>
                <a:close/>
                <a:moveTo>
                  <a:pt x="3522393" y="127578"/>
                </a:moveTo>
                <a:cubicBezTo>
                  <a:pt x="3499485" y="127578"/>
                  <a:pt x="3481864" y="144142"/>
                  <a:pt x="3481864" y="169164"/>
                </a:cubicBezTo>
                <a:cubicBezTo>
                  <a:pt x="3481864" y="194186"/>
                  <a:pt x="3499485" y="210750"/>
                  <a:pt x="3522393" y="210750"/>
                </a:cubicBezTo>
                <a:cubicBezTo>
                  <a:pt x="3545300" y="210750"/>
                  <a:pt x="3562922" y="194186"/>
                  <a:pt x="3562922" y="169164"/>
                </a:cubicBezTo>
                <a:cubicBezTo>
                  <a:pt x="3562922" y="144142"/>
                  <a:pt x="3545300" y="127578"/>
                  <a:pt x="3522393" y="127578"/>
                </a:cubicBezTo>
                <a:close/>
                <a:moveTo>
                  <a:pt x="1684068" y="127578"/>
                </a:moveTo>
                <a:cubicBezTo>
                  <a:pt x="1661160" y="127578"/>
                  <a:pt x="1643539" y="144142"/>
                  <a:pt x="1643539" y="169164"/>
                </a:cubicBezTo>
                <a:cubicBezTo>
                  <a:pt x="1643539" y="194186"/>
                  <a:pt x="1661160" y="210750"/>
                  <a:pt x="1684068" y="210750"/>
                </a:cubicBezTo>
                <a:cubicBezTo>
                  <a:pt x="1706976" y="210750"/>
                  <a:pt x="1724597" y="194186"/>
                  <a:pt x="1724597" y="169164"/>
                </a:cubicBezTo>
                <a:cubicBezTo>
                  <a:pt x="1724597" y="144142"/>
                  <a:pt x="1706976" y="127578"/>
                  <a:pt x="1684068" y="127578"/>
                </a:cubicBezTo>
                <a:close/>
                <a:moveTo>
                  <a:pt x="2782348" y="126521"/>
                </a:moveTo>
                <a:lnTo>
                  <a:pt x="2916269" y="126521"/>
                </a:lnTo>
                <a:lnTo>
                  <a:pt x="2916269" y="177270"/>
                </a:lnTo>
                <a:lnTo>
                  <a:pt x="2782348" y="177270"/>
                </a:lnTo>
                <a:close/>
                <a:moveTo>
                  <a:pt x="8610152" y="126168"/>
                </a:moveTo>
                <a:cubicBezTo>
                  <a:pt x="8585835" y="126168"/>
                  <a:pt x="8568214" y="142732"/>
                  <a:pt x="8568214" y="169164"/>
                </a:cubicBezTo>
                <a:cubicBezTo>
                  <a:pt x="8568214" y="195596"/>
                  <a:pt x="8585835" y="212160"/>
                  <a:pt x="8610152" y="212160"/>
                </a:cubicBezTo>
                <a:cubicBezTo>
                  <a:pt x="8634469" y="212160"/>
                  <a:pt x="8652091" y="195596"/>
                  <a:pt x="8652091" y="169164"/>
                </a:cubicBezTo>
                <a:cubicBezTo>
                  <a:pt x="8652091" y="142732"/>
                  <a:pt x="8634469" y="126168"/>
                  <a:pt x="8610152" y="126168"/>
                </a:cubicBezTo>
                <a:close/>
                <a:moveTo>
                  <a:pt x="8152952" y="126168"/>
                </a:moveTo>
                <a:cubicBezTo>
                  <a:pt x="8128635" y="126168"/>
                  <a:pt x="8111013" y="142732"/>
                  <a:pt x="8111013" y="169164"/>
                </a:cubicBezTo>
                <a:cubicBezTo>
                  <a:pt x="8111013" y="195596"/>
                  <a:pt x="8128635" y="212160"/>
                  <a:pt x="8152952" y="212160"/>
                </a:cubicBezTo>
                <a:cubicBezTo>
                  <a:pt x="8177270" y="212160"/>
                  <a:pt x="8194891" y="195596"/>
                  <a:pt x="8194891" y="169164"/>
                </a:cubicBezTo>
                <a:cubicBezTo>
                  <a:pt x="8194891" y="142732"/>
                  <a:pt x="8177270" y="126168"/>
                  <a:pt x="8152952" y="126168"/>
                </a:cubicBezTo>
                <a:close/>
                <a:moveTo>
                  <a:pt x="6780638" y="126168"/>
                </a:moveTo>
                <a:cubicBezTo>
                  <a:pt x="6756321" y="126168"/>
                  <a:pt x="6738700" y="142732"/>
                  <a:pt x="6738700" y="169164"/>
                </a:cubicBezTo>
                <a:cubicBezTo>
                  <a:pt x="6738700" y="195596"/>
                  <a:pt x="6756321" y="212160"/>
                  <a:pt x="6780638" y="212160"/>
                </a:cubicBezTo>
                <a:cubicBezTo>
                  <a:pt x="6804955" y="212160"/>
                  <a:pt x="6822577" y="195596"/>
                  <a:pt x="6822577" y="169164"/>
                </a:cubicBezTo>
                <a:cubicBezTo>
                  <a:pt x="6822577" y="142732"/>
                  <a:pt x="6804955" y="126168"/>
                  <a:pt x="6780638" y="126168"/>
                </a:cubicBezTo>
                <a:close/>
                <a:moveTo>
                  <a:pt x="5562153" y="126168"/>
                </a:moveTo>
                <a:cubicBezTo>
                  <a:pt x="5537835" y="126168"/>
                  <a:pt x="5520214" y="142732"/>
                  <a:pt x="5520214" y="169164"/>
                </a:cubicBezTo>
                <a:cubicBezTo>
                  <a:pt x="5520214" y="195596"/>
                  <a:pt x="5537835" y="212160"/>
                  <a:pt x="5562153" y="212160"/>
                </a:cubicBezTo>
                <a:cubicBezTo>
                  <a:pt x="5586470" y="212160"/>
                  <a:pt x="5604091" y="195596"/>
                  <a:pt x="5604091" y="169164"/>
                </a:cubicBezTo>
                <a:cubicBezTo>
                  <a:pt x="5604091" y="142732"/>
                  <a:pt x="5586470" y="126168"/>
                  <a:pt x="5562153" y="126168"/>
                </a:cubicBezTo>
                <a:close/>
                <a:moveTo>
                  <a:pt x="4847778" y="126168"/>
                </a:moveTo>
                <a:cubicBezTo>
                  <a:pt x="4823460" y="126168"/>
                  <a:pt x="4805839" y="142732"/>
                  <a:pt x="4805839" y="169164"/>
                </a:cubicBezTo>
                <a:cubicBezTo>
                  <a:pt x="4805839" y="195596"/>
                  <a:pt x="4823460" y="212160"/>
                  <a:pt x="4847778" y="212160"/>
                </a:cubicBezTo>
                <a:cubicBezTo>
                  <a:pt x="4872095" y="212160"/>
                  <a:pt x="4889716" y="195596"/>
                  <a:pt x="4889716" y="169164"/>
                </a:cubicBezTo>
                <a:cubicBezTo>
                  <a:pt x="4889716" y="142732"/>
                  <a:pt x="4872095" y="126168"/>
                  <a:pt x="4847778" y="126168"/>
                </a:cubicBezTo>
                <a:close/>
                <a:moveTo>
                  <a:pt x="2323653" y="126168"/>
                </a:moveTo>
                <a:cubicBezTo>
                  <a:pt x="2299335" y="126168"/>
                  <a:pt x="2281714" y="142732"/>
                  <a:pt x="2281714" y="169164"/>
                </a:cubicBezTo>
                <a:cubicBezTo>
                  <a:pt x="2281714" y="195596"/>
                  <a:pt x="2299335" y="212160"/>
                  <a:pt x="2323653" y="212160"/>
                </a:cubicBezTo>
                <a:cubicBezTo>
                  <a:pt x="2347970" y="212160"/>
                  <a:pt x="2365592" y="195596"/>
                  <a:pt x="2365592" y="169164"/>
                </a:cubicBezTo>
                <a:cubicBezTo>
                  <a:pt x="2365592" y="142732"/>
                  <a:pt x="2347970" y="126168"/>
                  <a:pt x="2323653" y="126168"/>
                </a:cubicBezTo>
                <a:close/>
                <a:moveTo>
                  <a:pt x="2113388" y="126168"/>
                </a:moveTo>
                <a:cubicBezTo>
                  <a:pt x="2089071" y="126168"/>
                  <a:pt x="2071449" y="142732"/>
                  <a:pt x="2071449" y="169164"/>
                </a:cubicBezTo>
                <a:cubicBezTo>
                  <a:pt x="2071449" y="195596"/>
                  <a:pt x="2089071" y="212160"/>
                  <a:pt x="2113388" y="212160"/>
                </a:cubicBezTo>
                <a:cubicBezTo>
                  <a:pt x="2137706" y="212160"/>
                  <a:pt x="2155327" y="195596"/>
                  <a:pt x="2155327" y="169164"/>
                </a:cubicBezTo>
                <a:cubicBezTo>
                  <a:pt x="2155327" y="142732"/>
                  <a:pt x="2137706" y="126168"/>
                  <a:pt x="2113388" y="126168"/>
                </a:cubicBezTo>
                <a:close/>
                <a:moveTo>
                  <a:pt x="3943607" y="124758"/>
                </a:moveTo>
                <a:cubicBezTo>
                  <a:pt x="3918585" y="124758"/>
                  <a:pt x="3900964" y="141322"/>
                  <a:pt x="3900964" y="165640"/>
                </a:cubicBezTo>
                <a:cubicBezTo>
                  <a:pt x="3900964" y="189957"/>
                  <a:pt x="3918585" y="206521"/>
                  <a:pt x="3943607" y="206521"/>
                </a:cubicBezTo>
                <a:cubicBezTo>
                  <a:pt x="3968630" y="206521"/>
                  <a:pt x="3986251" y="189957"/>
                  <a:pt x="3986251" y="165640"/>
                </a:cubicBezTo>
                <a:cubicBezTo>
                  <a:pt x="3986251" y="141322"/>
                  <a:pt x="3968630" y="124758"/>
                  <a:pt x="3943607" y="124758"/>
                </a:cubicBezTo>
                <a:close/>
                <a:moveTo>
                  <a:pt x="7684818" y="122996"/>
                </a:moveTo>
                <a:cubicBezTo>
                  <a:pt x="7664729" y="122996"/>
                  <a:pt x="7651338" y="132864"/>
                  <a:pt x="7646404" y="150838"/>
                </a:cubicBezTo>
                <a:lnTo>
                  <a:pt x="7722175" y="150838"/>
                </a:lnTo>
                <a:cubicBezTo>
                  <a:pt x="7716536" y="130397"/>
                  <a:pt x="7700677" y="122996"/>
                  <a:pt x="7684818" y="122996"/>
                </a:cubicBezTo>
                <a:close/>
                <a:moveTo>
                  <a:pt x="7484793" y="122996"/>
                </a:moveTo>
                <a:cubicBezTo>
                  <a:pt x="7464705" y="122996"/>
                  <a:pt x="7451313" y="132864"/>
                  <a:pt x="7446379" y="150838"/>
                </a:cubicBezTo>
                <a:lnTo>
                  <a:pt x="7522150" y="150838"/>
                </a:lnTo>
                <a:cubicBezTo>
                  <a:pt x="7516511" y="130397"/>
                  <a:pt x="7500652" y="122996"/>
                  <a:pt x="7484793" y="122996"/>
                </a:cubicBezTo>
                <a:close/>
                <a:moveTo>
                  <a:pt x="6265593" y="122996"/>
                </a:moveTo>
                <a:cubicBezTo>
                  <a:pt x="6245505" y="122996"/>
                  <a:pt x="6232112" y="132864"/>
                  <a:pt x="6227178" y="150838"/>
                </a:cubicBezTo>
                <a:lnTo>
                  <a:pt x="6302950" y="150838"/>
                </a:lnTo>
                <a:cubicBezTo>
                  <a:pt x="6297311" y="130397"/>
                  <a:pt x="6281452" y="122996"/>
                  <a:pt x="6265593" y="122996"/>
                </a:cubicBezTo>
                <a:close/>
                <a:moveTo>
                  <a:pt x="5255943" y="122996"/>
                </a:moveTo>
                <a:cubicBezTo>
                  <a:pt x="5235855" y="122996"/>
                  <a:pt x="5222462" y="132864"/>
                  <a:pt x="5217528" y="150838"/>
                </a:cubicBezTo>
                <a:lnTo>
                  <a:pt x="5293300" y="150838"/>
                </a:lnTo>
                <a:cubicBezTo>
                  <a:pt x="5287661" y="130397"/>
                  <a:pt x="5271802" y="122996"/>
                  <a:pt x="5255943" y="122996"/>
                </a:cubicBezTo>
                <a:close/>
                <a:moveTo>
                  <a:pt x="7190328" y="81058"/>
                </a:moveTo>
                <a:lnTo>
                  <a:pt x="7248478" y="81058"/>
                </a:lnTo>
                <a:lnTo>
                  <a:pt x="7287597" y="188900"/>
                </a:lnTo>
                <a:lnTo>
                  <a:pt x="7320725" y="81058"/>
                </a:lnTo>
                <a:lnTo>
                  <a:pt x="7377113" y="81058"/>
                </a:lnTo>
                <a:lnTo>
                  <a:pt x="7316848" y="251984"/>
                </a:lnTo>
                <a:cubicBezTo>
                  <a:pt x="7297112" y="308019"/>
                  <a:pt x="7265747" y="330222"/>
                  <a:pt x="7216407" y="327755"/>
                </a:cubicBezTo>
                <a:lnTo>
                  <a:pt x="7216407" y="278416"/>
                </a:lnTo>
                <a:cubicBezTo>
                  <a:pt x="7241077" y="278416"/>
                  <a:pt x="7252707" y="270662"/>
                  <a:pt x="7260460" y="249164"/>
                </a:cubicBezTo>
                <a:close/>
                <a:moveTo>
                  <a:pt x="5885402" y="81058"/>
                </a:moveTo>
                <a:lnTo>
                  <a:pt x="5943553" y="81058"/>
                </a:lnTo>
                <a:lnTo>
                  <a:pt x="5982672" y="188900"/>
                </a:lnTo>
                <a:lnTo>
                  <a:pt x="6015799" y="81058"/>
                </a:lnTo>
                <a:lnTo>
                  <a:pt x="6072188" y="81058"/>
                </a:lnTo>
                <a:lnTo>
                  <a:pt x="6011923" y="251984"/>
                </a:lnTo>
                <a:cubicBezTo>
                  <a:pt x="5992187" y="308019"/>
                  <a:pt x="5960821" y="330222"/>
                  <a:pt x="5911482" y="327755"/>
                </a:cubicBezTo>
                <a:lnTo>
                  <a:pt x="5911482" y="278416"/>
                </a:lnTo>
                <a:cubicBezTo>
                  <a:pt x="5936151" y="278416"/>
                  <a:pt x="5947782" y="270662"/>
                  <a:pt x="5955535" y="249164"/>
                </a:cubicBezTo>
                <a:close/>
                <a:moveTo>
                  <a:pt x="4961478" y="81058"/>
                </a:moveTo>
                <a:lnTo>
                  <a:pt x="5019980" y="81058"/>
                </a:lnTo>
                <a:lnTo>
                  <a:pt x="5056632" y="192776"/>
                </a:lnTo>
                <a:lnTo>
                  <a:pt x="5093284" y="81058"/>
                </a:lnTo>
                <a:lnTo>
                  <a:pt x="5151787" y="81058"/>
                </a:lnTo>
                <a:lnTo>
                  <a:pt x="5086588" y="257270"/>
                </a:lnTo>
                <a:lnTo>
                  <a:pt x="5026676" y="257270"/>
                </a:lnTo>
                <a:close/>
                <a:moveTo>
                  <a:pt x="3644894" y="81058"/>
                </a:moveTo>
                <a:lnTo>
                  <a:pt x="3697758" y="81058"/>
                </a:lnTo>
                <a:lnTo>
                  <a:pt x="3697758" y="181499"/>
                </a:lnTo>
                <a:cubicBezTo>
                  <a:pt x="3697758" y="203349"/>
                  <a:pt x="3711502" y="213570"/>
                  <a:pt x="3728419" y="213570"/>
                </a:cubicBezTo>
                <a:cubicBezTo>
                  <a:pt x="3747802" y="213570"/>
                  <a:pt x="3761194" y="202292"/>
                  <a:pt x="3761194" y="177270"/>
                </a:cubicBezTo>
                <a:lnTo>
                  <a:pt x="3761194" y="81058"/>
                </a:lnTo>
                <a:lnTo>
                  <a:pt x="3814058" y="81058"/>
                </a:lnTo>
                <a:lnTo>
                  <a:pt x="3814058" y="257270"/>
                </a:lnTo>
                <a:lnTo>
                  <a:pt x="3761194" y="257270"/>
                </a:lnTo>
                <a:lnTo>
                  <a:pt x="3761194" y="240706"/>
                </a:lnTo>
                <a:cubicBezTo>
                  <a:pt x="3751678" y="253746"/>
                  <a:pt x="3734057" y="262204"/>
                  <a:pt x="3710797" y="262204"/>
                </a:cubicBezTo>
                <a:cubicBezTo>
                  <a:pt x="3675203" y="262204"/>
                  <a:pt x="3644894" y="236830"/>
                  <a:pt x="3644894" y="189252"/>
                </a:cubicBezTo>
                <a:close/>
                <a:moveTo>
                  <a:pt x="570452" y="81058"/>
                </a:moveTo>
                <a:lnTo>
                  <a:pt x="628603" y="81058"/>
                </a:lnTo>
                <a:lnTo>
                  <a:pt x="667722" y="188900"/>
                </a:lnTo>
                <a:lnTo>
                  <a:pt x="700850" y="81058"/>
                </a:lnTo>
                <a:lnTo>
                  <a:pt x="757238" y="81058"/>
                </a:lnTo>
                <a:lnTo>
                  <a:pt x="696973" y="251984"/>
                </a:lnTo>
                <a:cubicBezTo>
                  <a:pt x="677238" y="308019"/>
                  <a:pt x="645871" y="330222"/>
                  <a:pt x="596532" y="327755"/>
                </a:cubicBezTo>
                <a:lnTo>
                  <a:pt x="596532" y="278416"/>
                </a:lnTo>
                <a:cubicBezTo>
                  <a:pt x="621202" y="278416"/>
                  <a:pt x="632832" y="270662"/>
                  <a:pt x="640585" y="249164"/>
                </a:cubicBezTo>
                <a:close/>
                <a:moveTo>
                  <a:pt x="3410188" y="77533"/>
                </a:moveTo>
                <a:lnTo>
                  <a:pt x="3410188" y="137446"/>
                </a:lnTo>
                <a:cubicBezTo>
                  <a:pt x="3388338" y="133922"/>
                  <a:pt x="3357325" y="142732"/>
                  <a:pt x="3357325" y="177622"/>
                </a:cubicBezTo>
                <a:lnTo>
                  <a:pt x="3357325" y="257270"/>
                </a:lnTo>
                <a:lnTo>
                  <a:pt x="3304461" y="257270"/>
                </a:lnTo>
                <a:lnTo>
                  <a:pt x="3304461" y="81058"/>
                </a:lnTo>
                <a:lnTo>
                  <a:pt x="3357325" y="81058"/>
                </a:lnTo>
                <a:lnTo>
                  <a:pt x="3357325" y="112424"/>
                </a:lnTo>
                <a:cubicBezTo>
                  <a:pt x="3364373" y="88811"/>
                  <a:pt x="3387985" y="77533"/>
                  <a:pt x="3410188" y="77533"/>
                </a:cubicBezTo>
                <a:close/>
                <a:moveTo>
                  <a:pt x="8599579" y="76124"/>
                </a:moveTo>
                <a:cubicBezTo>
                  <a:pt x="8623192" y="76124"/>
                  <a:pt x="8640461" y="84230"/>
                  <a:pt x="8652091" y="97622"/>
                </a:cubicBezTo>
                <a:lnTo>
                  <a:pt x="8652091" y="81058"/>
                </a:lnTo>
                <a:lnTo>
                  <a:pt x="8704954" y="81058"/>
                </a:lnTo>
                <a:lnTo>
                  <a:pt x="8704954" y="257270"/>
                </a:lnTo>
                <a:lnTo>
                  <a:pt x="8652091" y="257270"/>
                </a:lnTo>
                <a:lnTo>
                  <a:pt x="8652091" y="240706"/>
                </a:lnTo>
                <a:cubicBezTo>
                  <a:pt x="8640461" y="254098"/>
                  <a:pt x="8623192" y="262204"/>
                  <a:pt x="8599579" y="262204"/>
                </a:cubicBezTo>
                <a:cubicBezTo>
                  <a:pt x="8553411" y="262204"/>
                  <a:pt x="8515350" y="221675"/>
                  <a:pt x="8515350" y="169164"/>
                </a:cubicBezTo>
                <a:cubicBezTo>
                  <a:pt x="8515350" y="116653"/>
                  <a:pt x="8553411" y="76124"/>
                  <a:pt x="8599579" y="76124"/>
                </a:cubicBezTo>
                <a:close/>
                <a:moveTo>
                  <a:pt x="8142379" y="76124"/>
                </a:moveTo>
                <a:cubicBezTo>
                  <a:pt x="8165992" y="76124"/>
                  <a:pt x="8183261" y="84230"/>
                  <a:pt x="8194891" y="97622"/>
                </a:cubicBezTo>
                <a:lnTo>
                  <a:pt x="8194891" y="81058"/>
                </a:lnTo>
                <a:lnTo>
                  <a:pt x="8247754" y="81058"/>
                </a:lnTo>
                <a:lnTo>
                  <a:pt x="8247754" y="257270"/>
                </a:lnTo>
                <a:lnTo>
                  <a:pt x="8194891" y="257270"/>
                </a:lnTo>
                <a:lnTo>
                  <a:pt x="8194891" y="240706"/>
                </a:lnTo>
                <a:cubicBezTo>
                  <a:pt x="8183261" y="254098"/>
                  <a:pt x="8165992" y="262204"/>
                  <a:pt x="8142379" y="262204"/>
                </a:cubicBezTo>
                <a:cubicBezTo>
                  <a:pt x="8096212" y="262204"/>
                  <a:pt x="8058150" y="221675"/>
                  <a:pt x="8058150" y="169164"/>
                </a:cubicBezTo>
                <a:cubicBezTo>
                  <a:pt x="8058150" y="116653"/>
                  <a:pt x="8096212" y="76124"/>
                  <a:pt x="8142379" y="76124"/>
                </a:cubicBezTo>
                <a:close/>
                <a:moveTo>
                  <a:pt x="7865107" y="76124"/>
                </a:moveTo>
                <a:cubicBezTo>
                  <a:pt x="7893653" y="76124"/>
                  <a:pt x="7919028" y="88811"/>
                  <a:pt x="7933830" y="113833"/>
                </a:cubicBezTo>
                <a:lnTo>
                  <a:pt x="7888719" y="138151"/>
                </a:lnTo>
                <a:cubicBezTo>
                  <a:pt x="7883785" y="128988"/>
                  <a:pt x="7876737" y="122644"/>
                  <a:pt x="7865107" y="122644"/>
                </a:cubicBezTo>
                <a:cubicBezTo>
                  <a:pt x="7855944" y="122644"/>
                  <a:pt x="7850305" y="126168"/>
                  <a:pt x="7850305" y="132512"/>
                </a:cubicBezTo>
                <a:cubicBezTo>
                  <a:pt x="7850305" y="152600"/>
                  <a:pt x="7937002" y="139208"/>
                  <a:pt x="7937002" y="204406"/>
                </a:cubicBezTo>
                <a:cubicBezTo>
                  <a:pt x="7937002" y="244935"/>
                  <a:pt x="7901759" y="262204"/>
                  <a:pt x="7863697" y="262204"/>
                </a:cubicBezTo>
                <a:cubicBezTo>
                  <a:pt x="7828455" y="262204"/>
                  <a:pt x="7801670" y="248812"/>
                  <a:pt x="7787926" y="220266"/>
                </a:cubicBezTo>
                <a:lnTo>
                  <a:pt x="7833741" y="194186"/>
                </a:lnTo>
                <a:cubicBezTo>
                  <a:pt x="7838322" y="207578"/>
                  <a:pt x="7848190" y="214979"/>
                  <a:pt x="7863697" y="214979"/>
                </a:cubicBezTo>
                <a:cubicBezTo>
                  <a:pt x="7876385" y="214979"/>
                  <a:pt x="7882728" y="211103"/>
                  <a:pt x="7882728" y="204054"/>
                </a:cubicBezTo>
                <a:cubicBezTo>
                  <a:pt x="7882728" y="184671"/>
                  <a:pt x="7796032" y="194891"/>
                  <a:pt x="7796032" y="133922"/>
                </a:cubicBezTo>
                <a:cubicBezTo>
                  <a:pt x="7796032" y="95507"/>
                  <a:pt x="7828455" y="76124"/>
                  <a:pt x="7865107" y="76124"/>
                </a:cubicBezTo>
                <a:close/>
                <a:moveTo>
                  <a:pt x="7685170" y="76124"/>
                </a:moveTo>
                <a:cubicBezTo>
                  <a:pt x="7736624" y="76124"/>
                  <a:pt x="7774686" y="115948"/>
                  <a:pt x="7774686" y="169164"/>
                </a:cubicBezTo>
                <a:cubicBezTo>
                  <a:pt x="7774686" y="176565"/>
                  <a:pt x="7773981" y="183613"/>
                  <a:pt x="7772572" y="190309"/>
                </a:cubicBezTo>
                <a:lnTo>
                  <a:pt x="7647461" y="190309"/>
                </a:lnTo>
                <a:cubicBezTo>
                  <a:pt x="7654157" y="208636"/>
                  <a:pt x="7670369" y="214979"/>
                  <a:pt x="7689752" y="214979"/>
                </a:cubicBezTo>
                <a:cubicBezTo>
                  <a:pt x="7704201" y="214979"/>
                  <a:pt x="7716536" y="209340"/>
                  <a:pt x="7723585" y="201587"/>
                </a:cubicBezTo>
                <a:lnTo>
                  <a:pt x="7765876" y="225904"/>
                </a:lnTo>
                <a:cubicBezTo>
                  <a:pt x="7748607" y="249869"/>
                  <a:pt x="7722528" y="262204"/>
                  <a:pt x="7689047" y="262204"/>
                </a:cubicBezTo>
                <a:cubicBezTo>
                  <a:pt x="7628782" y="262204"/>
                  <a:pt x="7591425" y="221675"/>
                  <a:pt x="7591425" y="169164"/>
                </a:cubicBezTo>
                <a:cubicBezTo>
                  <a:pt x="7591425" y="116653"/>
                  <a:pt x="7629487" y="76124"/>
                  <a:pt x="7685170" y="76124"/>
                </a:cubicBezTo>
                <a:close/>
                <a:moveTo>
                  <a:pt x="7485146" y="76124"/>
                </a:moveTo>
                <a:cubicBezTo>
                  <a:pt x="7536599" y="76124"/>
                  <a:pt x="7574661" y="115948"/>
                  <a:pt x="7574661" y="169164"/>
                </a:cubicBezTo>
                <a:cubicBezTo>
                  <a:pt x="7574661" y="176565"/>
                  <a:pt x="7573956" y="183613"/>
                  <a:pt x="7572547" y="190309"/>
                </a:cubicBezTo>
                <a:lnTo>
                  <a:pt x="7447436" y="190309"/>
                </a:lnTo>
                <a:cubicBezTo>
                  <a:pt x="7454132" y="208636"/>
                  <a:pt x="7470344" y="214979"/>
                  <a:pt x="7489727" y="214979"/>
                </a:cubicBezTo>
                <a:cubicBezTo>
                  <a:pt x="7504176" y="214979"/>
                  <a:pt x="7516511" y="209340"/>
                  <a:pt x="7523560" y="201587"/>
                </a:cubicBezTo>
                <a:lnTo>
                  <a:pt x="7565851" y="225904"/>
                </a:lnTo>
                <a:cubicBezTo>
                  <a:pt x="7548582" y="249869"/>
                  <a:pt x="7522503" y="262204"/>
                  <a:pt x="7489022" y="262204"/>
                </a:cubicBezTo>
                <a:cubicBezTo>
                  <a:pt x="7428757" y="262204"/>
                  <a:pt x="7391400" y="221675"/>
                  <a:pt x="7391400" y="169164"/>
                </a:cubicBezTo>
                <a:cubicBezTo>
                  <a:pt x="7391400" y="116653"/>
                  <a:pt x="7429462" y="76124"/>
                  <a:pt x="7485146" y="76124"/>
                </a:cubicBezTo>
                <a:close/>
                <a:moveTo>
                  <a:pt x="7084743" y="76124"/>
                </a:moveTo>
                <a:cubicBezTo>
                  <a:pt x="7136549" y="76124"/>
                  <a:pt x="7178136" y="116653"/>
                  <a:pt x="7178136" y="169164"/>
                </a:cubicBezTo>
                <a:cubicBezTo>
                  <a:pt x="7178136" y="221675"/>
                  <a:pt x="7136549" y="262204"/>
                  <a:pt x="7084743" y="262204"/>
                </a:cubicBezTo>
                <a:cubicBezTo>
                  <a:pt x="7032937" y="262204"/>
                  <a:pt x="6991350" y="221675"/>
                  <a:pt x="6991350" y="169164"/>
                </a:cubicBezTo>
                <a:cubicBezTo>
                  <a:pt x="6991350" y="116653"/>
                  <a:pt x="7032937" y="76124"/>
                  <a:pt x="7084743" y="76124"/>
                </a:cubicBezTo>
                <a:close/>
                <a:moveTo>
                  <a:pt x="6791211" y="76124"/>
                </a:moveTo>
                <a:cubicBezTo>
                  <a:pt x="6837379" y="76124"/>
                  <a:pt x="6875441" y="116653"/>
                  <a:pt x="6875441" y="169164"/>
                </a:cubicBezTo>
                <a:cubicBezTo>
                  <a:pt x="6875441" y="221675"/>
                  <a:pt x="6837379" y="262204"/>
                  <a:pt x="6791211" y="262204"/>
                </a:cubicBezTo>
                <a:cubicBezTo>
                  <a:pt x="6767599" y="262204"/>
                  <a:pt x="6750330" y="254098"/>
                  <a:pt x="6738700" y="240706"/>
                </a:cubicBezTo>
                <a:lnTo>
                  <a:pt x="6738700" y="327755"/>
                </a:lnTo>
                <a:lnTo>
                  <a:pt x="6685836" y="327755"/>
                </a:lnTo>
                <a:lnTo>
                  <a:pt x="6685836" y="81058"/>
                </a:lnTo>
                <a:lnTo>
                  <a:pt x="6738700" y="81058"/>
                </a:lnTo>
                <a:lnTo>
                  <a:pt x="6738700" y="97622"/>
                </a:lnTo>
                <a:cubicBezTo>
                  <a:pt x="6750330" y="84230"/>
                  <a:pt x="6767599" y="76124"/>
                  <a:pt x="6791211" y="76124"/>
                </a:cubicBezTo>
                <a:close/>
                <a:moveTo>
                  <a:pt x="6481125" y="76124"/>
                </a:moveTo>
                <a:cubicBezTo>
                  <a:pt x="6501918" y="76124"/>
                  <a:pt x="6517425" y="84582"/>
                  <a:pt x="6527292" y="99384"/>
                </a:cubicBezTo>
                <a:cubicBezTo>
                  <a:pt x="6537160" y="85287"/>
                  <a:pt x="6553372" y="76124"/>
                  <a:pt x="6578394" y="76124"/>
                </a:cubicBezTo>
                <a:cubicBezTo>
                  <a:pt x="6618923" y="76124"/>
                  <a:pt x="6645355" y="105023"/>
                  <a:pt x="6645355" y="149076"/>
                </a:cubicBezTo>
                <a:lnTo>
                  <a:pt x="6645355" y="257270"/>
                </a:lnTo>
                <a:lnTo>
                  <a:pt x="6592491" y="257270"/>
                </a:lnTo>
                <a:lnTo>
                  <a:pt x="6592491" y="153657"/>
                </a:lnTo>
                <a:cubicBezTo>
                  <a:pt x="6592491" y="136036"/>
                  <a:pt x="6584033" y="124758"/>
                  <a:pt x="6567116" y="124758"/>
                </a:cubicBezTo>
                <a:cubicBezTo>
                  <a:pt x="6549495" y="124758"/>
                  <a:pt x="6539627" y="137093"/>
                  <a:pt x="6539627" y="157886"/>
                </a:cubicBezTo>
                <a:lnTo>
                  <a:pt x="6539627" y="257270"/>
                </a:lnTo>
                <a:lnTo>
                  <a:pt x="6486763" y="257270"/>
                </a:lnTo>
                <a:lnTo>
                  <a:pt x="6486763" y="153657"/>
                </a:lnTo>
                <a:cubicBezTo>
                  <a:pt x="6486763" y="136036"/>
                  <a:pt x="6478305" y="124758"/>
                  <a:pt x="6461389" y="124758"/>
                </a:cubicBezTo>
                <a:cubicBezTo>
                  <a:pt x="6443768" y="124758"/>
                  <a:pt x="6433900" y="137093"/>
                  <a:pt x="6433900" y="157886"/>
                </a:cubicBezTo>
                <a:lnTo>
                  <a:pt x="6433900" y="257270"/>
                </a:lnTo>
                <a:lnTo>
                  <a:pt x="6381036" y="257270"/>
                </a:lnTo>
                <a:lnTo>
                  <a:pt x="6381036" y="81058"/>
                </a:lnTo>
                <a:lnTo>
                  <a:pt x="6433900" y="81058"/>
                </a:lnTo>
                <a:lnTo>
                  <a:pt x="6433900" y="97269"/>
                </a:lnTo>
                <a:cubicBezTo>
                  <a:pt x="6442005" y="85287"/>
                  <a:pt x="6457512" y="76124"/>
                  <a:pt x="6481125" y="76124"/>
                </a:cubicBezTo>
                <a:close/>
                <a:moveTo>
                  <a:pt x="6265945" y="76124"/>
                </a:moveTo>
                <a:cubicBezTo>
                  <a:pt x="6317400" y="76124"/>
                  <a:pt x="6355461" y="115948"/>
                  <a:pt x="6355461" y="169164"/>
                </a:cubicBezTo>
                <a:cubicBezTo>
                  <a:pt x="6355461" y="176565"/>
                  <a:pt x="6354757" y="183613"/>
                  <a:pt x="6353347" y="190309"/>
                </a:cubicBezTo>
                <a:lnTo>
                  <a:pt x="6228236" y="190309"/>
                </a:lnTo>
                <a:cubicBezTo>
                  <a:pt x="6234932" y="208636"/>
                  <a:pt x="6251144" y="214979"/>
                  <a:pt x="6270527" y="214979"/>
                </a:cubicBezTo>
                <a:cubicBezTo>
                  <a:pt x="6284976" y="214979"/>
                  <a:pt x="6297311" y="209340"/>
                  <a:pt x="6304360" y="201587"/>
                </a:cubicBezTo>
                <a:lnTo>
                  <a:pt x="6346651" y="225904"/>
                </a:lnTo>
                <a:cubicBezTo>
                  <a:pt x="6329382" y="249869"/>
                  <a:pt x="6303302" y="262204"/>
                  <a:pt x="6269822" y="262204"/>
                </a:cubicBezTo>
                <a:cubicBezTo>
                  <a:pt x="6209557" y="262204"/>
                  <a:pt x="6172200" y="221675"/>
                  <a:pt x="6172200" y="169164"/>
                </a:cubicBezTo>
                <a:cubicBezTo>
                  <a:pt x="6172200" y="116653"/>
                  <a:pt x="6210262" y="76124"/>
                  <a:pt x="6265945" y="76124"/>
                </a:cubicBezTo>
                <a:close/>
                <a:moveTo>
                  <a:pt x="5798496" y="76124"/>
                </a:moveTo>
                <a:cubicBezTo>
                  <a:pt x="5834091" y="76124"/>
                  <a:pt x="5864400" y="101498"/>
                  <a:pt x="5864400" y="149076"/>
                </a:cubicBezTo>
                <a:lnTo>
                  <a:pt x="5864400" y="257270"/>
                </a:lnTo>
                <a:lnTo>
                  <a:pt x="5811536" y="257270"/>
                </a:lnTo>
                <a:lnTo>
                  <a:pt x="5811536" y="156829"/>
                </a:lnTo>
                <a:cubicBezTo>
                  <a:pt x="5811536" y="134979"/>
                  <a:pt x="5797791" y="124758"/>
                  <a:pt x="5780875" y="124758"/>
                </a:cubicBezTo>
                <a:cubicBezTo>
                  <a:pt x="5761492" y="124758"/>
                  <a:pt x="5748100" y="136036"/>
                  <a:pt x="5748100" y="161058"/>
                </a:cubicBezTo>
                <a:lnTo>
                  <a:pt x="5748100" y="257270"/>
                </a:lnTo>
                <a:lnTo>
                  <a:pt x="5695236" y="257270"/>
                </a:lnTo>
                <a:lnTo>
                  <a:pt x="5695236" y="81058"/>
                </a:lnTo>
                <a:lnTo>
                  <a:pt x="5748100" y="81058"/>
                </a:lnTo>
                <a:lnTo>
                  <a:pt x="5748100" y="97622"/>
                </a:lnTo>
                <a:cubicBezTo>
                  <a:pt x="5757615" y="84582"/>
                  <a:pt x="5775236" y="76124"/>
                  <a:pt x="5798496" y="76124"/>
                </a:cubicBezTo>
                <a:close/>
                <a:moveTo>
                  <a:pt x="5551580" y="76124"/>
                </a:moveTo>
                <a:cubicBezTo>
                  <a:pt x="5575192" y="76124"/>
                  <a:pt x="5592461" y="84230"/>
                  <a:pt x="5604091" y="97622"/>
                </a:cubicBezTo>
                <a:lnTo>
                  <a:pt x="5604091" y="81058"/>
                </a:lnTo>
                <a:lnTo>
                  <a:pt x="5656955" y="81058"/>
                </a:lnTo>
                <a:lnTo>
                  <a:pt x="5656955" y="257270"/>
                </a:lnTo>
                <a:lnTo>
                  <a:pt x="5604091" y="257270"/>
                </a:lnTo>
                <a:lnTo>
                  <a:pt x="5604091" y="240706"/>
                </a:lnTo>
                <a:cubicBezTo>
                  <a:pt x="5592461" y="254098"/>
                  <a:pt x="5575192" y="262204"/>
                  <a:pt x="5551580" y="262204"/>
                </a:cubicBezTo>
                <a:cubicBezTo>
                  <a:pt x="5505412" y="262204"/>
                  <a:pt x="5467350" y="221675"/>
                  <a:pt x="5467350" y="169164"/>
                </a:cubicBezTo>
                <a:cubicBezTo>
                  <a:pt x="5467350" y="116653"/>
                  <a:pt x="5505412" y="76124"/>
                  <a:pt x="5551580" y="76124"/>
                </a:cubicBezTo>
                <a:close/>
                <a:moveTo>
                  <a:pt x="5256295" y="76124"/>
                </a:moveTo>
                <a:cubicBezTo>
                  <a:pt x="5307749" y="76124"/>
                  <a:pt x="5345811" y="115948"/>
                  <a:pt x="5345811" y="169164"/>
                </a:cubicBezTo>
                <a:cubicBezTo>
                  <a:pt x="5345811" y="176565"/>
                  <a:pt x="5345106" y="183613"/>
                  <a:pt x="5343697" y="190309"/>
                </a:cubicBezTo>
                <a:lnTo>
                  <a:pt x="5218586" y="190309"/>
                </a:lnTo>
                <a:cubicBezTo>
                  <a:pt x="5225282" y="208636"/>
                  <a:pt x="5241493" y="214979"/>
                  <a:pt x="5260877" y="214979"/>
                </a:cubicBezTo>
                <a:cubicBezTo>
                  <a:pt x="5275326" y="214979"/>
                  <a:pt x="5287661" y="209340"/>
                  <a:pt x="5294710" y="201587"/>
                </a:cubicBezTo>
                <a:lnTo>
                  <a:pt x="5337001" y="225904"/>
                </a:lnTo>
                <a:cubicBezTo>
                  <a:pt x="5319732" y="249869"/>
                  <a:pt x="5293652" y="262204"/>
                  <a:pt x="5260172" y="262204"/>
                </a:cubicBezTo>
                <a:cubicBezTo>
                  <a:pt x="5199907" y="262204"/>
                  <a:pt x="5162550" y="221675"/>
                  <a:pt x="5162550" y="169164"/>
                </a:cubicBezTo>
                <a:cubicBezTo>
                  <a:pt x="5162550" y="116653"/>
                  <a:pt x="5200612" y="76124"/>
                  <a:pt x="5256295" y="76124"/>
                </a:cubicBezTo>
                <a:close/>
                <a:moveTo>
                  <a:pt x="4837205" y="76124"/>
                </a:moveTo>
                <a:cubicBezTo>
                  <a:pt x="4860817" y="76124"/>
                  <a:pt x="4878086" y="84230"/>
                  <a:pt x="4889716" y="97622"/>
                </a:cubicBezTo>
                <a:lnTo>
                  <a:pt x="4889716" y="81058"/>
                </a:lnTo>
                <a:lnTo>
                  <a:pt x="4942580" y="81058"/>
                </a:lnTo>
                <a:lnTo>
                  <a:pt x="4942580" y="257270"/>
                </a:lnTo>
                <a:lnTo>
                  <a:pt x="4889716" y="257270"/>
                </a:lnTo>
                <a:lnTo>
                  <a:pt x="4889716" y="240706"/>
                </a:lnTo>
                <a:cubicBezTo>
                  <a:pt x="4878086" y="254098"/>
                  <a:pt x="4860817" y="262204"/>
                  <a:pt x="4837205" y="262204"/>
                </a:cubicBezTo>
                <a:cubicBezTo>
                  <a:pt x="4791037" y="262204"/>
                  <a:pt x="4752975" y="221675"/>
                  <a:pt x="4752975" y="169164"/>
                </a:cubicBezTo>
                <a:cubicBezTo>
                  <a:pt x="4752975" y="116653"/>
                  <a:pt x="4791037" y="76124"/>
                  <a:pt x="4837205" y="76124"/>
                </a:cubicBezTo>
                <a:close/>
                <a:moveTo>
                  <a:pt x="4350382" y="76124"/>
                </a:moveTo>
                <a:cubicBezTo>
                  <a:pt x="4378928" y="76124"/>
                  <a:pt x="4404303" y="88811"/>
                  <a:pt x="4419105" y="113833"/>
                </a:cubicBezTo>
                <a:lnTo>
                  <a:pt x="4373995" y="138151"/>
                </a:lnTo>
                <a:cubicBezTo>
                  <a:pt x="4369060" y="128988"/>
                  <a:pt x="4362012" y="122644"/>
                  <a:pt x="4350382" y="122644"/>
                </a:cubicBezTo>
                <a:cubicBezTo>
                  <a:pt x="4341219" y="122644"/>
                  <a:pt x="4335580" y="126168"/>
                  <a:pt x="4335580" y="132512"/>
                </a:cubicBezTo>
                <a:cubicBezTo>
                  <a:pt x="4335580" y="152600"/>
                  <a:pt x="4422277" y="139208"/>
                  <a:pt x="4422277" y="204406"/>
                </a:cubicBezTo>
                <a:cubicBezTo>
                  <a:pt x="4422277" y="244935"/>
                  <a:pt x="4387034" y="262204"/>
                  <a:pt x="4348972" y="262204"/>
                </a:cubicBezTo>
                <a:cubicBezTo>
                  <a:pt x="4313730" y="262204"/>
                  <a:pt x="4286946" y="248812"/>
                  <a:pt x="4273201" y="220266"/>
                </a:cubicBezTo>
                <a:lnTo>
                  <a:pt x="4319016" y="194186"/>
                </a:lnTo>
                <a:cubicBezTo>
                  <a:pt x="4323598" y="207578"/>
                  <a:pt x="4333466" y="214979"/>
                  <a:pt x="4348972" y="214979"/>
                </a:cubicBezTo>
                <a:cubicBezTo>
                  <a:pt x="4361660" y="214979"/>
                  <a:pt x="4368003" y="211103"/>
                  <a:pt x="4368003" y="204054"/>
                </a:cubicBezTo>
                <a:cubicBezTo>
                  <a:pt x="4368003" y="184671"/>
                  <a:pt x="4281307" y="194891"/>
                  <a:pt x="4281307" y="133922"/>
                </a:cubicBezTo>
                <a:cubicBezTo>
                  <a:pt x="4281307" y="95507"/>
                  <a:pt x="4313730" y="76124"/>
                  <a:pt x="4350382" y="76124"/>
                </a:cubicBezTo>
                <a:close/>
                <a:moveTo>
                  <a:pt x="3934797" y="76124"/>
                </a:moveTo>
                <a:cubicBezTo>
                  <a:pt x="3957704" y="76124"/>
                  <a:pt x="3974621" y="84582"/>
                  <a:pt x="3986251" y="99031"/>
                </a:cubicBezTo>
                <a:lnTo>
                  <a:pt x="3986251" y="81058"/>
                </a:lnTo>
                <a:lnTo>
                  <a:pt x="4037705" y="81058"/>
                </a:lnTo>
                <a:lnTo>
                  <a:pt x="4037705" y="248460"/>
                </a:lnTo>
                <a:cubicBezTo>
                  <a:pt x="4037705" y="307667"/>
                  <a:pt x="3991537" y="332689"/>
                  <a:pt x="3944664" y="332689"/>
                </a:cubicBezTo>
                <a:cubicBezTo>
                  <a:pt x="3908012" y="332689"/>
                  <a:pt x="3877352" y="318945"/>
                  <a:pt x="3861140" y="290046"/>
                </a:cubicBezTo>
                <a:lnTo>
                  <a:pt x="3906250" y="263966"/>
                </a:lnTo>
                <a:cubicBezTo>
                  <a:pt x="3912946" y="276301"/>
                  <a:pt x="3923167" y="286169"/>
                  <a:pt x="3946427" y="286169"/>
                </a:cubicBezTo>
                <a:cubicBezTo>
                  <a:pt x="3971096" y="286169"/>
                  <a:pt x="3986251" y="273482"/>
                  <a:pt x="3986251" y="248460"/>
                </a:cubicBezTo>
                <a:lnTo>
                  <a:pt x="3986251" y="232248"/>
                </a:lnTo>
                <a:cubicBezTo>
                  <a:pt x="3974621" y="246697"/>
                  <a:pt x="3957704" y="255156"/>
                  <a:pt x="3934797" y="255156"/>
                </a:cubicBezTo>
                <a:cubicBezTo>
                  <a:pt x="3884752" y="255156"/>
                  <a:pt x="3848100" y="214274"/>
                  <a:pt x="3848100" y="165640"/>
                </a:cubicBezTo>
                <a:cubicBezTo>
                  <a:pt x="3848100" y="117005"/>
                  <a:pt x="3884752" y="76124"/>
                  <a:pt x="3934797" y="76124"/>
                </a:cubicBezTo>
                <a:close/>
                <a:moveTo>
                  <a:pt x="3522393" y="76124"/>
                </a:moveTo>
                <a:cubicBezTo>
                  <a:pt x="3574199" y="76124"/>
                  <a:pt x="3615786" y="116653"/>
                  <a:pt x="3615786" y="169164"/>
                </a:cubicBezTo>
                <a:cubicBezTo>
                  <a:pt x="3615786" y="221675"/>
                  <a:pt x="3574199" y="262204"/>
                  <a:pt x="3522393" y="262204"/>
                </a:cubicBezTo>
                <a:cubicBezTo>
                  <a:pt x="3470586" y="262204"/>
                  <a:pt x="3429000" y="221675"/>
                  <a:pt x="3429000" y="169164"/>
                </a:cubicBezTo>
                <a:cubicBezTo>
                  <a:pt x="3429000" y="116653"/>
                  <a:pt x="3470586" y="76124"/>
                  <a:pt x="3522393" y="76124"/>
                </a:cubicBezTo>
                <a:close/>
                <a:moveTo>
                  <a:pt x="2683507" y="76124"/>
                </a:moveTo>
                <a:cubicBezTo>
                  <a:pt x="2712053" y="76124"/>
                  <a:pt x="2737428" y="88811"/>
                  <a:pt x="2752230" y="113833"/>
                </a:cubicBezTo>
                <a:lnTo>
                  <a:pt x="2707119" y="138151"/>
                </a:lnTo>
                <a:cubicBezTo>
                  <a:pt x="2702185" y="128988"/>
                  <a:pt x="2695137" y="122644"/>
                  <a:pt x="2683507" y="122644"/>
                </a:cubicBezTo>
                <a:cubicBezTo>
                  <a:pt x="2674344" y="122644"/>
                  <a:pt x="2668705" y="126168"/>
                  <a:pt x="2668705" y="132512"/>
                </a:cubicBezTo>
                <a:cubicBezTo>
                  <a:pt x="2668705" y="152600"/>
                  <a:pt x="2755402" y="139208"/>
                  <a:pt x="2755402" y="204406"/>
                </a:cubicBezTo>
                <a:cubicBezTo>
                  <a:pt x="2755402" y="244935"/>
                  <a:pt x="2720159" y="262204"/>
                  <a:pt x="2682097" y="262204"/>
                </a:cubicBezTo>
                <a:cubicBezTo>
                  <a:pt x="2646855" y="262204"/>
                  <a:pt x="2620071" y="248812"/>
                  <a:pt x="2606326" y="220266"/>
                </a:cubicBezTo>
                <a:lnTo>
                  <a:pt x="2652141" y="194186"/>
                </a:lnTo>
                <a:cubicBezTo>
                  <a:pt x="2656722" y="207578"/>
                  <a:pt x="2666590" y="214979"/>
                  <a:pt x="2682097" y="214979"/>
                </a:cubicBezTo>
                <a:cubicBezTo>
                  <a:pt x="2694784" y="214979"/>
                  <a:pt x="2701128" y="211103"/>
                  <a:pt x="2701128" y="204054"/>
                </a:cubicBezTo>
                <a:cubicBezTo>
                  <a:pt x="2701128" y="184671"/>
                  <a:pt x="2614431" y="194891"/>
                  <a:pt x="2614431" y="133922"/>
                </a:cubicBezTo>
                <a:cubicBezTo>
                  <a:pt x="2614431" y="95507"/>
                  <a:pt x="2646855" y="76124"/>
                  <a:pt x="2683507" y="76124"/>
                </a:cubicBezTo>
                <a:close/>
                <a:moveTo>
                  <a:pt x="2521582" y="76124"/>
                </a:moveTo>
                <a:cubicBezTo>
                  <a:pt x="2550129" y="76124"/>
                  <a:pt x="2575503" y="88811"/>
                  <a:pt x="2590305" y="113833"/>
                </a:cubicBezTo>
                <a:lnTo>
                  <a:pt x="2545195" y="138151"/>
                </a:lnTo>
                <a:cubicBezTo>
                  <a:pt x="2540260" y="128988"/>
                  <a:pt x="2533212" y="122644"/>
                  <a:pt x="2521582" y="122644"/>
                </a:cubicBezTo>
                <a:cubicBezTo>
                  <a:pt x="2512419" y="122644"/>
                  <a:pt x="2506780" y="126168"/>
                  <a:pt x="2506780" y="132512"/>
                </a:cubicBezTo>
                <a:cubicBezTo>
                  <a:pt x="2506780" y="152600"/>
                  <a:pt x="2593477" y="139208"/>
                  <a:pt x="2593477" y="204406"/>
                </a:cubicBezTo>
                <a:cubicBezTo>
                  <a:pt x="2593477" y="244935"/>
                  <a:pt x="2558234" y="262204"/>
                  <a:pt x="2520173" y="262204"/>
                </a:cubicBezTo>
                <a:cubicBezTo>
                  <a:pt x="2484930" y="262204"/>
                  <a:pt x="2458146" y="248812"/>
                  <a:pt x="2444401" y="220266"/>
                </a:cubicBezTo>
                <a:lnTo>
                  <a:pt x="2490216" y="194186"/>
                </a:lnTo>
                <a:cubicBezTo>
                  <a:pt x="2494797" y="207578"/>
                  <a:pt x="2504666" y="214979"/>
                  <a:pt x="2520173" y="214979"/>
                </a:cubicBezTo>
                <a:cubicBezTo>
                  <a:pt x="2532860" y="214979"/>
                  <a:pt x="2539204" y="211103"/>
                  <a:pt x="2539204" y="204054"/>
                </a:cubicBezTo>
                <a:cubicBezTo>
                  <a:pt x="2539204" y="184671"/>
                  <a:pt x="2452507" y="194891"/>
                  <a:pt x="2452507" y="133922"/>
                </a:cubicBezTo>
                <a:cubicBezTo>
                  <a:pt x="2452507" y="95507"/>
                  <a:pt x="2484930" y="76124"/>
                  <a:pt x="2521582" y="76124"/>
                </a:cubicBezTo>
                <a:close/>
                <a:moveTo>
                  <a:pt x="2313080" y="76124"/>
                </a:moveTo>
                <a:cubicBezTo>
                  <a:pt x="2336692" y="76124"/>
                  <a:pt x="2353961" y="84230"/>
                  <a:pt x="2365592" y="97622"/>
                </a:cubicBezTo>
                <a:lnTo>
                  <a:pt x="2365592" y="81058"/>
                </a:lnTo>
                <a:lnTo>
                  <a:pt x="2418455" y="81058"/>
                </a:lnTo>
                <a:lnTo>
                  <a:pt x="2418455" y="257270"/>
                </a:lnTo>
                <a:lnTo>
                  <a:pt x="2365592" y="257270"/>
                </a:lnTo>
                <a:lnTo>
                  <a:pt x="2365592" y="240706"/>
                </a:lnTo>
                <a:cubicBezTo>
                  <a:pt x="2353961" y="254098"/>
                  <a:pt x="2336692" y="262204"/>
                  <a:pt x="2313080" y="262204"/>
                </a:cubicBezTo>
                <a:cubicBezTo>
                  <a:pt x="2266912" y="262204"/>
                  <a:pt x="2228850" y="221675"/>
                  <a:pt x="2228850" y="169164"/>
                </a:cubicBezTo>
                <a:cubicBezTo>
                  <a:pt x="2228850" y="116653"/>
                  <a:pt x="2266912" y="76124"/>
                  <a:pt x="2313080" y="76124"/>
                </a:cubicBezTo>
                <a:close/>
                <a:moveTo>
                  <a:pt x="2123961" y="76124"/>
                </a:moveTo>
                <a:cubicBezTo>
                  <a:pt x="2170129" y="76124"/>
                  <a:pt x="2208191" y="116653"/>
                  <a:pt x="2208191" y="169164"/>
                </a:cubicBezTo>
                <a:cubicBezTo>
                  <a:pt x="2208191" y="221675"/>
                  <a:pt x="2170129" y="262204"/>
                  <a:pt x="2123961" y="262204"/>
                </a:cubicBezTo>
                <a:cubicBezTo>
                  <a:pt x="2100349" y="262204"/>
                  <a:pt x="2083080" y="254098"/>
                  <a:pt x="2071449" y="240706"/>
                </a:cubicBezTo>
                <a:lnTo>
                  <a:pt x="2071449" y="327755"/>
                </a:lnTo>
                <a:lnTo>
                  <a:pt x="2018586" y="327755"/>
                </a:lnTo>
                <a:lnTo>
                  <a:pt x="2018586" y="81058"/>
                </a:lnTo>
                <a:lnTo>
                  <a:pt x="2071449" y="81058"/>
                </a:lnTo>
                <a:lnTo>
                  <a:pt x="2071449" y="97622"/>
                </a:lnTo>
                <a:cubicBezTo>
                  <a:pt x="2083080" y="84230"/>
                  <a:pt x="2100349" y="76124"/>
                  <a:pt x="2123961" y="76124"/>
                </a:cubicBezTo>
                <a:close/>
                <a:moveTo>
                  <a:pt x="1684068" y="76124"/>
                </a:moveTo>
                <a:cubicBezTo>
                  <a:pt x="1735874" y="76124"/>
                  <a:pt x="1777460" y="116653"/>
                  <a:pt x="1777460" y="169164"/>
                </a:cubicBezTo>
                <a:cubicBezTo>
                  <a:pt x="1777460" y="221675"/>
                  <a:pt x="1735874" y="262204"/>
                  <a:pt x="1684068" y="262204"/>
                </a:cubicBezTo>
                <a:cubicBezTo>
                  <a:pt x="1632261" y="262204"/>
                  <a:pt x="1590675" y="221675"/>
                  <a:pt x="1590675" y="169164"/>
                </a:cubicBezTo>
                <a:cubicBezTo>
                  <a:pt x="1590675" y="116653"/>
                  <a:pt x="1632261" y="76124"/>
                  <a:pt x="1684068" y="76124"/>
                </a:cubicBezTo>
                <a:close/>
                <a:moveTo>
                  <a:pt x="388296" y="76124"/>
                </a:moveTo>
                <a:cubicBezTo>
                  <a:pt x="423891" y="76124"/>
                  <a:pt x="454200" y="101498"/>
                  <a:pt x="454200" y="149076"/>
                </a:cubicBezTo>
                <a:lnTo>
                  <a:pt x="454200" y="257270"/>
                </a:lnTo>
                <a:lnTo>
                  <a:pt x="401336" y="257270"/>
                </a:lnTo>
                <a:lnTo>
                  <a:pt x="401336" y="156829"/>
                </a:lnTo>
                <a:cubicBezTo>
                  <a:pt x="401336" y="134979"/>
                  <a:pt x="387591" y="124758"/>
                  <a:pt x="370675" y="124758"/>
                </a:cubicBezTo>
                <a:cubicBezTo>
                  <a:pt x="351292" y="124758"/>
                  <a:pt x="337900" y="136036"/>
                  <a:pt x="337900" y="161058"/>
                </a:cubicBezTo>
                <a:lnTo>
                  <a:pt x="337900" y="257270"/>
                </a:lnTo>
                <a:lnTo>
                  <a:pt x="285036" y="257270"/>
                </a:lnTo>
                <a:lnTo>
                  <a:pt x="285036" y="81058"/>
                </a:lnTo>
                <a:lnTo>
                  <a:pt x="337900" y="81058"/>
                </a:lnTo>
                <a:lnTo>
                  <a:pt x="337900" y="97622"/>
                </a:lnTo>
                <a:cubicBezTo>
                  <a:pt x="347415" y="84582"/>
                  <a:pt x="365036" y="76124"/>
                  <a:pt x="388296" y="76124"/>
                </a:cubicBezTo>
                <a:close/>
                <a:moveTo>
                  <a:pt x="1100566" y="60617"/>
                </a:moveTo>
                <a:cubicBezTo>
                  <a:pt x="1070963" y="60617"/>
                  <a:pt x="1056513" y="86344"/>
                  <a:pt x="1056513" y="133922"/>
                </a:cubicBezTo>
                <a:cubicBezTo>
                  <a:pt x="1056513" y="181499"/>
                  <a:pt x="1070963" y="207226"/>
                  <a:pt x="1100566" y="207226"/>
                </a:cubicBezTo>
                <a:cubicBezTo>
                  <a:pt x="1130170" y="207226"/>
                  <a:pt x="1144620" y="181499"/>
                  <a:pt x="1144620" y="133922"/>
                </a:cubicBezTo>
                <a:cubicBezTo>
                  <a:pt x="1144620" y="86344"/>
                  <a:pt x="1130170" y="60617"/>
                  <a:pt x="1100566" y="60617"/>
                </a:cubicBezTo>
                <a:close/>
                <a:moveTo>
                  <a:pt x="128283" y="60617"/>
                </a:moveTo>
                <a:cubicBezTo>
                  <a:pt x="88106" y="60617"/>
                  <a:pt x="56388" y="89868"/>
                  <a:pt x="56388" y="133922"/>
                </a:cubicBezTo>
                <a:cubicBezTo>
                  <a:pt x="56388" y="177975"/>
                  <a:pt x="88106" y="207226"/>
                  <a:pt x="128283" y="207226"/>
                </a:cubicBezTo>
                <a:cubicBezTo>
                  <a:pt x="168459" y="207226"/>
                  <a:pt x="200178" y="177975"/>
                  <a:pt x="200178" y="133922"/>
                </a:cubicBezTo>
                <a:cubicBezTo>
                  <a:pt x="200178" y="89868"/>
                  <a:pt x="168459" y="60617"/>
                  <a:pt x="128283" y="60617"/>
                </a:cubicBezTo>
                <a:close/>
                <a:moveTo>
                  <a:pt x="1283694" y="46168"/>
                </a:moveTo>
                <a:cubicBezTo>
                  <a:pt x="1272769" y="46168"/>
                  <a:pt x="1265016" y="54626"/>
                  <a:pt x="1265016" y="65551"/>
                </a:cubicBezTo>
                <a:cubicBezTo>
                  <a:pt x="1265016" y="76476"/>
                  <a:pt x="1272769" y="84934"/>
                  <a:pt x="1283694" y="84934"/>
                </a:cubicBezTo>
                <a:cubicBezTo>
                  <a:pt x="1294971" y="84934"/>
                  <a:pt x="1302725" y="75771"/>
                  <a:pt x="1302725" y="65551"/>
                </a:cubicBezTo>
                <a:cubicBezTo>
                  <a:pt x="1302725" y="54626"/>
                  <a:pt x="1294971" y="46168"/>
                  <a:pt x="1283694" y="46168"/>
                </a:cubicBezTo>
                <a:close/>
                <a:moveTo>
                  <a:pt x="1411272" y="42291"/>
                </a:moveTo>
                <a:lnTo>
                  <a:pt x="1434532" y="55683"/>
                </a:lnTo>
                <a:lnTo>
                  <a:pt x="1275236" y="232248"/>
                </a:lnTo>
                <a:lnTo>
                  <a:pt x="1251976" y="218503"/>
                </a:lnTo>
                <a:close/>
                <a:moveTo>
                  <a:pt x="8352997" y="31718"/>
                </a:moveTo>
                <a:lnTo>
                  <a:pt x="8352997" y="81058"/>
                </a:lnTo>
                <a:lnTo>
                  <a:pt x="8389297" y="81058"/>
                </a:lnTo>
                <a:lnTo>
                  <a:pt x="8389297" y="131807"/>
                </a:lnTo>
                <a:lnTo>
                  <a:pt x="8352997" y="131807"/>
                </a:lnTo>
                <a:lnTo>
                  <a:pt x="8352997" y="194186"/>
                </a:lnTo>
                <a:cubicBezTo>
                  <a:pt x="8352997" y="209340"/>
                  <a:pt x="8366037" y="210750"/>
                  <a:pt x="8389297" y="209340"/>
                </a:cubicBezTo>
                <a:lnTo>
                  <a:pt x="8389297" y="257270"/>
                </a:lnTo>
                <a:cubicBezTo>
                  <a:pt x="8320221" y="264319"/>
                  <a:pt x="8300132" y="243526"/>
                  <a:pt x="8300132" y="194186"/>
                </a:cubicBezTo>
                <a:lnTo>
                  <a:pt x="8300132" y="131807"/>
                </a:lnTo>
                <a:lnTo>
                  <a:pt x="8271939" y="131807"/>
                </a:lnTo>
                <a:lnTo>
                  <a:pt x="8271939" y="81058"/>
                </a:lnTo>
                <a:lnTo>
                  <a:pt x="8300132" y="81058"/>
                </a:lnTo>
                <a:lnTo>
                  <a:pt x="8300132" y="47577"/>
                </a:lnTo>
                <a:close/>
                <a:moveTo>
                  <a:pt x="3028521" y="31718"/>
                </a:moveTo>
                <a:lnTo>
                  <a:pt x="3028521" y="81058"/>
                </a:lnTo>
                <a:lnTo>
                  <a:pt x="3064821" y="81058"/>
                </a:lnTo>
                <a:lnTo>
                  <a:pt x="3064821" y="131807"/>
                </a:lnTo>
                <a:lnTo>
                  <a:pt x="3028521" y="131807"/>
                </a:lnTo>
                <a:lnTo>
                  <a:pt x="3028521" y="194186"/>
                </a:lnTo>
                <a:cubicBezTo>
                  <a:pt x="3028521" y="209340"/>
                  <a:pt x="3041561" y="210750"/>
                  <a:pt x="3064821" y="209340"/>
                </a:cubicBezTo>
                <a:lnTo>
                  <a:pt x="3064821" y="257270"/>
                </a:lnTo>
                <a:cubicBezTo>
                  <a:pt x="2995746" y="264319"/>
                  <a:pt x="2975658" y="243526"/>
                  <a:pt x="2975658" y="194186"/>
                </a:cubicBezTo>
                <a:lnTo>
                  <a:pt x="2975658" y="131807"/>
                </a:lnTo>
                <a:lnTo>
                  <a:pt x="2947464" y="131807"/>
                </a:lnTo>
                <a:lnTo>
                  <a:pt x="2947464" y="81058"/>
                </a:lnTo>
                <a:lnTo>
                  <a:pt x="2975658" y="81058"/>
                </a:lnTo>
                <a:lnTo>
                  <a:pt x="2975658" y="47577"/>
                </a:lnTo>
                <a:close/>
                <a:moveTo>
                  <a:pt x="4552236" y="10573"/>
                </a:moveTo>
                <a:lnTo>
                  <a:pt x="4605100" y="10573"/>
                </a:lnTo>
                <a:lnTo>
                  <a:pt x="4605100" y="97622"/>
                </a:lnTo>
                <a:cubicBezTo>
                  <a:pt x="4614615" y="84582"/>
                  <a:pt x="4632236" y="76124"/>
                  <a:pt x="4655496" y="76124"/>
                </a:cubicBezTo>
                <a:cubicBezTo>
                  <a:pt x="4691091" y="76124"/>
                  <a:pt x="4721400" y="101498"/>
                  <a:pt x="4721400" y="149076"/>
                </a:cubicBezTo>
                <a:lnTo>
                  <a:pt x="4721400" y="257270"/>
                </a:lnTo>
                <a:lnTo>
                  <a:pt x="4668536" y="257270"/>
                </a:lnTo>
                <a:lnTo>
                  <a:pt x="4668536" y="156829"/>
                </a:lnTo>
                <a:cubicBezTo>
                  <a:pt x="4668536" y="134979"/>
                  <a:pt x="4654791" y="124758"/>
                  <a:pt x="4637875" y="124758"/>
                </a:cubicBezTo>
                <a:cubicBezTo>
                  <a:pt x="4618492" y="124758"/>
                  <a:pt x="4605100" y="136036"/>
                  <a:pt x="4605100" y="161058"/>
                </a:cubicBezTo>
                <a:lnTo>
                  <a:pt x="4605100" y="257270"/>
                </a:lnTo>
                <a:lnTo>
                  <a:pt x="4552236" y="257270"/>
                </a:lnTo>
                <a:close/>
                <a:moveTo>
                  <a:pt x="4075986" y="10573"/>
                </a:moveTo>
                <a:lnTo>
                  <a:pt x="4128850" y="10573"/>
                </a:lnTo>
                <a:lnTo>
                  <a:pt x="4128850" y="97622"/>
                </a:lnTo>
                <a:cubicBezTo>
                  <a:pt x="4138365" y="84582"/>
                  <a:pt x="4155986" y="76124"/>
                  <a:pt x="4179246" y="76124"/>
                </a:cubicBezTo>
                <a:cubicBezTo>
                  <a:pt x="4214841" y="76124"/>
                  <a:pt x="4245150" y="101498"/>
                  <a:pt x="4245150" y="149076"/>
                </a:cubicBezTo>
                <a:lnTo>
                  <a:pt x="4245150" y="257270"/>
                </a:lnTo>
                <a:lnTo>
                  <a:pt x="4192286" y="257270"/>
                </a:lnTo>
                <a:lnTo>
                  <a:pt x="4192286" y="156829"/>
                </a:lnTo>
                <a:cubicBezTo>
                  <a:pt x="4192286" y="134979"/>
                  <a:pt x="4178541" y="124758"/>
                  <a:pt x="4161625" y="124758"/>
                </a:cubicBezTo>
                <a:cubicBezTo>
                  <a:pt x="4142242" y="124758"/>
                  <a:pt x="4128850" y="136036"/>
                  <a:pt x="4128850" y="161058"/>
                </a:cubicBezTo>
                <a:lnTo>
                  <a:pt x="4128850" y="257270"/>
                </a:lnTo>
                <a:lnTo>
                  <a:pt x="4075986" y="257270"/>
                </a:lnTo>
                <a:close/>
                <a:moveTo>
                  <a:pt x="3094911" y="10573"/>
                </a:moveTo>
                <a:lnTo>
                  <a:pt x="3147775" y="10573"/>
                </a:lnTo>
                <a:lnTo>
                  <a:pt x="3147775" y="97622"/>
                </a:lnTo>
                <a:cubicBezTo>
                  <a:pt x="3157290" y="84582"/>
                  <a:pt x="3174911" y="76124"/>
                  <a:pt x="3198171" y="76124"/>
                </a:cubicBezTo>
                <a:cubicBezTo>
                  <a:pt x="3233766" y="76124"/>
                  <a:pt x="3264075" y="101498"/>
                  <a:pt x="3264075" y="149076"/>
                </a:cubicBezTo>
                <a:lnTo>
                  <a:pt x="3264075" y="257270"/>
                </a:lnTo>
                <a:lnTo>
                  <a:pt x="3211211" y="257270"/>
                </a:lnTo>
                <a:lnTo>
                  <a:pt x="3211211" y="156829"/>
                </a:lnTo>
                <a:cubicBezTo>
                  <a:pt x="3211211" y="134979"/>
                  <a:pt x="3197467" y="124758"/>
                  <a:pt x="3180550" y="124758"/>
                </a:cubicBezTo>
                <a:cubicBezTo>
                  <a:pt x="3161167" y="124758"/>
                  <a:pt x="3147775" y="136036"/>
                  <a:pt x="3147775" y="161058"/>
                </a:cubicBezTo>
                <a:lnTo>
                  <a:pt x="3147775" y="257270"/>
                </a:lnTo>
                <a:lnTo>
                  <a:pt x="3094911" y="257270"/>
                </a:lnTo>
                <a:close/>
                <a:moveTo>
                  <a:pt x="914695" y="10573"/>
                </a:moveTo>
                <a:lnTo>
                  <a:pt x="964035" y="10573"/>
                </a:lnTo>
                <a:lnTo>
                  <a:pt x="964035" y="257270"/>
                </a:lnTo>
                <a:lnTo>
                  <a:pt x="907647" y="257270"/>
                </a:lnTo>
                <a:lnTo>
                  <a:pt x="907647" y="70133"/>
                </a:lnTo>
                <a:lnTo>
                  <a:pt x="863946" y="82115"/>
                </a:lnTo>
                <a:lnTo>
                  <a:pt x="850202" y="33833"/>
                </a:lnTo>
                <a:close/>
                <a:moveTo>
                  <a:pt x="1905953" y="5639"/>
                </a:moveTo>
                <a:lnTo>
                  <a:pt x="1905953" y="56388"/>
                </a:lnTo>
                <a:cubicBezTo>
                  <a:pt x="1886217" y="54626"/>
                  <a:pt x="1873177" y="60617"/>
                  <a:pt x="1873177" y="81058"/>
                </a:cubicBezTo>
                <a:lnTo>
                  <a:pt x="1905953" y="81058"/>
                </a:lnTo>
                <a:lnTo>
                  <a:pt x="1905953" y="131807"/>
                </a:lnTo>
                <a:lnTo>
                  <a:pt x="1873177" y="131807"/>
                </a:lnTo>
                <a:lnTo>
                  <a:pt x="1873177" y="257270"/>
                </a:lnTo>
                <a:lnTo>
                  <a:pt x="1820314" y="257270"/>
                </a:lnTo>
                <a:lnTo>
                  <a:pt x="1820314" y="131807"/>
                </a:lnTo>
                <a:lnTo>
                  <a:pt x="1796701" y="131807"/>
                </a:lnTo>
                <a:lnTo>
                  <a:pt x="1796701" y="81058"/>
                </a:lnTo>
                <a:lnTo>
                  <a:pt x="1820314" y="81058"/>
                </a:lnTo>
                <a:cubicBezTo>
                  <a:pt x="1820314" y="31718"/>
                  <a:pt x="1847451" y="2115"/>
                  <a:pt x="1905953" y="5639"/>
                </a:cubicBezTo>
                <a:close/>
                <a:moveTo>
                  <a:pt x="1284046" y="5639"/>
                </a:moveTo>
                <a:cubicBezTo>
                  <a:pt x="1318937" y="5639"/>
                  <a:pt x="1345016" y="31366"/>
                  <a:pt x="1345016" y="65551"/>
                </a:cubicBezTo>
                <a:cubicBezTo>
                  <a:pt x="1345016" y="98679"/>
                  <a:pt x="1318937" y="125463"/>
                  <a:pt x="1284046" y="125463"/>
                </a:cubicBezTo>
                <a:cubicBezTo>
                  <a:pt x="1248804" y="125463"/>
                  <a:pt x="1222724" y="98679"/>
                  <a:pt x="1222724" y="65551"/>
                </a:cubicBezTo>
                <a:cubicBezTo>
                  <a:pt x="1222724" y="32423"/>
                  <a:pt x="1248804" y="5639"/>
                  <a:pt x="1284046" y="5639"/>
                </a:cubicBezTo>
                <a:close/>
                <a:moveTo>
                  <a:pt x="1100566" y="5639"/>
                </a:moveTo>
                <a:cubicBezTo>
                  <a:pt x="1164356" y="5639"/>
                  <a:pt x="1201008" y="57798"/>
                  <a:pt x="1201008" y="133922"/>
                </a:cubicBezTo>
                <a:cubicBezTo>
                  <a:pt x="1201008" y="210045"/>
                  <a:pt x="1164356" y="262204"/>
                  <a:pt x="1100566" y="262204"/>
                </a:cubicBezTo>
                <a:cubicBezTo>
                  <a:pt x="1036777" y="262204"/>
                  <a:pt x="1000125" y="210045"/>
                  <a:pt x="1000125" y="133922"/>
                </a:cubicBezTo>
                <a:cubicBezTo>
                  <a:pt x="1000125" y="57798"/>
                  <a:pt x="1036777" y="5639"/>
                  <a:pt x="1100566" y="5639"/>
                </a:cubicBezTo>
                <a:close/>
                <a:moveTo>
                  <a:pt x="128283" y="5639"/>
                </a:moveTo>
                <a:cubicBezTo>
                  <a:pt x="199120" y="5639"/>
                  <a:pt x="256566" y="61322"/>
                  <a:pt x="256566" y="133922"/>
                </a:cubicBezTo>
                <a:cubicBezTo>
                  <a:pt x="256566" y="206521"/>
                  <a:pt x="199120" y="262204"/>
                  <a:pt x="128283" y="262204"/>
                </a:cubicBezTo>
                <a:cubicBezTo>
                  <a:pt x="57446" y="262204"/>
                  <a:pt x="0" y="206521"/>
                  <a:pt x="0" y="133922"/>
                </a:cubicBezTo>
                <a:cubicBezTo>
                  <a:pt x="0" y="61322"/>
                  <a:pt x="57446" y="5639"/>
                  <a:pt x="128283" y="5639"/>
                </a:cubicBezTo>
                <a:close/>
                <a:moveTo>
                  <a:pt x="8838485" y="0"/>
                </a:moveTo>
                <a:lnTo>
                  <a:pt x="8891349" y="0"/>
                </a:lnTo>
                <a:lnTo>
                  <a:pt x="8891349" y="257270"/>
                </a:lnTo>
                <a:lnTo>
                  <a:pt x="8838485" y="257270"/>
                </a:lnTo>
                <a:close/>
                <a:moveTo>
                  <a:pt x="8743236" y="0"/>
                </a:moveTo>
                <a:lnTo>
                  <a:pt x="8796099" y="0"/>
                </a:lnTo>
                <a:lnTo>
                  <a:pt x="8796099" y="257270"/>
                </a:lnTo>
                <a:lnTo>
                  <a:pt x="8743236" y="257270"/>
                </a:lnTo>
                <a:close/>
                <a:moveTo>
                  <a:pt x="6904911" y="0"/>
                </a:moveTo>
                <a:lnTo>
                  <a:pt x="6957775" y="0"/>
                </a:lnTo>
                <a:lnTo>
                  <a:pt x="6957775" y="257270"/>
                </a:lnTo>
                <a:lnTo>
                  <a:pt x="6904911" y="257270"/>
                </a:lnTo>
                <a:close/>
                <a:moveTo>
                  <a:pt x="494586" y="0"/>
                </a:moveTo>
                <a:lnTo>
                  <a:pt x="547450" y="0"/>
                </a:lnTo>
                <a:lnTo>
                  <a:pt x="547450" y="257270"/>
                </a:lnTo>
                <a:lnTo>
                  <a:pt x="494586" y="257270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AE4A9EB9-B963-2A4E-BFCB-8882FBB67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06349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Pass-Through Deduction is a </a:t>
            </a:r>
            <a:b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PASS-THROUGH DODGE.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0" name="Google Shape;89;p13" hidden="1">
            <a:extLst>
              <a:ext uri="{FF2B5EF4-FFF2-40B4-BE49-F238E27FC236}">
                <a16:creationId xmlns:a16="http://schemas.microsoft.com/office/drawing/2014/main" id="{30E6DD93-204B-0E43-9069-33BCC69C5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058031"/>
            <a:ext cx="10357022" cy="124103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AA1E29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centerpiece of the new tax law was a</a:t>
            </a:r>
            <a:endParaRPr sz="4000"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[T2O] Google Shape;90;p13">
            <a:extLst>
              <a:ext uri="{FF2B5EF4-FFF2-40B4-BE49-F238E27FC236}">
                <a16:creationId xmlns:a16="http://schemas.microsoft.com/office/drawing/2014/main" id="{93252255-3884-3446-AB51-3E6A6C63ACB5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[T2O] Google Shape;89;p13">
            <a:extLst>
              <a:ext uri="{FF2B5EF4-FFF2-40B4-BE49-F238E27FC236}">
                <a16:creationId xmlns:a16="http://schemas.microsoft.com/office/drawing/2014/main" id="{0B7EB447-19C6-F248-8EB6-353E9BD13A52}"/>
              </a:ext>
            </a:extLst>
          </p:cNvPr>
          <p:cNvSpPr/>
          <p:nvPr/>
        </p:nvSpPr>
        <p:spPr>
          <a:xfrm>
            <a:off x="938767" y="3685916"/>
            <a:ext cx="7921753" cy="680313"/>
          </a:xfrm>
          <a:custGeom>
            <a:avLst/>
            <a:gdLst/>
            <a:ahLst/>
            <a:cxnLst/>
            <a:rect l="l" t="t" r="r" b="b"/>
            <a:pathLst>
              <a:path w="7921753" h="680313">
                <a:moveTo>
                  <a:pt x="7834885" y="506577"/>
                </a:moveTo>
                <a:cubicBezTo>
                  <a:pt x="7882433" y="506577"/>
                  <a:pt x="7921753" y="545897"/>
                  <a:pt x="7921753" y="593445"/>
                </a:cubicBezTo>
                <a:cubicBezTo>
                  <a:pt x="7921753" y="640994"/>
                  <a:pt x="7882433" y="680313"/>
                  <a:pt x="7834885" y="680313"/>
                </a:cubicBezTo>
                <a:cubicBezTo>
                  <a:pt x="7787335" y="680313"/>
                  <a:pt x="7748017" y="640994"/>
                  <a:pt x="7748017" y="593445"/>
                </a:cubicBezTo>
                <a:cubicBezTo>
                  <a:pt x="7748017" y="545897"/>
                  <a:pt x="7787335" y="506577"/>
                  <a:pt x="7834885" y="506577"/>
                </a:cubicBezTo>
                <a:close/>
                <a:moveTo>
                  <a:pt x="7615428" y="506577"/>
                </a:moveTo>
                <a:cubicBezTo>
                  <a:pt x="7662977" y="506577"/>
                  <a:pt x="7702297" y="545897"/>
                  <a:pt x="7702297" y="593445"/>
                </a:cubicBezTo>
                <a:cubicBezTo>
                  <a:pt x="7702297" y="640994"/>
                  <a:pt x="7662977" y="680313"/>
                  <a:pt x="7615428" y="680313"/>
                </a:cubicBezTo>
                <a:cubicBezTo>
                  <a:pt x="7567880" y="680313"/>
                  <a:pt x="7528560" y="640994"/>
                  <a:pt x="7528560" y="593445"/>
                </a:cubicBezTo>
                <a:cubicBezTo>
                  <a:pt x="7528560" y="545897"/>
                  <a:pt x="7567880" y="506577"/>
                  <a:pt x="7615428" y="506577"/>
                </a:cubicBezTo>
                <a:close/>
                <a:moveTo>
                  <a:pt x="7395972" y="506577"/>
                </a:moveTo>
                <a:cubicBezTo>
                  <a:pt x="7443521" y="506577"/>
                  <a:pt x="7482840" y="545897"/>
                  <a:pt x="7482840" y="593445"/>
                </a:cubicBezTo>
                <a:cubicBezTo>
                  <a:pt x="7482840" y="640994"/>
                  <a:pt x="7443521" y="680313"/>
                  <a:pt x="7395972" y="680313"/>
                </a:cubicBezTo>
                <a:cubicBezTo>
                  <a:pt x="7348423" y="680313"/>
                  <a:pt x="7309104" y="640994"/>
                  <a:pt x="7309104" y="593445"/>
                </a:cubicBezTo>
                <a:cubicBezTo>
                  <a:pt x="7309104" y="545897"/>
                  <a:pt x="7348423" y="506577"/>
                  <a:pt x="7395972" y="506577"/>
                </a:cubicBezTo>
                <a:close/>
                <a:moveTo>
                  <a:pt x="5556504" y="331012"/>
                </a:moveTo>
                <a:cubicBezTo>
                  <a:pt x="5497068" y="331012"/>
                  <a:pt x="5451348" y="373989"/>
                  <a:pt x="5451348" y="438912"/>
                </a:cubicBezTo>
                <a:cubicBezTo>
                  <a:pt x="5451348" y="503834"/>
                  <a:pt x="5497068" y="546811"/>
                  <a:pt x="5556504" y="546811"/>
                </a:cubicBezTo>
                <a:cubicBezTo>
                  <a:pt x="5615940" y="546811"/>
                  <a:pt x="5661660" y="503834"/>
                  <a:pt x="5661660" y="438912"/>
                </a:cubicBezTo>
                <a:cubicBezTo>
                  <a:pt x="5661660" y="373989"/>
                  <a:pt x="5615940" y="331012"/>
                  <a:pt x="5556504" y="331012"/>
                </a:cubicBezTo>
                <a:close/>
                <a:moveTo>
                  <a:pt x="6626962" y="327355"/>
                </a:moveTo>
                <a:cubicBezTo>
                  <a:pt x="6563868" y="327355"/>
                  <a:pt x="6518148" y="370332"/>
                  <a:pt x="6518148" y="438912"/>
                </a:cubicBezTo>
                <a:cubicBezTo>
                  <a:pt x="6518148" y="507492"/>
                  <a:pt x="6563868" y="550469"/>
                  <a:pt x="6626962" y="550469"/>
                </a:cubicBezTo>
                <a:cubicBezTo>
                  <a:pt x="6690055" y="550469"/>
                  <a:pt x="6735776" y="507492"/>
                  <a:pt x="6735776" y="438912"/>
                </a:cubicBezTo>
                <a:cubicBezTo>
                  <a:pt x="6735776" y="370332"/>
                  <a:pt x="6690055" y="327355"/>
                  <a:pt x="6626962" y="327355"/>
                </a:cubicBezTo>
                <a:close/>
                <a:moveTo>
                  <a:pt x="2384679" y="319125"/>
                </a:moveTo>
                <a:cubicBezTo>
                  <a:pt x="2332558" y="319125"/>
                  <a:pt x="2297811" y="344729"/>
                  <a:pt x="2285009" y="391363"/>
                </a:cubicBezTo>
                <a:lnTo>
                  <a:pt x="2481606" y="391363"/>
                </a:lnTo>
                <a:cubicBezTo>
                  <a:pt x="2466975" y="338328"/>
                  <a:pt x="2425827" y="319125"/>
                  <a:pt x="2384679" y="319125"/>
                </a:cubicBezTo>
                <a:close/>
                <a:moveTo>
                  <a:pt x="1289304" y="319125"/>
                </a:moveTo>
                <a:cubicBezTo>
                  <a:pt x="1237183" y="319125"/>
                  <a:pt x="1202436" y="344729"/>
                  <a:pt x="1189635" y="391363"/>
                </a:cubicBezTo>
                <a:lnTo>
                  <a:pt x="1386231" y="391363"/>
                </a:lnTo>
                <a:cubicBezTo>
                  <a:pt x="1371600" y="338328"/>
                  <a:pt x="1330452" y="319125"/>
                  <a:pt x="1289304" y="319125"/>
                </a:cubicBezTo>
                <a:close/>
                <a:moveTo>
                  <a:pt x="3120848" y="210312"/>
                </a:moveTo>
                <a:lnTo>
                  <a:pt x="3258007" y="210312"/>
                </a:lnTo>
                <a:lnTo>
                  <a:pt x="3258007" y="470916"/>
                </a:lnTo>
                <a:cubicBezTo>
                  <a:pt x="3258007" y="527609"/>
                  <a:pt x="3293669" y="554126"/>
                  <a:pt x="3337560" y="554126"/>
                </a:cubicBezTo>
                <a:cubicBezTo>
                  <a:pt x="3387852" y="554126"/>
                  <a:pt x="3422599" y="524865"/>
                  <a:pt x="3422599" y="459943"/>
                </a:cubicBezTo>
                <a:lnTo>
                  <a:pt x="3422599" y="210312"/>
                </a:lnTo>
                <a:lnTo>
                  <a:pt x="3559759" y="210312"/>
                </a:lnTo>
                <a:lnTo>
                  <a:pt x="3559759" y="667512"/>
                </a:lnTo>
                <a:lnTo>
                  <a:pt x="3422599" y="667512"/>
                </a:lnTo>
                <a:lnTo>
                  <a:pt x="3422599" y="624535"/>
                </a:lnTo>
                <a:cubicBezTo>
                  <a:pt x="3397911" y="658368"/>
                  <a:pt x="3352190" y="680313"/>
                  <a:pt x="3291840" y="680313"/>
                </a:cubicBezTo>
                <a:cubicBezTo>
                  <a:pt x="3199486" y="680313"/>
                  <a:pt x="3120848" y="614476"/>
                  <a:pt x="3120848" y="491032"/>
                </a:cubicBezTo>
                <a:close/>
                <a:moveTo>
                  <a:pt x="7249668" y="201168"/>
                </a:moveTo>
                <a:lnTo>
                  <a:pt x="7249668" y="356616"/>
                </a:lnTo>
                <a:cubicBezTo>
                  <a:pt x="7192976" y="347472"/>
                  <a:pt x="7112508" y="370332"/>
                  <a:pt x="7112508" y="460857"/>
                </a:cubicBezTo>
                <a:lnTo>
                  <a:pt x="7112508" y="667512"/>
                </a:lnTo>
                <a:lnTo>
                  <a:pt x="6975348" y="667512"/>
                </a:lnTo>
                <a:lnTo>
                  <a:pt x="6975348" y="210312"/>
                </a:lnTo>
                <a:lnTo>
                  <a:pt x="7112508" y="210312"/>
                </a:lnTo>
                <a:lnTo>
                  <a:pt x="7112508" y="291693"/>
                </a:lnTo>
                <a:cubicBezTo>
                  <a:pt x="7130796" y="230429"/>
                  <a:pt x="7192061" y="201168"/>
                  <a:pt x="7249668" y="201168"/>
                </a:cubicBezTo>
                <a:close/>
                <a:moveTo>
                  <a:pt x="2096643" y="201168"/>
                </a:moveTo>
                <a:lnTo>
                  <a:pt x="2096643" y="356616"/>
                </a:lnTo>
                <a:cubicBezTo>
                  <a:pt x="2039951" y="347472"/>
                  <a:pt x="1959483" y="370332"/>
                  <a:pt x="1959483" y="460857"/>
                </a:cubicBezTo>
                <a:lnTo>
                  <a:pt x="1959483" y="667512"/>
                </a:lnTo>
                <a:lnTo>
                  <a:pt x="1822323" y="667512"/>
                </a:lnTo>
                <a:lnTo>
                  <a:pt x="1822323" y="210312"/>
                </a:lnTo>
                <a:lnTo>
                  <a:pt x="1959483" y="210312"/>
                </a:lnTo>
                <a:lnTo>
                  <a:pt x="1959483" y="291693"/>
                </a:lnTo>
                <a:cubicBezTo>
                  <a:pt x="1977771" y="230429"/>
                  <a:pt x="2039036" y="201168"/>
                  <a:pt x="2096643" y="201168"/>
                </a:cubicBezTo>
                <a:close/>
                <a:moveTo>
                  <a:pt x="6599530" y="197510"/>
                </a:moveTo>
                <a:cubicBezTo>
                  <a:pt x="6660795" y="197510"/>
                  <a:pt x="6705600" y="218541"/>
                  <a:pt x="6735776" y="253289"/>
                </a:cubicBezTo>
                <a:lnTo>
                  <a:pt x="6735776" y="210312"/>
                </a:lnTo>
                <a:lnTo>
                  <a:pt x="6872935" y="210312"/>
                </a:lnTo>
                <a:lnTo>
                  <a:pt x="6872935" y="667512"/>
                </a:lnTo>
                <a:lnTo>
                  <a:pt x="6735776" y="667512"/>
                </a:lnTo>
                <a:lnTo>
                  <a:pt x="6735776" y="624535"/>
                </a:lnTo>
                <a:cubicBezTo>
                  <a:pt x="6705600" y="659282"/>
                  <a:pt x="6660795" y="680313"/>
                  <a:pt x="6599530" y="680313"/>
                </a:cubicBezTo>
                <a:cubicBezTo>
                  <a:pt x="6479744" y="680313"/>
                  <a:pt x="6380988" y="575157"/>
                  <a:pt x="6380988" y="438912"/>
                </a:cubicBezTo>
                <a:cubicBezTo>
                  <a:pt x="6380988" y="302666"/>
                  <a:pt x="6479744" y="197510"/>
                  <a:pt x="6599530" y="197510"/>
                </a:cubicBezTo>
                <a:close/>
                <a:moveTo>
                  <a:pt x="5556504" y="197510"/>
                </a:moveTo>
                <a:cubicBezTo>
                  <a:pt x="5690921" y="197510"/>
                  <a:pt x="5798820" y="302666"/>
                  <a:pt x="5798820" y="438912"/>
                </a:cubicBezTo>
                <a:cubicBezTo>
                  <a:pt x="5798820" y="575157"/>
                  <a:pt x="5690921" y="680313"/>
                  <a:pt x="5556504" y="680313"/>
                </a:cubicBezTo>
                <a:cubicBezTo>
                  <a:pt x="5422087" y="680313"/>
                  <a:pt x="5314188" y="575157"/>
                  <a:pt x="5314188" y="438912"/>
                </a:cubicBezTo>
                <a:cubicBezTo>
                  <a:pt x="5314188" y="302666"/>
                  <a:pt x="5422087" y="197510"/>
                  <a:pt x="5556504" y="197510"/>
                </a:cubicBezTo>
                <a:close/>
                <a:moveTo>
                  <a:pt x="5076673" y="197510"/>
                </a:moveTo>
                <a:cubicBezTo>
                  <a:pt x="5150739" y="197510"/>
                  <a:pt x="5216576" y="230429"/>
                  <a:pt x="5254981" y="295351"/>
                </a:cubicBezTo>
                <a:lnTo>
                  <a:pt x="5137938" y="358444"/>
                </a:lnTo>
                <a:cubicBezTo>
                  <a:pt x="5125136" y="334670"/>
                  <a:pt x="5106848" y="318211"/>
                  <a:pt x="5076673" y="318211"/>
                </a:cubicBezTo>
                <a:cubicBezTo>
                  <a:pt x="5052898" y="318211"/>
                  <a:pt x="5038268" y="327355"/>
                  <a:pt x="5038268" y="343814"/>
                </a:cubicBezTo>
                <a:cubicBezTo>
                  <a:pt x="5038268" y="395935"/>
                  <a:pt x="5263210" y="361188"/>
                  <a:pt x="5263210" y="530352"/>
                </a:cubicBezTo>
                <a:cubicBezTo>
                  <a:pt x="5263210" y="635508"/>
                  <a:pt x="5171770" y="680313"/>
                  <a:pt x="5073015" y="680313"/>
                </a:cubicBezTo>
                <a:cubicBezTo>
                  <a:pt x="4981575" y="680313"/>
                  <a:pt x="4912081" y="645566"/>
                  <a:pt x="4876419" y="571500"/>
                </a:cubicBezTo>
                <a:lnTo>
                  <a:pt x="4995291" y="503834"/>
                </a:lnTo>
                <a:cubicBezTo>
                  <a:pt x="5007178" y="538581"/>
                  <a:pt x="5032781" y="557784"/>
                  <a:pt x="5073015" y="557784"/>
                </a:cubicBezTo>
                <a:cubicBezTo>
                  <a:pt x="5105933" y="557784"/>
                  <a:pt x="5122393" y="547725"/>
                  <a:pt x="5122393" y="529437"/>
                </a:cubicBezTo>
                <a:cubicBezTo>
                  <a:pt x="5122393" y="479145"/>
                  <a:pt x="4897450" y="505663"/>
                  <a:pt x="4897450" y="347472"/>
                </a:cubicBezTo>
                <a:cubicBezTo>
                  <a:pt x="4897450" y="247802"/>
                  <a:pt x="4981575" y="197510"/>
                  <a:pt x="5076673" y="197510"/>
                </a:cubicBezTo>
                <a:close/>
                <a:moveTo>
                  <a:pt x="4419447" y="197510"/>
                </a:moveTo>
                <a:cubicBezTo>
                  <a:pt x="4493514" y="197510"/>
                  <a:pt x="4559351" y="230429"/>
                  <a:pt x="4597755" y="295351"/>
                </a:cubicBezTo>
                <a:lnTo>
                  <a:pt x="4480712" y="358444"/>
                </a:lnTo>
                <a:cubicBezTo>
                  <a:pt x="4467911" y="334670"/>
                  <a:pt x="4449622" y="318211"/>
                  <a:pt x="4419447" y="318211"/>
                </a:cubicBezTo>
                <a:cubicBezTo>
                  <a:pt x="4395673" y="318211"/>
                  <a:pt x="4381043" y="327355"/>
                  <a:pt x="4381043" y="343814"/>
                </a:cubicBezTo>
                <a:cubicBezTo>
                  <a:pt x="4381043" y="395935"/>
                  <a:pt x="4605985" y="361188"/>
                  <a:pt x="4605985" y="530352"/>
                </a:cubicBezTo>
                <a:cubicBezTo>
                  <a:pt x="4605985" y="635508"/>
                  <a:pt x="4514545" y="680313"/>
                  <a:pt x="4415790" y="680313"/>
                </a:cubicBezTo>
                <a:cubicBezTo>
                  <a:pt x="4324350" y="680313"/>
                  <a:pt x="4254855" y="645566"/>
                  <a:pt x="4219194" y="571500"/>
                </a:cubicBezTo>
                <a:lnTo>
                  <a:pt x="4338066" y="503834"/>
                </a:lnTo>
                <a:cubicBezTo>
                  <a:pt x="4349953" y="538581"/>
                  <a:pt x="4375556" y="557784"/>
                  <a:pt x="4415790" y="557784"/>
                </a:cubicBezTo>
                <a:cubicBezTo>
                  <a:pt x="4448708" y="557784"/>
                  <a:pt x="4465167" y="547725"/>
                  <a:pt x="4465167" y="529437"/>
                </a:cubicBezTo>
                <a:cubicBezTo>
                  <a:pt x="4465167" y="479145"/>
                  <a:pt x="4240225" y="505663"/>
                  <a:pt x="4240225" y="347472"/>
                </a:cubicBezTo>
                <a:cubicBezTo>
                  <a:pt x="4240225" y="247802"/>
                  <a:pt x="4324350" y="197510"/>
                  <a:pt x="4419447" y="197510"/>
                </a:cubicBezTo>
                <a:close/>
                <a:moveTo>
                  <a:pt x="2866873" y="197510"/>
                </a:moveTo>
                <a:cubicBezTo>
                  <a:pt x="2940939" y="197510"/>
                  <a:pt x="3006776" y="230429"/>
                  <a:pt x="3045181" y="295351"/>
                </a:cubicBezTo>
                <a:lnTo>
                  <a:pt x="2928137" y="358444"/>
                </a:lnTo>
                <a:cubicBezTo>
                  <a:pt x="2915336" y="334670"/>
                  <a:pt x="2897048" y="318211"/>
                  <a:pt x="2866873" y="318211"/>
                </a:cubicBezTo>
                <a:cubicBezTo>
                  <a:pt x="2843098" y="318211"/>
                  <a:pt x="2828468" y="327355"/>
                  <a:pt x="2828468" y="343814"/>
                </a:cubicBezTo>
                <a:cubicBezTo>
                  <a:pt x="2828468" y="395935"/>
                  <a:pt x="3053410" y="361188"/>
                  <a:pt x="3053410" y="530352"/>
                </a:cubicBezTo>
                <a:cubicBezTo>
                  <a:pt x="3053410" y="635508"/>
                  <a:pt x="2961970" y="680313"/>
                  <a:pt x="2863215" y="680313"/>
                </a:cubicBezTo>
                <a:cubicBezTo>
                  <a:pt x="2771776" y="680313"/>
                  <a:pt x="2702280" y="645566"/>
                  <a:pt x="2666619" y="571500"/>
                </a:cubicBezTo>
                <a:lnTo>
                  <a:pt x="2785491" y="503834"/>
                </a:lnTo>
                <a:cubicBezTo>
                  <a:pt x="2797378" y="538581"/>
                  <a:pt x="2822981" y="557784"/>
                  <a:pt x="2863215" y="557784"/>
                </a:cubicBezTo>
                <a:cubicBezTo>
                  <a:pt x="2896134" y="557784"/>
                  <a:pt x="2912593" y="547725"/>
                  <a:pt x="2912593" y="529437"/>
                </a:cubicBezTo>
                <a:cubicBezTo>
                  <a:pt x="2912593" y="479145"/>
                  <a:pt x="2687650" y="505663"/>
                  <a:pt x="2687650" y="347472"/>
                </a:cubicBezTo>
                <a:cubicBezTo>
                  <a:pt x="2687650" y="247802"/>
                  <a:pt x="2771776" y="197510"/>
                  <a:pt x="2866873" y="197510"/>
                </a:cubicBezTo>
                <a:close/>
                <a:moveTo>
                  <a:pt x="2385594" y="197510"/>
                </a:moveTo>
                <a:cubicBezTo>
                  <a:pt x="2519096" y="197510"/>
                  <a:pt x="2617851" y="300837"/>
                  <a:pt x="2617851" y="438912"/>
                </a:cubicBezTo>
                <a:cubicBezTo>
                  <a:pt x="2617851" y="458114"/>
                  <a:pt x="2616023" y="476402"/>
                  <a:pt x="2612365" y="493776"/>
                </a:cubicBezTo>
                <a:lnTo>
                  <a:pt x="2287753" y="493776"/>
                </a:lnTo>
                <a:cubicBezTo>
                  <a:pt x="2305126" y="541324"/>
                  <a:pt x="2347189" y="557784"/>
                  <a:pt x="2397481" y="557784"/>
                </a:cubicBezTo>
                <a:cubicBezTo>
                  <a:pt x="2434971" y="557784"/>
                  <a:pt x="2466975" y="543153"/>
                  <a:pt x="2485263" y="523037"/>
                </a:cubicBezTo>
                <a:lnTo>
                  <a:pt x="2594991" y="586130"/>
                </a:lnTo>
                <a:cubicBezTo>
                  <a:pt x="2550186" y="648309"/>
                  <a:pt x="2482520" y="680313"/>
                  <a:pt x="2395652" y="680313"/>
                </a:cubicBezTo>
                <a:cubicBezTo>
                  <a:pt x="2239290" y="680313"/>
                  <a:pt x="2142363" y="575157"/>
                  <a:pt x="2142363" y="438912"/>
                </a:cubicBezTo>
                <a:cubicBezTo>
                  <a:pt x="2142363" y="302666"/>
                  <a:pt x="2241118" y="197510"/>
                  <a:pt x="2385594" y="197510"/>
                </a:cubicBezTo>
                <a:close/>
                <a:moveTo>
                  <a:pt x="1290219" y="197510"/>
                </a:moveTo>
                <a:cubicBezTo>
                  <a:pt x="1423721" y="197510"/>
                  <a:pt x="1522476" y="300837"/>
                  <a:pt x="1522476" y="438912"/>
                </a:cubicBezTo>
                <a:cubicBezTo>
                  <a:pt x="1522476" y="458114"/>
                  <a:pt x="1520647" y="476402"/>
                  <a:pt x="1516990" y="493776"/>
                </a:cubicBezTo>
                <a:lnTo>
                  <a:pt x="1192378" y="493776"/>
                </a:lnTo>
                <a:cubicBezTo>
                  <a:pt x="1209751" y="541324"/>
                  <a:pt x="1251814" y="557784"/>
                  <a:pt x="1302106" y="557784"/>
                </a:cubicBezTo>
                <a:cubicBezTo>
                  <a:pt x="1339596" y="557784"/>
                  <a:pt x="1371600" y="543153"/>
                  <a:pt x="1389888" y="523037"/>
                </a:cubicBezTo>
                <a:lnTo>
                  <a:pt x="1499616" y="586130"/>
                </a:lnTo>
                <a:cubicBezTo>
                  <a:pt x="1454811" y="648309"/>
                  <a:pt x="1387145" y="680313"/>
                  <a:pt x="1300277" y="680313"/>
                </a:cubicBezTo>
                <a:cubicBezTo>
                  <a:pt x="1143915" y="680313"/>
                  <a:pt x="1046988" y="575157"/>
                  <a:pt x="1046988" y="438912"/>
                </a:cubicBezTo>
                <a:cubicBezTo>
                  <a:pt x="1046988" y="302666"/>
                  <a:pt x="1145744" y="197510"/>
                  <a:pt x="1290219" y="197510"/>
                </a:cubicBezTo>
                <a:close/>
                <a:moveTo>
                  <a:pt x="4072509" y="82296"/>
                </a:moveTo>
                <a:lnTo>
                  <a:pt x="4072509" y="210312"/>
                </a:lnTo>
                <a:lnTo>
                  <a:pt x="4166692" y="210312"/>
                </a:lnTo>
                <a:lnTo>
                  <a:pt x="4166692" y="341985"/>
                </a:lnTo>
                <a:lnTo>
                  <a:pt x="4072509" y="341985"/>
                </a:lnTo>
                <a:lnTo>
                  <a:pt x="4072509" y="503834"/>
                </a:lnTo>
                <a:cubicBezTo>
                  <a:pt x="4072509" y="543153"/>
                  <a:pt x="4106342" y="546811"/>
                  <a:pt x="4166692" y="543153"/>
                </a:cubicBezTo>
                <a:lnTo>
                  <a:pt x="4166692" y="667512"/>
                </a:lnTo>
                <a:cubicBezTo>
                  <a:pt x="3987470" y="685800"/>
                  <a:pt x="3935349" y="631850"/>
                  <a:pt x="3935349" y="503834"/>
                </a:cubicBezTo>
                <a:lnTo>
                  <a:pt x="3935349" y="341985"/>
                </a:lnTo>
                <a:lnTo>
                  <a:pt x="3862197" y="341985"/>
                </a:lnTo>
                <a:lnTo>
                  <a:pt x="3862197" y="210312"/>
                </a:lnTo>
                <a:lnTo>
                  <a:pt x="3935349" y="210312"/>
                </a:lnTo>
                <a:lnTo>
                  <a:pt x="3935349" y="123444"/>
                </a:lnTo>
                <a:close/>
                <a:moveTo>
                  <a:pt x="536448" y="27432"/>
                </a:moveTo>
                <a:lnTo>
                  <a:pt x="673608" y="27432"/>
                </a:lnTo>
                <a:lnTo>
                  <a:pt x="673608" y="253289"/>
                </a:lnTo>
                <a:cubicBezTo>
                  <a:pt x="698297" y="219456"/>
                  <a:pt x="744017" y="197510"/>
                  <a:pt x="804367" y="197510"/>
                </a:cubicBezTo>
                <a:cubicBezTo>
                  <a:pt x="896722" y="197510"/>
                  <a:pt x="975360" y="263347"/>
                  <a:pt x="975360" y="386791"/>
                </a:cubicBezTo>
                <a:lnTo>
                  <a:pt x="975360" y="667512"/>
                </a:lnTo>
                <a:lnTo>
                  <a:pt x="838200" y="667512"/>
                </a:lnTo>
                <a:lnTo>
                  <a:pt x="838200" y="406908"/>
                </a:lnTo>
                <a:cubicBezTo>
                  <a:pt x="838200" y="350215"/>
                  <a:pt x="802539" y="323697"/>
                  <a:pt x="758647" y="323697"/>
                </a:cubicBezTo>
                <a:cubicBezTo>
                  <a:pt x="708355" y="323697"/>
                  <a:pt x="673608" y="352958"/>
                  <a:pt x="673608" y="417880"/>
                </a:cubicBezTo>
                <a:lnTo>
                  <a:pt x="673608" y="667512"/>
                </a:lnTo>
                <a:lnTo>
                  <a:pt x="536448" y="667512"/>
                </a:lnTo>
                <a:close/>
                <a:moveTo>
                  <a:pt x="0" y="27432"/>
                </a:moveTo>
                <a:lnTo>
                  <a:pt x="475488" y="27432"/>
                </a:lnTo>
                <a:lnTo>
                  <a:pt x="475488" y="168249"/>
                </a:lnTo>
                <a:lnTo>
                  <a:pt x="310896" y="168249"/>
                </a:lnTo>
                <a:lnTo>
                  <a:pt x="310896" y="667512"/>
                </a:lnTo>
                <a:lnTo>
                  <a:pt x="164592" y="667512"/>
                </a:lnTo>
                <a:lnTo>
                  <a:pt x="164592" y="168249"/>
                </a:lnTo>
                <a:lnTo>
                  <a:pt x="0" y="168249"/>
                </a:lnTo>
                <a:close/>
                <a:moveTo>
                  <a:pt x="6322998" y="13914"/>
                </a:moveTo>
                <a:cubicBezTo>
                  <a:pt x="6331852" y="13823"/>
                  <a:pt x="6341021" y="14059"/>
                  <a:pt x="6350508" y="14630"/>
                </a:cubicBezTo>
                <a:lnTo>
                  <a:pt x="6350508" y="146304"/>
                </a:lnTo>
                <a:cubicBezTo>
                  <a:pt x="6299302" y="141732"/>
                  <a:pt x="6265469" y="157277"/>
                  <a:pt x="6265469" y="210312"/>
                </a:cubicBezTo>
                <a:lnTo>
                  <a:pt x="6350508" y="210312"/>
                </a:lnTo>
                <a:lnTo>
                  <a:pt x="6350508" y="341985"/>
                </a:lnTo>
                <a:lnTo>
                  <a:pt x="6265469" y="341985"/>
                </a:lnTo>
                <a:lnTo>
                  <a:pt x="6265469" y="667512"/>
                </a:lnTo>
                <a:lnTo>
                  <a:pt x="6128309" y="667512"/>
                </a:lnTo>
                <a:lnTo>
                  <a:pt x="6128309" y="341985"/>
                </a:lnTo>
                <a:lnTo>
                  <a:pt x="6067044" y="341985"/>
                </a:lnTo>
                <a:lnTo>
                  <a:pt x="6067044" y="210312"/>
                </a:lnTo>
                <a:lnTo>
                  <a:pt x="6128309" y="210312"/>
                </a:lnTo>
                <a:cubicBezTo>
                  <a:pt x="6128309" y="90297"/>
                  <a:pt x="6190191" y="15287"/>
                  <a:pt x="6322998" y="13914"/>
                </a:cubicBezTo>
                <a:close/>
                <a:moveTo>
                  <a:pt x="3660648" y="0"/>
                </a:moveTo>
                <a:lnTo>
                  <a:pt x="3797808" y="0"/>
                </a:lnTo>
                <a:lnTo>
                  <a:pt x="3797808" y="667512"/>
                </a:lnTo>
                <a:lnTo>
                  <a:pt x="3660648" y="66751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[T2O] Placeholder converted by Text to Outline">
            <a:extLst>
              <a:ext uri="{FF2B5EF4-FFF2-40B4-BE49-F238E27FC236}">
                <a16:creationId xmlns:a16="http://schemas.microsoft.com/office/drawing/2014/main" id="{7F1906C8-10E9-7F43-9CF1-D95D710A3D03}"/>
              </a:ext>
            </a:extLst>
          </p:cNvPr>
          <p:cNvSpPr/>
          <p:nvPr/>
        </p:nvSpPr>
        <p:spPr>
          <a:xfrm>
            <a:off x="934674" y="1405276"/>
            <a:ext cx="9816215" cy="469487"/>
          </a:xfrm>
          <a:custGeom>
            <a:avLst/>
            <a:gdLst/>
            <a:ahLst/>
            <a:cxnLst/>
            <a:rect l="l" t="t" r="r" b="b"/>
            <a:pathLst>
              <a:path w="9816215" h="469487">
                <a:moveTo>
                  <a:pt x="4115800" y="182746"/>
                </a:moveTo>
                <a:cubicBezTo>
                  <a:pt x="4082986" y="182746"/>
                  <a:pt x="4057745" y="206473"/>
                  <a:pt x="4057745" y="242316"/>
                </a:cubicBezTo>
                <a:cubicBezTo>
                  <a:pt x="4057745" y="278158"/>
                  <a:pt x="4082986" y="301885"/>
                  <a:pt x="4115800" y="301885"/>
                </a:cubicBezTo>
                <a:cubicBezTo>
                  <a:pt x="4148613" y="301885"/>
                  <a:pt x="4173854" y="278158"/>
                  <a:pt x="4173854" y="242316"/>
                </a:cubicBezTo>
                <a:cubicBezTo>
                  <a:pt x="4173854" y="206473"/>
                  <a:pt x="4148613" y="182746"/>
                  <a:pt x="4115800" y="182746"/>
                </a:cubicBezTo>
                <a:close/>
                <a:moveTo>
                  <a:pt x="9680418" y="180727"/>
                </a:moveTo>
                <a:cubicBezTo>
                  <a:pt x="9645585" y="180727"/>
                  <a:pt x="9620343" y="204454"/>
                  <a:pt x="9620343" y="242316"/>
                </a:cubicBezTo>
                <a:cubicBezTo>
                  <a:pt x="9620343" y="280178"/>
                  <a:pt x="9645585" y="303905"/>
                  <a:pt x="9680418" y="303905"/>
                </a:cubicBezTo>
                <a:cubicBezTo>
                  <a:pt x="9715250" y="303905"/>
                  <a:pt x="9740492" y="280178"/>
                  <a:pt x="9740492" y="242316"/>
                </a:cubicBezTo>
                <a:cubicBezTo>
                  <a:pt x="9740492" y="204454"/>
                  <a:pt x="9715250" y="180727"/>
                  <a:pt x="9680418" y="180727"/>
                </a:cubicBezTo>
                <a:close/>
                <a:moveTo>
                  <a:pt x="9004144" y="180727"/>
                </a:moveTo>
                <a:cubicBezTo>
                  <a:pt x="8969310" y="180727"/>
                  <a:pt x="8944070" y="204454"/>
                  <a:pt x="8944070" y="242316"/>
                </a:cubicBezTo>
                <a:cubicBezTo>
                  <a:pt x="8944070" y="280178"/>
                  <a:pt x="8969310" y="303905"/>
                  <a:pt x="9004144" y="303905"/>
                </a:cubicBezTo>
                <a:cubicBezTo>
                  <a:pt x="9038977" y="303905"/>
                  <a:pt x="9064217" y="280178"/>
                  <a:pt x="9064217" y="242316"/>
                </a:cubicBezTo>
                <a:cubicBezTo>
                  <a:pt x="9064217" y="204454"/>
                  <a:pt x="9038977" y="180727"/>
                  <a:pt x="9004144" y="180727"/>
                </a:cubicBezTo>
                <a:close/>
                <a:moveTo>
                  <a:pt x="7775419" y="180727"/>
                </a:moveTo>
                <a:cubicBezTo>
                  <a:pt x="7740587" y="180727"/>
                  <a:pt x="7715345" y="204454"/>
                  <a:pt x="7715345" y="242316"/>
                </a:cubicBezTo>
                <a:cubicBezTo>
                  <a:pt x="7715345" y="280178"/>
                  <a:pt x="7740587" y="303905"/>
                  <a:pt x="7775419" y="303905"/>
                </a:cubicBezTo>
                <a:cubicBezTo>
                  <a:pt x="7810253" y="303905"/>
                  <a:pt x="7835493" y="280178"/>
                  <a:pt x="7835493" y="242316"/>
                </a:cubicBezTo>
                <a:cubicBezTo>
                  <a:pt x="7835493" y="204454"/>
                  <a:pt x="7810253" y="180727"/>
                  <a:pt x="7775419" y="180727"/>
                </a:cubicBezTo>
                <a:close/>
                <a:moveTo>
                  <a:pt x="6937220" y="180727"/>
                </a:moveTo>
                <a:cubicBezTo>
                  <a:pt x="6902387" y="180727"/>
                  <a:pt x="6877145" y="204454"/>
                  <a:pt x="6877145" y="242316"/>
                </a:cubicBezTo>
                <a:cubicBezTo>
                  <a:pt x="6877145" y="280178"/>
                  <a:pt x="6902387" y="303905"/>
                  <a:pt x="6937220" y="303905"/>
                </a:cubicBezTo>
                <a:cubicBezTo>
                  <a:pt x="6972052" y="303905"/>
                  <a:pt x="6997294" y="280178"/>
                  <a:pt x="6997294" y="242316"/>
                </a:cubicBezTo>
                <a:cubicBezTo>
                  <a:pt x="6997294" y="204454"/>
                  <a:pt x="6972052" y="180727"/>
                  <a:pt x="6937220" y="180727"/>
                </a:cubicBezTo>
                <a:close/>
                <a:moveTo>
                  <a:pt x="2692165" y="180727"/>
                </a:moveTo>
                <a:cubicBezTo>
                  <a:pt x="2657332" y="180727"/>
                  <a:pt x="2632090" y="204454"/>
                  <a:pt x="2632090" y="242316"/>
                </a:cubicBezTo>
                <a:cubicBezTo>
                  <a:pt x="2632090" y="280178"/>
                  <a:pt x="2657332" y="303905"/>
                  <a:pt x="2692165" y="303905"/>
                </a:cubicBezTo>
                <a:cubicBezTo>
                  <a:pt x="2726998" y="303905"/>
                  <a:pt x="2752239" y="280178"/>
                  <a:pt x="2752239" y="242316"/>
                </a:cubicBezTo>
                <a:cubicBezTo>
                  <a:pt x="2752239" y="204454"/>
                  <a:pt x="2726998" y="180727"/>
                  <a:pt x="2692165" y="180727"/>
                </a:cubicBezTo>
                <a:close/>
                <a:moveTo>
                  <a:pt x="5916025" y="176184"/>
                </a:moveTo>
                <a:cubicBezTo>
                  <a:pt x="5887250" y="176184"/>
                  <a:pt x="5868067" y="190319"/>
                  <a:pt x="5860999" y="216065"/>
                </a:cubicBezTo>
                <a:lnTo>
                  <a:pt x="5969536" y="216065"/>
                </a:lnTo>
                <a:cubicBezTo>
                  <a:pt x="5961459" y="186785"/>
                  <a:pt x="5938742" y="176184"/>
                  <a:pt x="5916025" y="176184"/>
                </a:cubicBezTo>
                <a:close/>
                <a:moveTo>
                  <a:pt x="5201651" y="176184"/>
                </a:moveTo>
                <a:cubicBezTo>
                  <a:pt x="5172876" y="176184"/>
                  <a:pt x="5153692" y="190319"/>
                  <a:pt x="5146624" y="216065"/>
                </a:cubicBezTo>
                <a:lnTo>
                  <a:pt x="5255162" y="216065"/>
                </a:lnTo>
                <a:cubicBezTo>
                  <a:pt x="5247084" y="186785"/>
                  <a:pt x="5224367" y="176184"/>
                  <a:pt x="5201651" y="176184"/>
                </a:cubicBezTo>
                <a:close/>
                <a:moveTo>
                  <a:pt x="3687175" y="176184"/>
                </a:moveTo>
                <a:cubicBezTo>
                  <a:pt x="3658400" y="176184"/>
                  <a:pt x="3639216" y="190319"/>
                  <a:pt x="3632149" y="216065"/>
                </a:cubicBezTo>
                <a:lnTo>
                  <a:pt x="3740686" y="216065"/>
                </a:lnTo>
                <a:cubicBezTo>
                  <a:pt x="3732609" y="186785"/>
                  <a:pt x="3709892" y="176184"/>
                  <a:pt x="3687175" y="176184"/>
                </a:cubicBezTo>
                <a:close/>
                <a:moveTo>
                  <a:pt x="3125200" y="176184"/>
                </a:moveTo>
                <a:cubicBezTo>
                  <a:pt x="3096425" y="176184"/>
                  <a:pt x="3077242" y="190319"/>
                  <a:pt x="3070174" y="216065"/>
                </a:cubicBezTo>
                <a:lnTo>
                  <a:pt x="3178711" y="216065"/>
                </a:lnTo>
                <a:cubicBezTo>
                  <a:pt x="3170634" y="186785"/>
                  <a:pt x="3147917" y="176184"/>
                  <a:pt x="3125200" y="176184"/>
                </a:cubicBezTo>
                <a:close/>
                <a:moveTo>
                  <a:pt x="2191750" y="176184"/>
                </a:moveTo>
                <a:cubicBezTo>
                  <a:pt x="2162975" y="176184"/>
                  <a:pt x="2143792" y="190319"/>
                  <a:pt x="2136724" y="216065"/>
                </a:cubicBezTo>
                <a:lnTo>
                  <a:pt x="2245261" y="216065"/>
                </a:lnTo>
                <a:cubicBezTo>
                  <a:pt x="2237184" y="186785"/>
                  <a:pt x="2214467" y="176184"/>
                  <a:pt x="2191750" y="176184"/>
                </a:cubicBezTo>
                <a:close/>
                <a:moveTo>
                  <a:pt x="1401175" y="176184"/>
                </a:moveTo>
                <a:cubicBezTo>
                  <a:pt x="1372400" y="176184"/>
                  <a:pt x="1353216" y="190319"/>
                  <a:pt x="1346149" y="216065"/>
                </a:cubicBezTo>
                <a:lnTo>
                  <a:pt x="1454686" y="216065"/>
                </a:lnTo>
                <a:cubicBezTo>
                  <a:pt x="1446609" y="186785"/>
                  <a:pt x="1423892" y="176184"/>
                  <a:pt x="1401175" y="176184"/>
                </a:cubicBezTo>
                <a:close/>
                <a:moveTo>
                  <a:pt x="715375" y="176184"/>
                </a:moveTo>
                <a:cubicBezTo>
                  <a:pt x="686600" y="176184"/>
                  <a:pt x="667416" y="190319"/>
                  <a:pt x="660349" y="216065"/>
                </a:cubicBezTo>
                <a:lnTo>
                  <a:pt x="768886" y="216065"/>
                </a:lnTo>
                <a:cubicBezTo>
                  <a:pt x="760809" y="186785"/>
                  <a:pt x="738092" y="176184"/>
                  <a:pt x="715375" y="176184"/>
                </a:cubicBezTo>
                <a:close/>
                <a:moveTo>
                  <a:pt x="8465200" y="116110"/>
                </a:moveTo>
                <a:lnTo>
                  <a:pt x="8545972" y="116110"/>
                </a:lnTo>
                <a:lnTo>
                  <a:pt x="8582320" y="251403"/>
                </a:lnTo>
                <a:lnTo>
                  <a:pt x="8621696" y="116110"/>
                </a:lnTo>
                <a:lnTo>
                  <a:pt x="8692372" y="116110"/>
                </a:lnTo>
                <a:lnTo>
                  <a:pt x="8731748" y="251403"/>
                </a:lnTo>
                <a:lnTo>
                  <a:pt x="8768095" y="116110"/>
                </a:lnTo>
                <a:lnTo>
                  <a:pt x="8848867" y="116110"/>
                </a:lnTo>
                <a:lnTo>
                  <a:pt x="8768095" y="368522"/>
                </a:lnTo>
                <a:lnTo>
                  <a:pt x="8697420" y="368522"/>
                </a:lnTo>
                <a:lnTo>
                  <a:pt x="8657034" y="233734"/>
                </a:lnTo>
                <a:lnTo>
                  <a:pt x="8616648" y="368522"/>
                </a:lnTo>
                <a:lnTo>
                  <a:pt x="8545972" y="368522"/>
                </a:lnTo>
                <a:close/>
                <a:moveTo>
                  <a:pt x="7941326" y="116110"/>
                </a:moveTo>
                <a:lnTo>
                  <a:pt x="8022098" y="116110"/>
                </a:lnTo>
                <a:lnTo>
                  <a:pt x="8058445" y="251403"/>
                </a:lnTo>
                <a:lnTo>
                  <a:pt x="8097822" y="116110"/>
                </a:lnTo>
                <a:lnTo>
                  <a:pt x="8168497" y="116110"/>
                </a:lnTo>
                <a:lnTo>
                  <a:pt x="8207874" y="251403"/>
                </a:lnTo>
                <a:lnTo>
                  <a:pt x="8244221" y="116110"/>
                </a:lnTo>
                <a:lnTo>
                  <a:pt x="8324993" y="116110"/>
                </a:lnTo>
                <a:lnTo>
                  <a:pt x="8244221" y="368522"/>
                </a:lnTo>
                <a:lnTo>
                  <a:pt x="8173545" y="368522"/>
                </a:lnTo>
                <a:lnTo>
                  <a:pt x="8133159" y="233734"/>
                </a:lnTo>
                <a:lnTo>
                  <a:pt x="8092774" y="368522"/>
                </a:lnTo>
                <a:lnTo>
                  <a:pt x="8022098" y="368522"/>
                </a:lnTo>
                <a:close/>
                <a:moveTo>
                  <a:pt x="7103631" y="116110"/>
                </a:moveTo>
                <a:lnTo>
                  <a:pt x="7190461" y="116110"/>
                </a:lnTo>
                <a:lnTo>
                  <a:pt x="7234381" y="178708"/>
                </a:lnTo>
                <a:lnTo>
                  <a:pt x="7278301" y="116110"/>
                </a:lnTo>
                <a:lnTo>
                  <a:pt x="7365130" y="116110"/>
                </a:lnTo>
                <a:lnTo>
                  <a:pt x="7277795" y="240297"/>
                </a:lnTo>
                <a:lnTo>
                  <a:pt x="7368159" y="368522"/>
                </a:lnTo>
                <a:lnTo>
                  <a:pt x="7281329" y="368522"/>
                </a:lnTo>
                <a:lnTo>
                  <a:pt x="7234381" y="301885"/>
                </a:lnTo>
                <a:lnTo>
                  <a:pt x="7187432" y="368522"/>
                </a:lnTo>
                <a:lnTo>
                  <a:pt x="7100602" y="368522"/>
                </a:lnTo>
                <a:lnTo>
                  <a:pt x="7190966" y="240297"/>
                </a:lnTo>
                <a:close/>
                <a:moveTo>
                  <a:pt x="6064901" y="116110"/>
                </a:moveTo>
                <a:lnTo>
                  <a:pt x="6145673" y="116110"/>
                </a:lnTo>
                <a:lnTo>
                  <a:pt x="6182020" y="251403"/>
                </a:lnTo>
                <a:lnTo>
                  <a:pt x="6221396" y="116110"/>
                </a:lnTo>
                <a:lnTo>
                  <a:pt x="6292072" y="116110"/>
                </a:lnTo>
                <a:lnTo>
                  <a:pt x="6331448" y="251403"/>
                </a:lnTo>
                <a:lnTo>
                  <a:pt x="6367796" y="116110"/>
                </a:lnTo>
                <a:lnTo>
                  <a:pt x="6448567" y="116110"/>
                </a:lnTo>
                <a:lnTo>
                  <a:pt x="6367796" y="368522"/>
                </a:lnTo>
                <a:lnTo>
                  <a:pt x="6297120" y="368522"/>
                </a:lnTo>
                <a:lnTo>
                  <a:pt x="6256734" y="233734"/>
                </a:lnTo>
                <a:lnTo>
                  <a:pt x="6216348" y="368522"/>
                </a:lnTo>
                <a:lnTo>
                  <a:pt x="6145673" y="368522"/>
                </a:lnTo>
                <a:close/>
                <a:moveTo>
                  <a:pt x="2870692" y="116110"/>
                </a:moveTo>
                <a:lnTo>
                  <a:pt x="2946416" y="116110"/>
                </a:lnTo>
                <a:lnTo>
                  <a:pt x="2946416" y="368522"/>
                </a:lnTo>
                <a:lnTo>
                  <a:pt x="2870692" y="368522"/>
                </a:lnTo>
                <a:close/>
                <a:moveTo>
                  <a:pt x="2517314" y="111061"/>
                </a:moveTo>
                <a:lnTo>
                  <a:pt x="2517314" y="196882"/>
                </a:lnTo>
                <a:cubicBezTo>
                  <a:pt x="2486015" y="191833"/>
                  <a:pt x="2441591" y="204454"/>
                  <a:pt x="2441591" y="254432"/>
                </a:cubicBezTo>
                <a:lnTo>
                  <a:pt x="2441591" y="368522"/>
                </a:lnTo>
                <a:lnTo>
                  <a:pt x="2365867" y="368522"/>
                </a:lnTo>
                <a:lnTo>
                  <a:pt x="2365867" y="116110"/>
                </a:lnTo>
                <a:lnTo>
                  <a:pt x="2441591" y="116110"/>
                </a:lnTo>
                <a:lnTo>
                  <a:pt x="2441591" y="161039"/>
                </a:lnTo>
                <a:cubicBezTo>
                  <a:pt x="2451687" y="127216"/>
                  <a:pt x="2485510" y="111061"/>
                  <a:pt x="2517314" y="111061"/>
                </a:cubicBezTo>
                <a:close/>
                <a:moveTo>
                  <a:pt x="9665273" y="109042"/>
                </a:moveTo>
                <a:cubicBezTo>
                  <a:pt x="9699096" y="109042"/>
                  <a:pt x="9723832" y="120653"/>
                  <a:pt x="9740492" y="139836"/>
                </a:cubicBezTo>
                <a:lnTo>
                  <a:pt x="9740492" y="116110"/>
                </a:lnTo>
                <a:lnTo>
                  <a:pt x="9816215" y="116110"/>
                </a:lnTo>
                <a:lnTo>
                  <a:pt x="9816215" y="368522"/>
                </a:lnTo>
                <a:lnTo>
                  <a:pt x="9740492" y="368522"/>
                </a:lnTo>
                <a:lnTo>
                  <a:pt x="9740492" y="344795"/>
                </a:lnTo>
                <a:cubicBezTo>
                  <a:pt x="9723832" y="363979"/>
                  <a:pt x="9699096" y="375590"/>
                  <a:pt x="9665273" y="375590"/>
                </a:cubicBezTo>
                <a:cubicBezTo>
                  <a:pt x="9599141" y="375590"/>
                  <a:pt x="9544620" y="317535"/>
                  <a:pt x="9544620" y="242316"/>
                </a:cubicBezTo>
                <a:cubicBezTo>
                  <a:pt x="9544620" y="167097"/>
                  <a:pt x="9599141" y="109042"/>
                  <a:pt x="9665273" y="109042"/>
                </a:cubicBezTo>
                <a:close/>
                <a:moveTo>
                  <a:pt x="9288179" y="109042"/>
                </a:moveTo>
                <a:cubicBezTo>
                  <a:pt x="9329069" y="109042"/>
                  <a:pt x="9365417" y="127216"/>
                  <a:pt x="9386619" y="163058"/>
                </a:cubicBezTo>
                <a:lnTo>
                  <a:pt x="9322002" y="197891"/>
                </a:lnTo>
                <a:cubicBezTo>
                  <a:pt x="9314934" y="184766"/>
                  <a:pt x="9304838" y="175679"/>
                  <a:pt x="9288179" y="175679"/>
                </a:cubicBezTo>
                <a:cubicBezTo>
                  <a:pt x="9275053" y="175679"/>
                  <a:pt x="9266976" y="180727"/>
                  <a:pt x="9266976" y="189814"/>
                </a:cubicBezTo>
                <a:cubicBezTo>
                  <a:pt x="9266976" y="218589"/>
                  <a:pt x="9391163" y="199406"/>
                  <a:pt x="9391163" y="292798"/>
                </a:cubicBezTo>
                <a:cubicBezTo>
                  <a:pt x="9391163" y="350853"/>
                  <a:pt x="9340680" y="375590"/>
                  <a:pt x="9286159" y="375590"/>
                </a:cubicBezTo>
                <a:cubicBezTo>
                  <a:pt x="9235677" y="375590"/>
                  <a:pt x="9197310" y="356406"/>
                  <a:pt x="9177622" y="315515"/>
                </a:cubicBezTo>
                <a:lnTo>
                  <a:pt x="9243249" y="278158"/>
                </a:lnTo>
                <a:cubicBezTo>
                  <a:pt x="9249812" y="297342"/>
                  <a:pt x="9263947" y="307943"/>
                  <a:pt x="9286159" y="307943"/>
                </a:cubicBezTo>
                <a:cubicBezTo>
                  <a:pt x="9304333" y="307943"/>
                  <a:pt x="9313420" y="302390"/>
                  <a:pt x="9313420" y="292294"/>
                </a:cubicBezTo>
                <a:cubicBezTo>
                  <a:pt x="9313420" y="264528"/>
                  <a:pt x="9189233" y="279168"/>
                  <a:pt x="9189233" y="191833"/>
                </a:cubicBezTo>
                <a:cubicBezTo>
                  <a:pt x="9189233" y="136807"/>
                  <a:pt x="9235677" y="109042"/>
                  <a:pt x="9288179" y="109042"/>
                </a:cubicBezTo>
                <a:close/>
                <a:moveTo>
                  <a:pt x="8988999" y="109042"/>
                </a:moveTo>
                <a:cubicBezTo>
                  <a:pt x="9022822" y="109042"/>
                  <a:pt x="9047559" y="120653"/>
                  <a:pt x="9064217" y="139836"/>
                </a:cubicBezTo>
                <a:lnTo>
                  <a:pt x="9064217" y="116110"/>
                </a:lnTo>
                <a:lnTo>
                  <a:pt x="9139941" y="116110"/>
                </a:lnTo>
                <a:lnTo>
                  <a:pt x="9139941" y="368522"/>
                </a:lnTo>
                <a:lnTo>
                  <a:pt x="9064217" y="368522"/>
                </a:lnTo>
                <a:lnTo>
                  <a:pt x="9064217" y="344795"/>
                </a:lnTo>
                <a:cubicBezTo>
                  <a:pt x="9047559" y="363979"/>
                  <a:pt x="9022822" y="375590"/>
                  <a:pt x="8988999" y="375590"/>
                </a:cubicBezTo>
                <a:cubicBezTo>
                  <a:pt x="8922867" y="375590"/>
                  <a:pt x="8868346" y="317535"/>
                  <a:pt x="8868346" y="242316"/>
                </a:cubicBezTo>
                <a:cubicBezTo>
                  <a:pt x="8868346" y="167097"/>
                  <a:pt x="8922867" y="109042"/>
                  <a:pt x="8988999" y="109042"/>
                </a:cubicBezTo>
                <a:close/>
                <a:moveTo>
                  <a:pt x="7760275" y="109042"/>
                </a:moveTo>
                <a:cubicBezTo>
                  <a:pt x="7794098" y="109042"/>
                  <a:pt x="7818835" y="120653"/>
                  <a:pt x="7835493" y="139836"/>
                </a:cubicBezTo>
                <a:lnTo>
                  <a:pt x="7835493" y="116110"/>
                </a:lnTo>
                <a:lnTo>
                  <a:pt x="7911217" y="116110"/>
                </a:lnTo>
                <a:lnTo>
                  <a:pt x="7911217" y="368522"/>
                </a:lnTo>
                <a:lnTo>
                  <a:pt x="7835493" y="368522"/>
                </a:lnTo>
                <a:lnTo>
                  <a:pt x="7835493" y="344795"/>
                </a:lnTo>
                <a:cubicBezTo>
                  <a:pt x="7818835" y="363979"/>
                  <a:pt x="7794098" y="375590"/>
                  <a:pt x="7760275" y="375590"/>
                </a:cubicBezTo>
                <a:cubicBezTo>
                  <a:pt x="7694143" y="375590"/>
                  <a:pt x="7639622" y="317535"/>
                  <a:pt x="7639622" y="242316"/>
                </a:cubicBezTo>
                <a:cubicBezTo>
                  <a:pt x="7639622" y="167097"/>
                  <a:pt x="7694143" y="109042"/>
                  <a:pt x="7760275" y="109042"/>
                </a:cubicBezTo>
                <a:close/>
                <a:moveTo>
                  <a:pt x="6922075" y="109042"/>
                </a:moveTo>
                <a:cubicBezTo>
                  <a:pt x="6955898" y="109042"/>
                  <a:pt x="6980634" y="120653"/>
                  <a:pt x="6997294" y="139836"/>
                </a:cubicBezTo>
                <a:lnTo>
                  <a:pt x="6997294" y="116110"/>
                </a:lnTo>
                <a:lnTo>
                  <a:pt x="7073018" y="116110"/>
                </a:lnTo>
                <a:lnTo>
                  <a:pt x="7073018" y="368522"/>
                </a:lnTo>
                <a:lnTo>
                  <a:pt x="6997294" y="368522"/>
                </a:lnTo>
                <a:lnTo>
                  <a:pt x="6997294" y="344795"/>
                </a:lnTo>
                <a:cubicBezTo>
                  <a:pt x="6980634" y="363979"/>
                  <a:pt x="6955898" y="375590"/>
                  <a:pt x="6922075" y="375590"/>
                </a:cubicBezTo>
                <a:cubicBezTo>
                  <a:pt x="6855943" y="375590"/>
                  <a:pt x="6801421" y="317535"/>
                  <a:pt x="6801421" y="242316"/>
                </a:cubicBezTo>
                <a:cubicBezTo>
                  <a:pt x="6801421" y="167097"/>
                  <a:pt x="6855943" y="109042"/>
                  <a:pt x="6922075" y="109042"/>
                </a:cubicBezTo>
                <a:close/>
                <a:moveTo>
                  <a:pt x="5916530" y="109042"/>
                </a:moveTo>
                <a:cubicBezTo>
                  <a:pt x="5990234" y="109042"/>
                  <a:pt x="6044755" y="166087"/>
                  <a:pt x="6044755" y="242316"/>
                </a:cubicBezTo>
                <a:cubicBezTo>
                  <a:pt x="6044755" y="252917"/>
                  <a:pt x="6043746" y="263014"/>
                  <a:pt x="6041727" y="272605"/>
                </a:cubicBezTo>
                <a:lnTo>
                  <a:pt x="5862514" y="272605"/>
                </a:lnTo>
                <a:cubicBezTo>
                  <a:pt x="5872106" y="298856"/>
                  <a:pt x="5895327" y="307943"/>
                  <a:pt x="5923093" y="307943"/>
                </a:cubicBezTo>
                <a:cubicBezTo>
                  <a:pt x="5943790" y="307943"/>
                  <a:pt x="5961459" y="299866"/>
                  <a:pt x="5971556" y="288760"/>
                </a:cubicBezTo>
                <a:lnTo>
                  <a:pt x="6032135" y="323593"/>
                </a:lnTo>
                <a:cubicBezTo>
                  <a:pt x="6007398" y="357921"/>
                  <a:pt x="5970041" y="375590"/>
                  <a:pt x="5922083" y="375590"/>
                </a:cubicBezTo>
                <a:cubicBezTo>
                  <a:pt x="5835758" y="375590"/>
                  <a:pt x="5782246" y="317535"/>
                  <a:pt x="5782246" y="242316"/>
                </a:cubicBezTo>
                <a:cubicBezTo>
                  <a:pt x="5782246" y="167097"/>
                  <a:pt x="5836768" y="109042"/>
                  <a:pt x="5916530" y="109042"/>
                </a:cubicBezTo>
                <a:close/>
                <a:moveTo>
                  <a:pt x="5647506" y="109042"/>
                </a:moveTo>
                <a:cubicBezTo>
                  <a:pt x="5698493" y="109042"/>
                  <a:pt x="5741908" y="145389"/>
                  <a:pt x="5741908" y="213541"/>
                </a:cubicBezTo>
                <a:lnTo>
                  <a:pt x="5741908" y="368522"/>
                </a:lnTo>
                <a:lnTo>
                  <a:pt x="5666184" y="368522"/>
                </a:lnTo>
                <a:lnTo>
                  <a:pt x="5666184" y="224647"/>
                </a:lnTo>
                <a:cubicBezTo>
                  <a:pt x="5666184" y="193348"/>
                  <a:pt x="5646496" y="178708"/>
                  <a:pt x="5622264" y="178708"/>
                </a:cubicBezTo>
                <a:cubicBezTo>
                  <a:pt x="5594499" y="178708"/>
                  <a:pt x="5575316" y="194862"/>
                  <a:pt x="5575316" y="230705"/>
                </a:cubicBezTo>
                <a:lnTo>
                  <a:pt x="5575316" y="368522"/>
                </a:lnTo>
                <a:lnTo>
                  <a:pt x="5499592" y="368522"/>
                </a:lnTo>
                <a:lnTo>
                  <a:pt x="5499592" y="116110"/>
                </a:lnTo>
                <a:lnTo>
                  <a:pt x="5575316" y="116110"/>
                </a:lnTo>
                <a:lnTo>
                  <a:pt x="5575316" y="139836"/>
                </a:lnTo>
                <a:cubicBezTo>
                  <a:pt x="5588946" y="121158"/>
                  <a:pt x="5614188" y="109042"/>
                  <a:pt x="5647506" y="109042"/>
                </a:cubicBezTo>
                <a:close/>
                <a:moveTo>
                  <a:pt x="5202155" y="109042"/>
                </a:moveTo>
                <a:cubicBezTo>
                  <a:pt x="5275859" y="109042"/>
                  <a:pt x="5330380" y="166087"/>
                  <a:pt x="5330380" y="242316"/>
                </a:cubicBezTo>
                <a:cubicBezTo>
                  <a:pt x="5330380" y="252917"/>
                  <a:pt x="5329371" y="263014"/>
                  <a:pt x="5327352" y="272605"/>
                </a:cubicBezTo>
                <a:lnTo>
                  <a:pt x="5148139" y="272605"/>
                </a:lnTo>
                <a:cubicBezTo>
                  <a:pt x="5157731" y="298856"/>
                  <a:pt x="5180952" y="307943"/>
                  <a:pt x="5208718" y="307943"/>
                </a:cubicBezTo>
                <a:cubicBezTo>
                  <a:pt x="5229416" y="307943"/>
                  <a:pt x="5247084" y="299866"/>
                  <a:pt x="5257181" y="288760"/>
                </a:cubicBezTo>
                <a:lnTo>
                  <a:pt x="5317760" y="323593"/>
                </a:lnTo>
                <a:cubicBezTo>
                  <a:pt x="5293023" y="357921"/>
                  <a:pt x="5255666" y="375590"/>
                  <a:pt x="5207708" y="375590"/>
                </a:cubicBezTo>
                <a:cubicBezTo>
                  <a:pt x="5121383" y="375590"/>
                  <a:pt x="5067871" y="317535"/>
                  <a:pt x="5067871" y="242316"/>
                </a:cubicBezTo>
                <a:cubicBezTo>
                  <a:pt x="5067871" y="167097"/>
                  <a:pt x="5122393" y="109042"/>
                  <a:pt x="5202155" y="109042"/>
                </a:cubicBezTo>
                <a:close/>
                <a:moveTo>
                  <a:pt x="4115800" y="109042"/>
                </a:moveTo>
                <a:cubicBezTo>
                  <a:pt x="4190009" y="109042"/>
                  <a:pt x="4249578" y="167097"/>
                  <a:pt x="4249578" y="242316"/>
                </a:cubicBezTo>
                <a:cubicBezTo>
                  <a:pt x="4249578" y="317535"/>
                  <a:pt x="4190009" y="375590"/>
                  <a:pt x="4115800" y="375590"/>
                </a:cubicBezTo>
                <a:cubicBezTo>
                  <a:pt x="4041590" y="375590"/>
                  <a:pt x="3982021" y="317535"/>
                  <a:pt x="3982021" y="242316"/>
                </a:cubicBezTo>
                <a:cubicBezTo>
                  <a:pt x="3982021" y="167097"/>
                  <a:pt x="4041590" y="109042"/>
                  <a:pt x="4115800" y="109042"/>
                </a:cubicBezTo>
                <a:close/>
                <a:moveTo>
                  <a:pt x="3687679" y="109042"/>
                </a:moveTo>
                <a:cubicBezTo>
                  <a:pt x="3761384" y="109042"/>
                  <a:pt x="3815905" y="166087"/>
                  <a:pt x="3815905" y="242316"/>
                </a:cubicBezTo>
                <a:cubicBezTo>
                  <a:pt x="3815905" y="252917"/>
                  <a:pt x="3814896" y="263014"/>
                  <a:pt x="3812876" y="272605"/>
                </a:cubicBezTo>
                <a:lnTo>
                  <a:pt x="3633663" y="272605"/>
                </a:lnTo>
                <a:cubicBezTo>
                  <a:pt x="3643255" y="298856"/>
                  <a:pt x="3666477" y="307943"/>
                  <a:pt x="3694242" y="307943"/>
                </a:cubicBezTo>
                <a:cubicBezTo>
                  <a:pt x="3714940" y="307943"/>
                  <a:pt x="3732609" y="299866"/>
                  <a:pt x="3742705" y="288760"/>
                </a:cubicBezTo>
                <a:lnTo>
                  <a:pt x="3803284" y="323593"/>
                </a:lnTo>
                <a:cubicBezTo>
                  <a:pt x="3778548" y="357921"/>
                  <a:pt x="3741191" y="375590"/>
                  <a:pt x="3693232" y="375590"/>
                </a:cubicBezTo>
                <a:cubicBezTo>
                  <a:pt x="3606907" y="375590"/>
                  <a:pt x="3553396" y="317535"/>
                  <a:pt x="3553396" y="242316"/>
                </a:cubicBezTo>
                <a:cubicBezTo>
                  <a:pt x="3553396" y="167097"/>
                  <a:pt x="3607917" y="109042"/>
                  <a:pt x="3687679" y="109042"/>
                </a:cubicBezTo>
                <a:close/>
                <a:moveTo>
                  <a:pt x="3420475" y="109042"/>
                </a:moveTo>
                <a:cubicBezTo>
                  <a:pt x="3469442" y="109042"/>
                  <a:pt x="3512858" y="134788"/>
                  <a:pt x="3534565" y="173660"/>
                </a:cubicBezTo>
                <a:lnTo>
                  <a:pt x="3468433" y="212026"/>
                </a:lnTo>
                <a:cubicBezTo>
                  <a:pt x="3459851" y="194357"/>
                  <a:pt x="3441678" y="183756"/>
                  <a:pt x="3419465" y="183756"/>
                </a:cubicBezTo>
                <a:cubicBezTo>
                  <a:pt x="3386652" y="183756"/>
                  <a:pt x="3362420" y="207483"/>
                  <a:pt x="3362420" y="242316"/>
                </a:cubicBezTo>
                <a:cubicBezTo>
                  <a:pt x="3362420" y="277149"/>
                  <a:pt x="3386652" y="300876"/>
                  <a:pt x="3419465" y="300876"/>
                </a:cubicBezTo>
                <a:cubicBezTo>
                  <a:pt x="3441678" y="300876"/>
                  <a:pt x="3460356" y="290274"/>
                  <a:pt x="3468433" y="272605"/>
                </a:cubicBezTo>
                <a:lnTo>
                  <a:pt x="3534565" y="310467"/>
                </a:lnTo>
                <a:cubicBezTo>
                  <a:pt x="3512858" y="349844"/>
                  <a:pt x="3469947" y="375590"/>
                  <a:pt x="3420475" y="375590"/>
                </a:cubicBezTo>
                <a:cubicBezTo>
                  <a:pt x="3343741" y="375590"/>
                  <a:pt x="3286696" y="317535"/>
                  <a:pt x="3286696" y="242316"/>
                </a:cubicBezTo>
                <a:cubicBezTo>
                  <a:pt x="3286696" y="167097"/>
                  <a:pt x="3343741" y="109042"/>
                  <a:pt x="3420475" y="109042"/>
                </a:cubicBezTo>
                <a:close/>
                <a:moveTo>
                  <a:pt x="3125705" y="109042"/>
                </a:moveTo>
                <a:cubicBezTo>
                  <a:pt x="3199409" y="109042"/>
                  <a:pt x="3253930" y="166087"/>
                  <a:pt x="3253930" y="242316"/>
                </a:cubicBezTo>
                <a:cubicBezTo>
                  <a:pt x="3253930" y="252917"/>
                  <a:pt x="3252920" y="263014"/>
                  <a:pt x="3250901" y="272605"/>
                </a:cubicBezTo>
                <a:lnTo>
                  <a:pt x="3071688" y="272605"/>
                </a:lnTo>
                <a:cubicBezTo>
                  <a:pt x="3081280" y="298856"/>
                  <a:pt x="3104502" y="307943"/>
                  <a:pt x="3132267" y="307943"/>
                </a:cubicBezTo>
                <a:cubicBezTo>
                  <a:pt x="3152965" y="307943"/>
                  <a:pt x="3170634" y="299866"/>
                  <a:pt x="3180731" y="288760"/>
                </a:cubicBezTo>
                <a:lnTo>
                  <a:pt x="3241310" y="323593"/>
                </a:lnTo>
                <a:cubicBezTo>
                  <a:pt x="3216573" y="357921"/>
                  <a:pt x="3179216" y="375590"/>
                  <a:pt x="3131258" y="375590"/>
                </a:cubicBezTo>
                <a:cubicBezTo>
                  <a:pt x="3044933" y="375590"/>
                  <a:pt x="2991421" y="317535"/>
                  <a:pt x="2991421" y="242316"/>
                </a:cubicBezTo>
                <a:cubicBezTo>
                  <a:pt x="2991421" y="167097"/>
                  <a:pt x="3045942" y="109042"/>
                  <a:pt x="3125705" y="109042"/>
                </a:cubicBezTo>
                <a:close/>
                <a:moveTo>
                  <a:pt x="2707310" y="109042"/>
                </a:moveTo>
                <a:cubicBezTo>
                  <a:pt x="2773442" y="109042"/>
                  <a:pt x="2827962" y="167097"/>
                  <a:pt x="2827962" y="242316"/>
                </a:cubicBezTo>
                <a:cubicBezTo>
                  <a:pt x="2827962" y="317535"/>
                  <a:pt x="2773442" y="375590"/>
                  <a:pt x="2707310" y="375590"/>
                </a:cubicBezTo>
                <a:cubicBezTo>
                  <a:pt x="2673486" y="375590"/>
                  <a:pt x="2648750" y="363979"/>
                  <a:pt x="2632090" y="344795"/>
                </a:cubicBezTo>
                <a:lnTo>
                  <a:pt x="2632090" y="469487"/>
                </a:lnTo>
                <a:lnTo>
                  <a:pt x="2556367" y="469487"/>
                </a:lnTo>
                <a:lnTo>
                  <a:pt x="2556367" y="116110"/>
                </a:lnTo>
                <a:lnTo>
                  <a:pt x="2632090" y="116110"/>
                </a:lnTo>
                <a:lnTo>
                  <a:pt x="2632090" y="139836"/>
                </a:lnTo>
                <a:cubicBezTo>
                  <a:pt x="2648750" y="120653"/>
                  <a:pt x="2673486" y="109042"/>
                  <a:pt x="2707310" y="109042"/>
                </a:cubicBezTo>
                <a:close/>
                <a:moveTo>
                  <a:pt x="2192255" y="109042"/>
                </a:moveTo>
                <a:cubicBezTo>
                  <a:pt x="2265959" y="109042"/>
                  <a:pt x="2320480" y="166087"/>
                  <a:pt x="2320480" y="242316"/>
                </a:cubicBezTo>
                <a:cubicBezTo>
                  <a:pt x="2320480" y="252917"/>
                  <a:pt x="2319471" y="263014"/>
                  <a:pt x="2317451" y="272605"/>
                </a:cubicBezTo>
                <a:lnTo>
                  <a:pt x="2138238" y="272605"/>
                </a:lnTo>
                <a:cubicBezTo>
                  <a:pt x="2147830" y="298856"/>
                  <a:pt x="2171052" y="307943"/>
                  <a:pt x="2198817" y="307943"/>
                </a:cubicBezTo>
                <a:cubicBezTo>
                  <a:pt x="2219515" y="307943"/>
                  <a:pt x="2237184" y="299866"/>
                  <a:pt x="2247281" y="288760"/>
                </a:cubicBezTo>
                <a:lnTo>
                  <a:pt x="2307860" y="323593"/>
                </a:lnTo>
                <a:cubicBezTo>
                  <a:pt x="2283123" y="357921"/>
                  <a:pt x="2245766" y="375590"/>
                  <a:pt x="2197808" y="375590"/>
                </a:cubicBezTo>
                <a:cubicBezTo>
                  <a:pt x="2111483" y="375590"/>
                  <a:pt x="2057971" y="317535"/>
                  <a:pt x="2057971" y="242316"/>
                </a:cubicBezTo>
                <a:cubicBezTo>
                  <a:pt x="2057971" y="167097"/>
                  <a:pt x="2112492" y="109042"/>
                  <a:pt x="2192255" y="109042"/>
                </a:cubicBezTo>
                <a:close/>
                <a:moveTo>
                  <a:pt x="1723206" y="109042"/>
                </a:moveTo>
                <a:cubicBezTo>
                  <a:pt x="1774193" y="109042"/>
                  <a:pt x="1817608" y="145389"/>
                  <a:pt x="1817608" y="213541"/>
                </a:cubicBezTo>
                <a:lnTo>
                  <a:pt x="1817608" y="368522"/>
                </a:lnTo>
                <a:lnTo>
                  <a:pt x="1741884" y="368522"/>
                </a:lnTo>
                <a:lnTo>
                  <a:pt x="1741884" y="224647"/>
                </a:lnTo>
                <a:cubicBezTo>
                  <a:pt x="1741884" y="193348"/>
                  <a:pt x="1722196" y="178708"/>
                  <a:pt x="1697964" y="178708"/>
                </a:cubicBezTo>
                <a:cubicBezTo>
                  <a:pt x="1670199" y="178708"/>
                  <a:pt x="1651016" y="194862"/>
                  <a:pt x="1651016" y="230705"/>
                </a:cubicBezTo>
                <a:lnTo>
                  <a:pt x="1651016" y="368522"/>
                </a:lnTo>
                <a:lnTo>
                  <a:pt x="1575292" y="368522"/>
                </a:lnTo>
                <a:lnTo>
                  <a:pt x="1575292" y="116110"/>
                </a:lnTo>
                <a:lnTo>
                  <a:pt x="1651016" y="116110"/>
                </a:lnTo>
                <a:lnTo>
                  <a:pt x="1651016" y="139836"/>
                </a:lnTo>
                <a:cubicBezTo>
                  <a:pt x="1664646" y="121158"/>
                  <a:pt x="1689887" y="109042"/>
                  <a:pt x="1723206" y="109042"/>
                </a:cubicBezTo>
                <a:close/>
                <a:moveTo>
                  <a:pt x="1401680" y="109042"/>
                </a:moveTo>
                <a:cubicBezTo>
                  <a:pt x="1475384" y="109042"/>
                  <a:pt x="1529905" y="166087"/>
                  <a:pt x="1529905" y="242316"/>
                </a:cubicBezTo>
                <a:cubicBezTo>
                  <a:pt x="1529905" y="252917"/>
                  <a:pt x="1528896" y="263014"/>
                  <a:pt x="1526876" y="272605"/>
                </a:cubicBezTo>
                <a:lnTo>
                  <a:pt x="1347663" y="272605"/>
                </a:lnTo>
                <a:cubicBezTo>
                  <a:pt x="1357255" y="298856"/>
                  <a:pt x="1380477" y="307943"/>
                  <a:pt x="1408242" y="307943"/>
                </a:cubicBezTo>
                <a:cubicBezTo>
                  <a:pt x="1428940" y="307943"/>
                  <a:pt x="1446609" y="299866"/>
                  <a:pt x="1456705" y="288760"/>
                </a:cubicBezTo>
                <a:lnTo>
                  <a:pt x="1517284" y="323593"/>
                </a:lnTo>
                <a:cubicBezTo>
                  <a:pt x="1492548" y="357921"/>
                  <a:pt x="1455191" y="375590"/>
                  <a:pt x="1407233" y="375590"/>
                </a:cubicBezTo>
                <a:cubicBezTo>
                  <a:pt x="1320908" y="375590"/>
                  <a:pt x="1267396" y="317535"/>
                  <a:pt x="1267396" y="242316"/>
                </a:cubicBezTo>
                <a:cubicBezTo>
                  <a:pt x="1267396" y="167097"/>
                  <a:pt x="1321917" y="109042"/>
                  <a:pt x="1401680" y="109042"/>
                </a:cubicBezTo>
                <a:close/>
                <a:moveTo>
                  <a:pt x="1134475" y="109042"/>
                </a:moveTo>
                <a:cubicBezTo>
                  <a:pt x="1183443" y="109042"/>
                  <a:pt x="1226858" y="134788"/>
                  <a:pt x="1248565" y="173660"/>
                </a:cubicBezTo>
                <a:lnTo>
                  <a:pt x="1182433" y="212026"/>
                </a:lnTo>
                <a:cubicBezTo>
                  <a:pt x="1173851" y="194357"/>
                  <a:pt x="1155678" y="183756"/>
                  <a:pt x="1133465" y="183756"/>
                </a:cubicBezTo>
                <a:cubicBezTo>
                  <a:pt x="1100652" y="183756"/>
                  <a:pt x="1076420" y="207483"/>
                  <a:pt x="1076420" y="242316"/>
                </a:cubicBezTo>
                <a:cubicBezTo>
                  <a:pt x="1076420" y="277149"/>
                  <a:pt x="1100652" y="300876"/>
                  <a:pt x="1133465" y="300876"/>
                </a:cubicBezTo>
                <a:cubicBezTo>
                  <a:pt x="1155678" y="300876"/>
                  <a:pt x="1174356" y="290274"/>
                  <a:pt x="1182433" y="272605"/>
                </a:cubicBezTo>
                <a:lnTo>
                  <a:pt x="1248565" y="310467"/>
                </a:lnTo>
                <a:cubicBezTo>
                  <a:pt x="1226858" y="349844"/>
                  <a:pt x="1183948" y="375590"/>
                  <a:pt x="1134475" y="375590"/>
                </a:cubicBezTo>
                <a:cubicBezTo>
                  <a:pt x="1057741" y="375590"/>
                  <a:pt x="1000696" y="317535"/>
                  <a:pt x="1000696" y="242316"/>
                </a:cubicBezTo>
                <a:cubicBezTo>
                  <a:pt x="1000696" y="167097"/>
                  <a:pt x="1057741" y="109042"/>
                  <a:pt x="1134475" y="109042"/>
                </a:cubicBezTo>
                <a:close/>
                <a:moveTo>
                  <a:pt x="715880" y="109042"/>
                </a:moveTo>
                <a:cubicBezTo>
                  <a:pt x="789584" y="109042"/>
                  <a:pt x="844105" y="166087"/>
                  <a:pt x="844105" y="242316"/>
                </a:cubicBezTo>
                <a:cubicBezTo>
                  <a:pt x="844105" y="252917"/>
                  <a:pt x="843096" y="263014"/>
                  <a:pt x="841076" y="272605"/>
                </a:cubicBezTo>
                <a:lnTo>
                  <a:pt x="661863" y="272605"/>
                </a:lnTo>
                <a:cubicBezTo>
                  <a:pt x="671455" y="298856"/>
                  <a:pt x="694677" y="307943"/>
                  <a:pt x="722442" y="307943"/>
                </a:cubicBezTo>
                <a:cubicBezTo>
                  <a:pt x="743140" y="307943"/>
                  <a:pt x="760809" y="299866"/>
                  <a:pt x="770905" y="288760"/>
                </a:cubicBezTo>
                <a:lnTo>
                  <a:pt x="831485" y="323593"/>
                </a:lnTo>
                <a:cubicBezTo>
                  <a:pt x="806748" y="357921"/>
                  <a:pt x="769391" y="375590"/>
                  <a:pt x="721433" y="375590"/>
                </a:cubicBezTo>
                <a:cubicBezTo>
                  <a:pt x="635108" y="375590"/>
                  <a:pt x="581596" y="317535"/>
                  <a:pt x="581596" y="242316"/>
                </a:cubicBezTo>
                <a:cubicBezTo>
                  <a:pt x="581596" y="167097"/>
                  <a:pt x="636117" y="109042"/>
                  <a:pt x="715880" y="109042"/>
                </a:cubicBezTo>
                <a:close/>
                <a:moveTo>
                  <a:pt x="6709934" y="45434"/>
                </a:moveTo>
                <a:lnTo>
                  <a:pt x="6709934" y="116110"/>
                </a:lnTo>
                <a:lnTo>
                  <a:pt x="6761931" y="116110"/>
                </a:lnTo>
                <a:lnTo>
                  <a:pt x="6761931" y="188804"/>
                </a:lnTo>
                <a:lnTo>
                  <a:pt x="6709934" y="188804"/>
                </a:lnTo>
                <a:lnTo>
                  <a:pt x="6709934" y="278158"/>
                </a:lnTo>
                <a:cubicBezTo>
                  <a:pt x="6709934" y="299866"/>
                  <a:pt x="6728613" y="301885"/>
                  <a:pt x="6761931" y="299866"/>
                </a:cubicBezTo>
                <a:lnTo>
                  <a:pt x="6761931" y="368522"/>
                </a:lnTo>
                <a:cubicBezTo>
                  <a:pt x="6662985" y="378619"/>
                  <a:pt x="6634210" y="348834"/>
                  <a:pt x="6634210" y="278158"/>
                </a:cubicBezTo>
                <a:lnTo>
                  <a:pt x="6634210" y="188804"/>
                </a:lnTo>
                <a:lnTo>
                  <a:pt x="6593824" y="188804"/>
                </a:lnTo>
                <a:lnTo>
                  <a:pt x="6593824" y="116110"/>
                </a:lnTo>
                <a:lnTo>
                  <a:pt x="6634210" y="116110"/>
                </a:lnTo>
                <a:lnTo>
                  <a:pt x="6634210" y="68151"/>
                </a:lnTo>
                <a:close/>
                <a:moveTo>
                  <a:pt x="4681109" y="45434"/>
                </a:moveTo>
                <a:lnTo>
                  <a:pt x="4681109" y="116110"/>
                </a:lnTo>
                <a:lnTo>
                  <a:pt x="4733106" y="116110"/>
                </a:lnTo>
                <a:lnTo>
                  <a:pt x="4733106" y="188804"/>
                </a:lnTo>
                <a:lnTo>
                  <a:pt x="4681109" y="188804"/>
                </a:lnTo>
                <a:lnTo>
                  <a:pt x="4681109" y="278158"/>
                </a:lnTo>
                <a:cubicBezTo>
                  <a:pt x="4681109" y="299866"/>
                  <a:pt x="4699787" y="301885"/>
                  <a:pt x="4733106" y="299866"/>
                </a:cubicBezTo>
                <a:lnTo>
                  <a:pt x="4733106" y="368522"/>
                </a:lnTo>
                <a:cubicBezTo>
                  <a:pt x="4634160" y="378619"/>
                  <a:pt x="4605385" y="348834"/>
                  <a:pt x="4605385" y="278158"/>
                </a:cubicBezTo>
                <a:lnTo>
                  <a:pt x="4605385" y="188804"/>
                </a:lnTo>
                <a:lnTo>
                  <a:pt x="4564999" y="188804"/>
                </a:lnTo>
                <a:lnTo>
                  <a:pt x="4564999" y="116110"/>
                </a:lnTo>
                <a:lnTo>
                  <a:pt x="4605385" y="116110"/>
                </a:lnTo>
                <a:lnTo>
                  <a:pt x="4605385" y="68151"/>
                </a:lnTo>
                <a:close/>
                <a:moveTo>
                  <a:pt x="1966484" y="45434"/>
                </a:moveTo>
                <a:lnTo>
                  <a:pt x="1966484" y="116110"/>
                </a:lnTo>
                <a:lnTo>
                  <a:pt x="2018480" y="116110"/>
                </a:lnTo>
                <a:lnTo>
                  <a:pt x="2018480" y="188804"/>
                </a:lnTo>
                <a:lnTo>
                  <a:pt x="1966484" y="188804"/>
                </a:lnTo>
                <a:lnTo>
                  <a:pt x="1966484" y="278158"/>
                </a:lnTo>
                <a:cubicBezTo>
                  <a:pt x="1966484" y="299866"/>
                  <a:pt x="1985162" y="301885"/>
                  <a:pt x="2018480" y="299866"/>
                </a:cubicBezTo>
                <a:lnTo>
                  <a:pt x="2018480" y="368522"/>
                </a:lnTo>
                <a:cubicBezTo>
                  <a:pt x="1919535" y="378619"/>
                  <a:pt x="1890760" y="348834"/>
                  <a:pt x="1890760" y="278158"/>
                </a:cubicBezTo>
                <a:lnTo>
                  <a:pt x="1890760" y="188804"/>
                </a:lnTo>
                <a:lnTo>
                  <a:pt x="1850374" y="188804"/>
                </a:lnTo>
                <a:lnTo>
                  <a:pt x="1850374" y="116110"/>
                </a:lnTo>
                <a:lnTo>
                  <a:pt x="1890760" y="116110"/>
                </a:lnTo>
                <a:lnTo>
                  <a:pt x="1890760" y="68151"/>
                </a:lnTo>
                <a:close/>
                <a:moveTo>
                  <a:pt x="4785217" y="15145"/>
                </a:moveTo>
                <a:lnTo>
                  <a:pt x="4860941" y="15145"/>
                </a:lnTo>
                <a:lnTo>
                  <a:pt x="4860941" y="139836"/>
                </a:lnTo>
                <a:cubicBezTo>
                  <a:pt x="4874572" y="121158"/>
                  <a:pt x="4899813" y="109042"/>
                  <a:pt x="4933131" y="109042"/>
                </a:cubicBezTo>
                <a:cubicBezTo>
                  <a:pt x="4984118" y="109042"/>
                  <a:pt x="5027533" y="145389"/>
                  <a:pt x="5027533" y="213541"/>
                </a:cubicBezTo>
                <a:lnTo>
                  <a:pt x="5027533" y="368522"/>
                </a:lnTo>
                <a:lnTo>
                  <a:pt x="4951810" y="368522"/>
                </a:lnTo>
                <a:lnTo>
                  <a:pt x="4951810" y="224647"/>
                </a:lnTo>
                <a:cubicBezTo>
                  <a:pt x="4951810" y="193348"/>
                  <a:pt x="4932122" y="178708"/>
                  <a:pt x="4907890" y="178708"/>
                </a:cubicBezTo>
                <a:cubicBezTo>
                  <a:pt x="4880125" y="178708"/>
                  <a:pt x="4860941" y="194862"/>
                  <a:pt x="4860941" y="230705"/>
                </a:cubicBezTo>
                <a:lnTo>
                  <a:pt x="4860941" y="368522"/>
                </a:lnTo>
                <a:lnTo>
                  <a:pt x="4785217" y="368522"/>
                </a:lnTo>
                <a:close/>
                <a:moveTo>
                  <a:pt x="298942" y="15145"/>
                </a:moveTo>
                <a:lnTo>
                  <a:pt x="374665" y="15145"/>
                </a:lnTo>
                <a:lnTo>
                  <a:pt x="374665" y="139836"/>
                </a:lnTo>
                <a:cubicBezTo>
                  <a:pt x="388296" y="121158"/>
                  <a:pt x="413537" y="109042"/>
                  <a:pt x="446856" y="109042"/>
                </a:cubicBezTo>
                <a:cubicBezTo>
                  <a:pt x="497843" y="109042"/>
                  <a:pt x="541258" y="145389"/>
                  <a:pt x="541258" y="213541"/>
                </a:cubicBezTo>
                <a:lnTo>
                  <a:pt x="541258" y="368522"/>
                </a:lnTo>
                <a:lnTo>
                  <a:pt x="465534" y="368522"/>
                </a:lnTo>
                <a:lnTo>
                  <a:pt x="465534" y="224647"/>
                </a:lnTo>
                <a:cubicBezTo>
                  <a:pt x="465534" y="193348"/>
                  <a:pt x="445846" y="178708"/>
                  <a:pt x="421614" y="178708"/>
                </a:cubicBezTo>
                <a:cubicBezTo>
                  <a:pt x="393849" y="178708"/>
                  <a:pt x="374665" y="194862"/>
                  <a:pt x="374665" y="230705"/>
                </a:cubicBezTo>
                <a:lnTo>
                  <a:pt x="374665" y="368522"/>
                </a:lnTo>
                <a:lnTo>
                  <a:pt x="298942" y="368522"/>
                </a:lnTo>
                <a:close/>
                <a:moveTo>
                  <a:pt x="0" y="15145"/>
                </a:moveTo>
                <a:lnTo>
                  <a:pt x="262509" y="15145"/>
                </a:lnTo>
                <a:lnTo>
                  <a:pt x="262509" y="92888"/>
                </a:lnTo>
                <a:lnTo>
                  <a:pt x="171640" y="92888"/>
                </a:lnTo>
                <a:lnTo>
                  <a:pt x="171640" y="368522"/>
                </a:lnTo>
                <a:lnTo>
                  <a:pt x="90868" y="368522"/>
                </a:lnTo>
                <a:lnTo>
                  <a:pt x="90868" y="92888"/>
                </a:lnTo>
                <a:lnTo>
                  <a:pt x="0" y="92888"/>
                </a:lnTo>
                <a:close/>
                <a:moveTo>
                  <a:pt x="4428744" y="8077"/>
                </a:moveTo>
                <a:lnTo>
                  <a:pt x="4428744" y="80772"/>
                </a:lnTo>
                <a:cubicBezTo>
                  <a:pt x="4400474" y="78248"/>
                  <a:pt x="4381795" y="86830"/>
                  <a:pt x="4381795" y="116110"/>
                </a:cubicBezTo>
                <a:lnTo>
                  <a:pt x="4428744" y="116110"/>
                </a:lnTo>
                <a:lnTo>
                  <a:pt x="4428744" y="188804"/>
                </a:lnTo>
                <a:lnTo>
                  <a:pt x="4381795" y="188804"/>
                </a:lnTo>
                <a:lnTo>
                  <a:pt x="4381795" y="368522"/>
                </a:lnTo>
                <a:lnTo>
                  <a:pt x="4306071" y="368522"/>
                </a:lnTo>
                <a:lnTo>
                  <a:pt x="4306071" y="188804"/>
                </a:lnTo>
                <a:lnTo>
                  <a:pt x="4272248" y="188804"/>
                </a:lnTo>
                <a:lnTo>
                  <a:pt x="4272248" y="116110"/>
                </a:lnTo>
                <a:lnTo>
                  <a:pt x="4306071" y="116110"/>
                </a:lnTo>
                <a:cubicBezTo>
                  <a:pt x="4306071" y="45434"/>
                  <a:pt x="4344943" y="3029"/>
                  <a:pt x="4428744" y="8077"/>
                </a:cubicBezTo>
                <a:close/>
                <a:moveTo>
                  <a:pt x="2908554" y="3029"/>
                </a:moveTo>
                <a:cubicBezTo>
                  <a:pt x="2933290" y="3029"/>
                  <a:pt x="2953988" y="23727"/>
                  <a:pt x="2953988" y="48463"/>
                </a:cubicBezTo>
                <a:cubicBezTo>
                  <a:pt x="2953988" y="73199"/>
                  <a:pt x="2933290" y="93897"/>
                  <a:pt x="2908554" y="93897"/>
                </a:cubicBezTo>
                <a:cubicBezTo>
                  <a:pt x="2883817" y="93897"/>
                  <a:pt x="2863119" y="73199"/>
                  <a:pt x="2863119" y="48463"/>
                </a:cubicBezTo>
                <a:cubicBezTo>
                  <a:pt x="2863119" y="23727"/>
                  <a:pt x="2883817" y="3029"/>
                  <a:pt x="2908554" y="3029"/>
                </a:cubicBezTo>
                <a:close/>
                <a:moveTo>
                  <a:pt x="7518892" y="0"/>
                </a:moveTo>
                <a:lnTo>
                  <a:pt x="7594616" y="0"/>
                </a:lnTo>
                <a:lnTo>
                  <a:pt x="7594616" y="368522"/>
                </a:lnTo>
                <a:lnTo>
                  <a:pt x="7518892" y="368522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Google Shape;89;p13">
            <a:extLst>
              <a:ext uri="{FF2B5EF4-FFF2-40B4-BE49-F238E27FC236}">
                <a16:creationId xmlns:a16="http://schemas.microsoft.com/office/drawing/2014/main" id="{9B94BFED-31EC-AE44-BE22-50B1CE8871F2}"/>
              </a:ext>
            </a:extLst>
          </p:cNvPr>
          <p:cNvSpPr/>
          <p:nvPr/>
        </p:nvSpPr>
        <p:spPr>
          <a:xfrm>
            <a:off x="944770" y="2061090"/>
            <a:ext cx="5110163" cy="367513"/>
          </a:xfrm>
          <a:custGeom>
            <a:avLst/>
            <a:gdLst/>
            <a:ahLst/>
            <a:cxnLst/>
            <a:rect l="l" t="t" r="r" b="b"/>
            <a:pathLst>
              <a:path w="5110163" h="367513">
                <a:moveTo>
                  <a:pt x="3537870" y="99451"/>
                </a:moveTo>
                <a:lnTo>
                  <a:pt x="3496475" y="229191"/>
                </a:lnTo>
                <a:lnTo>
                  <a:pt x="3579266" y="229191"/>
                </a:lnTo>
                <a:close/>
                <a:moveTo>
                  <a:pt x="2242471" y="99451"/>
                </a:moveTo>
                <a:lnTo>
                  <a:pt x="2201075" y="229191"/>
                </a:lnTo>
                <a:lnTo>
                  <a:pt x="2283866" y="229191"/>
                </a:lnTo>
                <a:close/>
                <a:moveTo>
                  <a:pt x="1867567" y="82792"/>
                </a:moveTo>
                <a:lnTo>
                  <a:pt x="1867567" y="173660"/>
                </a:lnTo>
                <a:lnTo>
                  <a:pt x="1928146" y="173660"/>
                </a:lnTo>
                <a:cubicBezTo>
                  <a:pt x="1950358" y="173660"/>
                  <a:pt x="1968532" y="153972"/>
                  <a:pt x="1968532" y="128226"/>
                </a:cubicBezTo>
                <a:cubicBezTo>
                  <a:pt x="1968532" y="102480"/>
                  <a:pt x="1950358" y="82792"/>
                  <a:pt x="1928146" y="82792"/>
                </a:cubicBezTo>
                <a:close/>
                <a:moveTo>
                  <a:pt x="1172242" y="82792"/>
                </a:moveTo>
                <a:lnTo>
                  <a:pt x="1172242" y="173660"/>
                </a:lnTo>
                <a:lnTo>
                  <a:pt x="1225248" y="173660"/>
                </a:lnTo>
                <a:cubicBezTo>
                  <a:pt x="1249985" y="173660"/>
                  <a:pt x="1268158" y="153972"/>
                  <a:pt x="1268158" y="128226"/>
                </a:cubicBezTo>
                <a:cubicBezTo>
                  <a:pt x="1268158" y="102480"/>
                  <a:pt x="1249985" y="82792"/>
                  <a:pt x="1225248" y="82792"/>
                </a:cubicBezTo>
                <a:close/>
                <a:moveTo>
                  <a:pt x="857917" y="82792"/>
                </a:moveTo>
                <a:lnTo>
                  <a:pt x="857917" y="173660"/>
                </a:lnTo>
                <a:lnTo>
                  <a:pt x="918496" y="173660"/>
                </a:lnTo>
                <a:cubicBezTo>
                  <a:pt x="940708" y="173660"/>
                  <a:pt x="958882" y="153972"/>
                  <a:pt x="958882" y="128226"/>
                </a:cubicBezTo>
                <a:cubicBezTo>
                  <a:pt x="958882" y="102480"/>
                  <a:pt x="940708" y="82792"/>
                  <a:pt x="918496" y="82792"/>
                </a:cubicBezTo>
                <a:close/>
                <a:moveTo>
                  <a:pt x="1555356" y="78753"/>
                </a:moveTo>
                <a:cubicBezTo>
                  <a:pt x="1497806" y="78753"/>
                  <a:pt x="1452372" y="120654"/>
                  <a:pt x="1452372" y="183757"/>
                </a:cubicBezTo>
                <a:cubicBezTo>
                  <a:pt x="1452372" y="246860"/>
                  <a:pt x="1497806" y="288761"/>
                  <a:pt x="1555356" y="288761"/>
                </a:cubicBezTo>
                <a:cubicBezTo>
                  <a:pt x="1612906" y="288761"/>
                  <a:pt x="1658341" y="246860"/>
                  <a:pt x="1658341" y="183757"/>
                </a:cubicBezTo>
                <a:cubicBezTo>
                  <a:pt x="1658341" y="120654"/>
                  <a:pt x="1612906" y="78753"/>
                  <a:pt x="1555356" y="78753"/>
                </a:cubicBezTo>
                <a:close/>
                <a:moveTo>
                  <a:pt x="545706" y="78753"/>
                </a:moveTo>
                <a:cubicBezTo>
                  <a:pt x="488156" y="78753"/>
                  <a:pt x="442722" y="120654"/>
                  <a:pt x="442722" y="183757"/>
                </a:cubicBezTo>
                <a:cubicBezTo>
                  <a:pt x="442722" y="246860"/>
                  <a:pt x="488156" y="288761"/>
                  <a:pt x="545706" y="288761"/>
                </a:cubicBezTo>
                <a:cubicBezTo>
                  <a:pt x="603256" y="288761"/>
                  <a:pt x="648691" y="246860"/>
                  <a:pt x="648691" y="183757"/>
                </a:cubicBezTo>
                <a:cubicBezTo>
                  <a:pt x="648691" y="120654"/>
                  <a:pt x="603256" y="78753"/>
                  <a:pt x="545706" y="78753"/>
                </a:cubicBezTo>
                <a:close/>
                <a:moveTo>
                  <a:pt x="4847654" y="7068"/>
                </a:moveTo>
                <a:lnTo>
                  <a:pt x="5110163" y="7068"/>
                </a:lnTo>
                <a:lnTo>
                  <a:pt x="5110163" y="84811"/>
                </a:lnTo>
                <a:lnTo>
                  <a:pt x="5019295" y="84811"/>
                </a:lnTo>
                <a:lnTo>
                  <a:pt x="5019295" y="360446"/>
                </a:lnTo>
                <a:lnTo>
                  <a:pt x="4938522" y="360446"/>
                </a:lnTo>
                <a:lnTo>
                  <a:pt x="4938522" y="84811"/>
                </a:lnTo>
                <a:lnTo>
                  <a:pt x="4847654" y="84811"/>
                </a:lnTo>
                <a:close/>
                <a:moveTo>
                  <a:pt x="4546521" y="7068"/>
                </a:moveTo>
                <a:lnTo>
                  <a:pt x="4627293" y="7068"/>
                </a:lnTo>
                <a:lnTo>
                  <a:pt x="4627293" y="239288"/>
                </a:lnTo>
                <a:cubicBezTo>
                  <a:pt x="4627293" y="266043"/>
                  <a:pt x="4639913" y="288761"/>
                  <a:pt x="4682823" y="288761"/>
                </a:cubicBezTo>
                <a:cubicBezTo>
                  <a:pt x="4725734" y="288761"/>
                  <a:pt x="4738354" y="266043"/>
                  <a:pt x="4738354" y="239288"/>
                </a:cubicBezTo>
                <a:lnTo>
                  <a:pt x="4738354" y="7068"/>
                </a:lnTo>
                <a:lnTo>
                  <a:pt x="4819126" y="7068"/>
                </a:lnTo>
                <a:lnTo>
                  <a:pt x="4819126" y="246355"/>
                </a:lnTo>
                <a:cubicBezTo>
                  <a:pt x="4819126" y="322079"/>
                  <a:pt x="4760567" y="367513"/>
                  <a:pt x="4682823" y="367513"/>
                </a:cubicBezTo>
                <a:cubicBezTo>
                  <a:pt x="4605080" y="367513"/>
                  <a:pt x="4546521" y="322079"/>
                  <a:pt x="4546521" y="246355"/>
                </a:cubicBezTo>
                <a:close/>
                <a:moveTo>
                  <a:pt x="3719227" y="7068"/>
                </a:moveTo>
                <a:lnTo>
                  <a:pt x="3811105" y="7068"/>
                </a:lnTo>
                <a:lnTo>
                  <a:pt x="3865626" y="100461"/>
                </a:lnTo>
                <a:lnTo>
                  <a:pt x="3920147" y="7068"/>
                </a:lnTo>
                <a:lnTo>
                  <a:pt x="4012025" y="7068"/>
                </a:lnTo>
                <a:lnTo>
                  <a:pt x="3911565" y="179213"/>
                </a:lnTo>
                <a:lnTo>
                  <a:pt x="4017073" y="360446"/>
                </a:lnTo>
                <a:lnTo>
                  <a:pt x="3925195" y="360446"/>
                </a:lnTo>
                <a:lnTo>
                  <a:pt x="3865626" y="258471"/>
                </a:lnTo>
                <a:lnTo>
                  <a:pt x="3806056" y="360446"/>
                </a:lnTo>
                <a:lnTo>
                  <a:pt x="3714178" y="360446"/>
                </a:lnTo>
                <a:lnTo>
                  <a:pt x="3819687" y="179213"/>
                </a:lnTo>
                <a:close/>
                <a:moveTo>
                  <a:pt x="3486379" y="7068"/>
                </a:moveTo>
                <a:lnTo>
                  <a:pt x="3589363" y="7068"/>
                </a:lnTo>
                <a:lnTo>
                  <a:pt x="3709511" y="360446"/>
                </a:lnTo>
                <a:lnTo>
                  <a:pt x="3621167" y="360446"/>
                </a:lnTo>
                <a:lnTo>
                  <a:pt x="3603498" y="304915"/>
                </a:lnTo>
                <a:lnTo>
                  <a:pt x="3472243" y="304915"/>
                </a:lnTo>
                <a:lnTo>
                  <a:pt x="3454574" y="360446"/>
                </a:lnTo>
                <a:lnTo>
                  <a:pt x="3366230" y="360446"/>
                </a:lnTo>
                <a:close/>
                <a:moveTo>
                  <a:pt x="3095054" y="7068"/>
                </a:moveTo>
                <a:lnTo>
                  <a:pt x="3357562" y="7068"/>
                </a:lnTo>
                <a:lnTo>
                  <a:pt x="3357562" y="84811"/>
                </a:lnTo>
                <a:lnTo>
                  <a:pt x="3266694" y="84811"/>
                </a:lnTo>
                <a:lnTo>
                  <a:pt x="3266694" y="360446"/>
                </a:lnTo>
                <a:lnTo>
                  <a:pt x="3185922" y="360446"/>
                </a:lnTo>
                <a:lnTo>
                  <a:pt x="3185922" y="84811"/>
                </a:lnTo>
                <a:lnTo>
                  <a:pt x="3095054" y="84811"/>
                </a:lnTo>
                <a:close/>
                <a:moveTo>
                  <a:pt x="2720244" y="7068"/>
                </a:moveTo>
                <a:lnTo>
                  <a:pt x="2939844" y="7068"/>
                </a:lnTo>
                <a:lnTo>
                  <a:pt x="2939844" y="84811"/>
                </a:lnTo>
                <a:lnTo>
                  <a:pt x="2801017" y="84811"/>
                </a:lnTo>
                <a:lnTo>
                  <a:pt x="2801017" y="143371"/>
                </a:lnTo>
                <a:lnTo>
                  <a:pt x="2927223" y="143371"/>
                </a:lnTo>
                <a:lnTo>
                  <a:pt x="2927223" y="220104"/>
                </a:lnTo>
                <a:lnTo>
                  <a:pt x="2801017" y="220104"/>
                </a:lnTo>
                <a:lnTo>
                  <a:pt x="2801017" y="282703"/>
                </a:lnTo>
                <a:lnTo>
                  <a:pt x="2942368" y="282703"/>
                </a:lnTo>
                <a:lnTo>
                  <a:pt x="2942368" y="360446"/>
                </a:lnTo>
                <a:lnTo>
                  <a:pt x="2720244" y="360446"/>
                </a:lnTo>
                <a:close/>
                <a:moveTo>
                  <a:pt x="2418779" y="7068"/>
                </a:moveTo>
                <a:lnTo>
                  <a:pt x="2681288" y="7068"/>
                </a:lnTo>
                <a:lnTo>
                  <a:pt x="2681288" y="84811"/>
                </a:lnTo>
                <a:lnTo>
                  <a:pt x="2590419" y="84811"/>
                </a:lnTo>
                <a:lnTo>
                  <a:pt x="2590419" y="360446"/>
                </a:lnTo>
                <a:lnTo>
                  <a:pt x="2509647" y="360446"/>
                </a:lnTo>
                <a:lnTo>
                  <a:pt x="2509647" y="84811"/>
                </a:lnTo>
                <a:lnTo>
                  <a:pt x="2418779" y="84811"/>
                </a:lnTo>
                <a:close/>
                <a:moveTo>
                  <a:pt x="2190979" y="7068"/>
                </a:moveTo>
                <a:lnTo>
                  <a:pt x="2293963" y="7068"/>
                </a:lnTo>
                <a:lnTo>
                  <a:pt x="2414111" y="360446"/>
                </a:lnTo>
                <a:lnTo>
                  <a:pt x="2325767" y="360446"/>
                </a:lnTo>
                <a:lnTo>
                  <a:pt x="2308098" y="304915"/>
                </a:lnTo>
                <a:lnTo>
                  <a:pt x="2176844" y="304915"/>
                </a:lnTo>
                <a:lnTo>
                  <a:pt x="2159175" y="360446"/>
                </a:lnTo>
                <a:lnTo>
                  <a:pt x="2070830" y="360446"/>
                </a:lnTo>
                <a:close/>
                <a:moveTo>
                  <a:pt x="1786795" y="7068"/>
                </a:moveTo>
                <a:lnTo>
                  <a:pt x="1928146" y="7068"/>
                </a:lnTo>
                <a:cubicBezTo>
                  <a:pt x="1995288" y="7068"/>
                  <a:pt x="2049304" y="61084"/>
                  <a:pt x="2049304" y="128226"/>
                </a:cubicBezTo>
                <a:cubicBezTo>
                  <a:pt x="2049304" y="171641"/>
                  <a:pt x="2023053" y="211017"/>
                  <a:pt x="1984181" y="230706"/>
                </a:cubicBezTo>
                <a:lnTo>
                  <a:pt x="2059400" y="360446"/>
                </a:lnTo>
                <a:lnTo>
                  <a:pt x="1972571" y="360446"/>
                </a:lnTo>
                <a:lnTo>
                  <a:pt x="1905934" y="244336"/>
                </a:lnTo>
                <a:lnTo>
                  <a:pt x="1867567" y="244336"/>
                </a:lnTo>
                <a:lnTo>
                  <a:pt x="1867567" y="360446"/>
                </a:lnTo>
                <a:lnTo>
                  <a:pt x="1786795" y="360446"/>
                </a:lnTo>
                <a:close/>
                <a:moveTo>
                  <a:pt x="1091470" y="7068"/>
                </a:moveTo>
                <a:lnTo>
                  <a:pt x="1225248" y="7068"/>
                </a:lnTo>
                <a:cubicBezTo>
                  <a:pt x="1294914" y="7068"/>
                  <a:pt x="1348930" y="61084"/>
                  <a:pt x="1348930" y="128226"/>
                </a:cubicBezTo>
                <a:cubicBezTo>
                  <a:pt x="1348930" y="195368"/>
                  <a:pt x="1294914" y="249384"/>
                  <a:pt x="1225248" y="249384"/>
                </a:cubicBezTo>
                <a:lnTo>
                  <a:pt x="1172242" y="249384"/>
                </a:lnTo>
                <a:lnTo>
                  <a:pt x="1172242" y="360446"/>
                </a:lnTo>
                <a:lnTo>
                  <a:pt x="1091470" y="360446"/>
                </a:lnTo>
                <a:close/>
                <a:moveTo>
                  <a:pt x="777145" y="7068"/>
                </a:moveTo>
                <a:lnTo>
                  <a:pt x="918496" y="7068"/>
                </a:lnTo>
                <a:cubicBezTo>
                  <a:pt x="985638" y="7068"/>
                  <a:pt x="1039654" y="61084"/>
                  <a:pt x="1039654" y="128226"/>
                </a:cubicBezTo>
                <a:cubicBezTo>
                  <a:pt x="1039654" y="171641"/>
                  <a:pt x="1013403" y="211017"/>
                  <a:pt x="974531" y="230706"/>
                </a:cubicBezTo>
                <a:lnTo>
                  <a:pt x="1049750" y="360446"/>
                </a:lnTo>
                <a:lnTo>
                  <a:pt x="962920" y="360446"/>
                </a:lnTo>
                <a:lnTo>
                  <a:pt x="896283" y="244336"/>
                </a:lnTo>
                <a:lnTo>
                  <a:pt x="857917" y="244336"/>
                </a:lnTo>
                <a:lnTo>
                  <a:pt x="857917" y="360446"/>
                </a:lnTo>
                <a:lnTo>
                  <a:pt x="777145" y="360446"/>
                </a:lnTo>
                <a:close/>
                <a:moveTo>
                  <a:pt x="4355706" y="0"/>
                </a:moveTo>
                <a:cubicBezTo>
                  <a:pt x="4419819" y="0"/>
                  <a:pt x="4476360" y="31804"/>
                  <a:pt x="4507154" y="81782"/>
                </a:cubicBezTo>
                <a:lnTo>
                  <a:pt x="4437488" y="122168"/>
                </a:lnTo>
                <a:cubicBezTo>
                  <a:pt x="4421838" y="94908"/>
                  <a:pt x="4391549" y="78753"/>
                  <a:pt x="4355706" y="78753"/>
                </a:cubicBezTo>
                <a:cubicBezTo>
                  <a:pt x="4293108" y="78753"/>
                  <a:pt x="4252722" y="120654"/>
                  <a:pt x="4252722" y="183757"/>
                </a:cubicBezTo>
                <a:cubicBezTo>
                  <a:pt x="4252722" y="246860"/>
                  <a:pt x="4293108" y="288761"/>
                  <a:pt x="4355706" y="288761"/>
                </a:cubicBezTo>
                <a:cubicBezTo>
                  <a:pt x="4391549" y="288761"/>
                  <a:pt x="4422343" y="272606"/>
                  <a:pt x="4437488" y="245346"/>
                </a:cubicBezTo>
                <a:lnTo>
                  <a:pt x="4507154" y="285732"/>
                </a:lnTo>
                <a:cubicBezTo>
                  <a:pt x="4476864" y="335709"/>
                  <a:pt x="4420324" y="367513"/>
                  <a:pt x="4355706" y="367513"/>
                </a:cubicBezTo>
                <a:cubicBezTo>
                  <a:pt x="4249188" y="367513"/>
                  <a:pt x="4171950" y="287751"/>
                  <a:pt x="4171950" y="183757"/>
                </a:cubicBezTo>
                <a:cubicBezTo>
                  <a:pt x="4171950" y="79763"/>
                  <a:pt x="4249188" y="0"/>
                  <a:pt x="4355706" y="0"/>
                </a:cubicBezTo>
                <a:close/>
                <a:moveTo>
                  <a:pt x="1555356" y="0"/>
                </a:moveTo>
                <a:cubicBezTo>
                  <a:pt x="1656826" y="0"/>
                  <a:pt x="1739113" y="79763"/>
                  <a:pt x="1739113" y="183757"/>
                </a:cubicBezTo>
                <a:cubicBezTo>
                  <a:pt x="1739113" y="287751"/>
                  <a:pt x="1656826" y="367513"/>
                  <a:pt x="1555356" y="367513"/>
                </a:cubicBezTo>
                <a:cubicBezTo>
                  <a:pt x="1453887" y="367513"/>
                  <a:pt x="1371600" y="287751"/>
                  <a:pt x="1371600" y="183757"/>
                </a:cubicBezTo>
                <a:cubicBezTo>
                  <a:pt x="1371600" y="79763"/>
                  <a:pt x="1453887" y="0"/>
                  <a:pt x="1555356" y="0"/>
                </a:cubicBezTo>
                <a:close/>
                <a:moveTo>
                  <a:pt x="545706" y="0"/>
                </a:moveTo>
                <a:cubicBezTo>
                  <a:pt x="647176" y="0"/>
                  <a:pt x="729463" y="79763"/>
                  <a:pt x="729463" y="183757"/>
                </a:cubicBezTo>
                <a:cubicBezTo>
                  <a:pt x="729463" y="287751"/>
                  <a:pt x="647176" y="367513"/>
                  <a:pt x="545706" y="367513"/>
                </a:cubicBezTo>
                <a:cubicBezTo>
                  <a:pt x="444237" y="367513"/>
                  <a:pt x="361950" y="287751"/>
                  <a:pt x="361950" y="183757"/>
                </a:cubicBezTo>
                <a:cubicBezTo>
                  <a:pt x="361950" y="79763"/>
                  <a:pt x="444237" y="0"/>
                  <a:pt x="545706" y="0"/>
                </a:cubicBezTo>
                <a:close/>
                <a:moveTo>
                  <a:pt x="183756" y="0"/>
                </a:moveTo>
                <a:cubicBezTo>
                  <a:pt x="247869" y="0"/>
                  <a:pt x="304410" y="31804"/>
                  <a:pt x="335204" y="81782"/>
                </a:cubicBezTo>
                <a:lnTo>
                  <a:pt x="265538" y="122168"/>
                </a:lnTo>
                <a:cubicBezTo>
                  <a:pt x="249888" y="94908"/>
                  <a:pt x="219599" y="78753"/>
                  <a:pt x="183756" y="78753"/>
                </a:cubicBezTo>
                <a:cubicBezTo>
                  <a:pt x="121158" y="78753"/>
                  <a:pt x="80772" y="120654"/>
                  <a:pt x="80772" y="183757"/>
                </a:cubicBezTo>
                <a:cubicBezTo>
                  <a:pt x="80772" y="246860"/>
                  <a:pt x="121158" y="288761"/>
                  <a:pt x="183756" y="288761"/>
                </a:cubicBezTo>
                <a:cubicBezTo>
                  <a:pt x="219599" y="288761"/>
                  <a:pt x="250393" y="272606"/>
                  <a:pt x="265538" y="245346"/>
                </a:cubicBezTo>
                <a:lnTo>
                  <a:pt x="335204" y="285732"/>
                </a:lnTo>
                <a:cubicBezTo>
                  <a:pt x="304915" y="335709"/>
                  <a:pt x="248374" y="367513"/>
                  <a:pt x="183756" y="367513"/>
                </a:cubicBezTo>
                <a:cubicBezTo>
                  <a:pt x="77238" y="367513"/>
                  <a:pt x="0" y="287751"/>
                  <a:pt x="0" y="183757"/>
                </a:cubicBezTo>
                <a:cubicBezTo>
                  <a:pt x="0" y="79763"/>
                  <a:pt x="77238" y="0"/>
                  <a:pt x="18375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[T2O] Google Shape;89;p13">
            <a:extLst>
              <a:ext uri="{FF2B5EF4-FFF2-40B4-BE49-F238E27FC236}">
                <a16:creationId xmlns:a16="http://schemas.microsoft.com/office/drawing/2014/main" id="{9D0CE432-0DB2-6B4D-82D6-CECFAE108793}"/>
              </a:ext>
            </a:extLst>
          </p:cNvPr>
          <p:cNvSpPr/>
          <p:nvPr/>
        </p:nvSpPr>
        <p:spPr>
          <a:xfrm>
            <a:off x="937197" y="2063885"/>
            <a:ext cx="9804168" cy="1071412"/>
          </a:xfrm>
          <a:custGeom>
            <a:avLst/>
            <a:gdLst/>
            <a:ahLst/>
            <a:cxnLst/>
            <a:rect l="l" t="t" r="r" b="b"/>
            <a:pathLst>
              <a:path w="9804168" h="1071412">
                <a:moveTo>
                  <a:pt x="8597502" y="874128"/>
                </a:moveTo>
                <a:cubicBezTo>
                  <a:pt x="8623753" y="874128"/>
                  <a:pt x="8645461" y="895835"/>
                  <a:pt x="8645461" y="922086"/>
                </a:cubicBezTo>
                <a:cubicBezTo>
                  <a:pt x="8645461" y="948337"/>
                  <a:pt x="8623753" y="970045"/>
                  <a:pt x="8597502" y="970045"/>
                </a:cubicBezTo>
                <a:cubicBezTo>
                  <a:pt x="8571251" y="970045"/>
                  <a:pt x="8549544" y="948337"/>
                  <a:pt x="8549544" y="922086"/>
                </a:cubicBezTo>
                <a:cubicBezTo>
                  <a:pt x="8549544" y="895835"/>
                  <a:pt x="8571251" y="874128"/>
                  <a:pt x="8597502" y="874128"/>
                </a:cubicBezTo>
                <a:close/>
                <a:moveTo>
                  <a:pt x="7828025" y="777202"/>
                </a:moveTo>
                <a:cubicBezTo>
                  <a:pt x="7795212" y="777202"/>
                  <a:pt x="7769971" y="800928"/>
                  <a:pt x="7769971" y="836771"/>
                </a:cubicBezTo>
                <a:cubicBezTo>
                  <a:pt x="7769971" y="872613"/>
                  <a:pt x="7795212" y="896340"/>
                  <a:pt x="7828025" y="896340"/>
                </a:cubicBezTo>
                <a:cubicBezTo>
                  <a:pt x="7860839" y="896340"/>
                  <a:pt x="7886081" y="872613"/>
                  <a:pt x="7886081" y="836771"/>
                </a:cubicBezTo>
                <a:cubicBezTo>
                  <a:pt x="7886081" y="800928"/>
                  <a:pt x="7860839" y="777202"/>
                  <a:pt x="7828025" y="777202"/>
                </a:cubicBezTo>
                <a:close/>
                <a:moveTo>
                  <a:pt x="3637026" y="777202"/>
                </a:moveTo>
                <a:cubicBezTo>
                  <a:pt x="3604212" y="777202"/>
                  <a:pt x="3578971" y="800928"/>
                  <a:pt x="3578971" y="836771"/>
                </a:cubicBezTo>
                <a:cubicBezTo>
                  <a:pt x="3578971" y="872613"/>
                  <a:pt x="3604212" y="896340"/>
                  <a:pt x="3637026" y="896340"/>
                </a:cubicBezTo>
                <a:cubicBezTo>
                  <a:pt x="3669839" y="896340"/>
                  <a:pt x="3695080" y="872613"/>
                  <a:pt x="3695080" y="836771"/>
                </a:cubicBezTo>
                <a:cubicBezTo>
                  <a:pt x="3695080" y="800928"/>
                  <a:pt x="3669839" y="777202"/>
                  <a:pt x="3637026" y="777202"/>
                </a:cubicBezTo>
                <a:close/>
                <a:moveTo>
                  <a:pt x="341376" y="777202"/>
                </a:moveTo>
                <a:cubicBezTo>
                  <a:pt x="308562" y="777202"/>
                  <a:pt x="283321" y="800928"/>
                  <a:pt x="283321" y="836771"/>
                </a:cubicBezTo>
                <a:cubicBezTo>
                  <a:pt x="283321" y="872613"/>
                  <a:pt x="308562" y="896340"/>
                  <a:pt x="341376" y="896340"/>
                </a:cubicBezTo>
                <a:cubicBezTo>
                  <a:pt x="374190" y="896340"/>
                  <a:pt x="399431" y="872613"/>
                  <a:pt x="399431" y="836771"/>
                </a:cubicBezTo>
                <a:cubicBezTo>
                  <a:pt x="399431" y="800928"/>
                  <a:pt x="374190" y="777202"/>
                  <a:pt x="341376" y="777202"/>
                </a:cubicBezTo>
                <a:close/>
                <a:moveTo>
                  <a:pt x="8137941" y="775182"/>
                </a:moveTo>
                <a:cubicBezTo>
                  <a:pt x="8103107" y="775182"/>
                  <a:pt x="8077867" y="798909"/>
                  <a:pt x="8077867" y="836771"/>
                </a:cubicBezTo>
                <a:cubicBezTo>
                  <a:pt x="8077867" y="874633"/>
                  <a:pt x="8103107" y="898360"/>
                  <a:pt x="8137941" y="898360"/>
                </a:cubicBezTo>
                <a:cubicBezTo>
                  <a:pt x="8172773" y="898360"/>
                  <a:pt x="8198015" y="874633"/>
                  <a:pt x="8198015" y="836771"/>
                </a:cubicBezTo>
                <a:cubicBezTo>
                  <a:pt x="8198015" y="798909"/>
                  <a:pt x="8172773" y="775182"/>
                  <a:pt x="8137941" y="775182"/>
                </a:cubicBezTo>
                <a:close/>
                <a:moveTo>
                  <a:pt x="6753720" y="775182"/>
                </a:moveTo>
                <a:cubicBezTo>
                  <a:pt x="6718887" y="775182"/>
                  <a:pt x="6693646" y="798909"/>
                  <a:pt x="6693646" y="836771"/>
                </a:cubicBezTo>
                <a:cubicBezTo>
                  <a:pt x="6693646" y="874633"/>
                  <a:pt x="6718887" y="898360"/>
                  <a:pt x="6753720" y="898360"/>
                </a:cubicBezTo>
                <a:cubicBezTo>
                  <a:pt x="6788553" y="898360"/>
                  <a:pt x="6813794" y="874633"/>
                  <a:pt x="6813794" y="836771"/>
                </a:cubicBezTo>
                <a:cubicBezTo>
                  <a:pt x="6813794" y="798909"/>
                  <a:pt x="6788553" y="775182"/>
                  <a:pt x="6753720" y="775182"/>
                </a:cubicBezTo>
                <a:close/>
                <a:moveTo>
                  <a:pt x="5553570" y="775182"/>
                </a:moveTo>
                <a:cubicBezTo>
                  <a:pt x="5518737" y="775182"/>
                  <a:pt x="5493496" y="798909"/>
                  <a:pt x="5493496" y="836771"/>
                </a:cubicBezTo>
                <a:cubicBezTo>
                  <a:pt x="5493496" y="874633"/>
                  <a:pt x="5518737" y="898360"/>
                  <a:pt x="5553570" y="898360"/>
                </a:cubicBezTo>
                <a:cubicBezTo>
                  <a:pt x="5588403" y="898360"/>
                  <a:pt x="5613644" y="874633"/>
                  <a:pt x="5613644" y="836771"/>
                </a:cubicBezTo>
                <a:cubicBezTo>
                  <a:pt x="5613644" y="798909"/>
                  <a:pt x="5588403" y="775182"/>
                  <a:pt x="5553570" y="775182"/>
                </a:cubicBezTo>
                <a:close/>
                <a:moveTo>
                  <a:pt x="4943970" y="775182"/>
                </a:moveTo>
                <a:cubicBezTo>
                  <a:pt x="4909137" y="775182"/>
                  <a:pt x="4883896" y="798909"/>
                  <a:pt x="4883896" y="836771"/>
                </a:cubicBezTo>
                <a:cubicBezTo>
                  <a:pt x="4883896" y="874633"/>
                  <a:pt x="4909137" y="898360"/>
                  <a:pt x="4943970" y="898360"/>
                </a:cubicBezTo>
                <a:cubicBezTo>
                  <a:pt x="4978803" y="898360"/>
                  <a:pt x="5004044" y="874633"/>
                  <a:pt x="5004044" y="836771"/>
                </a:cubicBezTo>
                <a:cubicBezTo>
                  <a:pt x="5004044" y="798909"/>
                  <a:pt x="4978803" y="775182"/>
                  <a:pt x="4943970" y="775182"/>
                </a:cubicBezTo>
                <a:close/>
                <a:moveTo>
                  <a:pt x="2191245" y="775182"/>
                </a:moveTo>
                <a:cubicBezTo>
                  <a:pt x="2156412" y="775182"/>
                  <a:pt x="2131171" y="798909"/>
                  <a:pt x="2131171" y="836771"/>
                </a:cubicBezTo>
                <a:cubicBezTo>
                  <a:pt x="2131171" y="874633"/>
                  <a:pt x="2156412" y="898360"/>
                  <a:pt x="2191245" y="898360"/>
                </a:cubicBezTo>
                <a:cubicBezTo>
                  <a:pt x="2226078" y="898360"/>
                  <a:pt x="2251319" y="874633"/>
                  <a:pt x="2251319" y="836771"/>
                </a:cubicBezTo>
                <a:cubicBezTo>
                  <a:pt x="2251319" y="798909"/>
                  <a:pt x="2226078" y="775182"/>
                  <a:pt x="2191245" y="775182"/>
                </a:cubicBezTo>
                <a:close/>
                <a:moveTo>
                  <a:pt x="3135230" y="773163"/>
                </a:moveTo>
                <a:cubicBezTo>
                  <a:pt x="3099388" y="773163"/>
                  <a:pt x="3074146" y="796890"/>
                  <a:pt x="3074146" y="831723"/>
                </a:cubicBezTo>
                <a:cubicBezTo>
                  <a:pt x="3074146" y="866556"/>
                  <a:pt x="3099388" y="890282"/>
                  <a:pt x="3135230" y="890282"/>
                </a:cubicBezTo>
                <a:cubicBezTo>
                  <a:pt x="3171073" y="890282"/>
                  <a:pt x="3196314" y="866556"/>
                  <a:pt x="3196314" y="831723"/>
                </a:cubicBezTo>
                <a:cubicBezTo>
                  <a:pt x="3196314" y="796890"/>
                  <a:pt x="3171073" y="773163"/>
                  <a:pt x="3135230" y="773163"/>
                </a:cubicBezTo>
                <a:close/>
                <a:moveTo>
                  <a:pt x="7266051" y="770639"/>
                </a:moveTo>
                <a:cubicBezTo>
                  <a:pt x="7237276" y="770639"/>
                  <a:pt x="7218093" y="784774"/>
                  <a:pt x="7211025" y="810520"/>
                </a:cubicBezTo>
                <a:lnTo>
                  <a:pt x="7319562" y="810520"/>
                </a:lnTo>
                <a:cubicBezTo>
                  <a:pt x="7311485" y="781240"/>
                  <a:pt x="7288768" y="770639"/>
                  <a:pt x="7266051" y="770639"/>
                </a:cubicBezTo>
                <a:close/>
                <a:moveTo>
                  <a:pt x="6456426" y="770639"/>
                </a:moveTo>
                <a:cubicBezTo>
                  <a:pt x="6427651" y="770639"/>
                  <a:pt x="6408468" y="784774"/>
                  <a:pt x="6401400" y="810520"/>
                </a:cubicBezTo>
                <a:lnTo>
                  <a:pt x="6509937" y="810520"/>
                </a:lnTo>
                <a:cubicBezTo>
                  <a:pt x="6501860" y="781240"/>
                  <a:pt x="6479143" y="770639"/>
                  <a:pt x="6456426" y="770639"/>
                </a:cubicBezTo>
                <a:close/>
                <a:moveTo>
                  <a:pt x="2703576" y="770639"/>
                </a:moveTo>
                <a:cubicBezTo>
                  <a:pt x="2674801" y="770639"/>
                  <a:pt x="2655617" y="784774"/>
                  <a:pt x="2648550" y="810520"/>
                </a:cubicBezTo>
                <a:lnTo>
                  <a:pt x="2757087" y="810520"/>
                </a:lnTo>
                <a:cubicBezTo>
                  <a:pt x="2749011" y="781240"/>
                  <a:pt x="2726293" y="770639"/>
                  <a:pt x="2703576" y="770639"/>
                </a:cubicBezTo>
                <a:close/>
                <a:moveTo>
                  <a:pt x="7571565" y="710565"/>
                </a:moveTo>
                <a:lnTo>
                  <a:pt x="7647289" y="710565"/>
                </a:lnTo>
                <a:lnTo>
                  <a:pt x="7647289" y="962977"/>
                </a:lnTo>
                <a:cubicBezTo>
                  <a:pt x="7647289" y="1041730"/>
                  <a:pt x="7610941" y="1075553"/>
                  <a:pt x="7531179" y="1071010"/>
                </a:cubicBezTo>
                <a:lnTo>
                  <a:pt x="7531179" y="998315"/>
                </a:lnTo>
                <a:cubicBezTo>
                  <a:pt x="7558945" y="999829"/>
                  <a:pt x="7571565" y="989733"/>
                  <a:pt x="7571565" y="962977"/>
                </a:cubicBezTo>
                <a:close/>
                <a:moveTo>
                  <a:pt x="3785902" y="710565"/>
                </a:moveTo>
                <a:lnTo>
                  <a:pt x="3866674" y="710565"/>
                </a:lnTo>
                <a:lnTo>
                  <a:pt x="3903021" y="845858"/>
                </a:lnTo>
                <a:lnTo>
                  <a:pt x="3942397" y="710565"/>
                </a:lnTo>
                <a:lnTo>
                  <a:pt x="4013073" y="710565"/>
                </a:lnTo>
                <a:lnTo>
                  <a:pt x="4052449" y="845858"/>
                </a:lnTo>
                <a:lnTo>
                  <a:pt x="4088797" y="710565"/>
                </a:lnTo>
                <a:lnTo>
                  <a:pt x="4169568" y="710565"/>
                </a:lnTo>
                <a:lnTo>
                  <a:pt x="4088797" y="962977"/>
                </a:lnTo>
                <a:lnTo>
                  <a:pt x="4018121" y="962977"/>
                </a:lnTo>
                <a:lnTo>
                  <a:pt x="3977735" y="828189"/>
                </a:lnTo>
                <a:lnTo>
                  <a:pt x="3937349" y="962977"/>
                </a:lnTo>
                <a:lnTo>
                  <a:pt x="3866674" y="962977"/>
                </a:lnTo>
                <a:close/>
                <a:moveTo>
                  <a:pt x="1635909" y="710565"/>
                </a:moveTo>
                <a:lnTo>
                  <a:pt x="1711633" y="710565"/>
                </a:lnTo>
                <a:lnTo>
                  <a:pt x="1711633" y="854440"/>
                </a:lnTo>
                <a:cubicBezTo>
                  <a:pt x="1711633" y="885739"/>
                  <a:pt x="1731321" y="900379"/>
                  <a:pt x="1755553" y="900379"/>
                </a:cubicBezTo>
                <a:cubicBezTo>
                  <a:pt x="1783318" y="900379"/>
                  <a:pt x="1802502" y="884225"/>
                  <a:pt x="1802502" y="848382"/>
                </a:cubicBezTo>
                <a:lnTo>
                  <a:pt x="1802502" y="710565"/>
                </a:lnTo>
                <a:lnTo>
                  <a:pt x="1878225" y="710565"/>
                </a:lnTo>
                <a:lnTo>
                  <a:pt x="1878225" y="962977"/>
                </a:lnTo>
                <a:lnTo>
                  <a:pt x="1802502" y="962977"/>
                </a:lnTo>
                <a:lnTo>
                  <a:pt x="1802502" y="939250"/>
                </a:lnTo>
                <a:cubicBezTo>
                  <a:pt x="1788871" y="957929"/>
                  <a:pt x="1763630" y="970045"/>
                  <a:pt x="1730312" y="970045"/>
                </a:cubicBezTo>
                <a:cubicBezTo>
                  <a:pt x="1679324" y="970045"/>
                  <a:pt x="1635909" y="933697"/>
                  <a:pt x="1635909" y="865546"/>
                </a:cubicBezTo>
                <a:close/>
                <a:moveTo>
                  <a:pt x="1077468" y="710565"/>
                </a:moveTo>
                <a:lnTo>
                  <a:pt x="1153192" y="710565"/>
                </a:lnTo>
                <a:lnTo>
                  <a:pt x="1153192" y="962977"/>
                </a:lnTo>
                <a:lnTo>
                  <a:pt x="1077468" y="962977"/>
                </a:lnTo>
                <a:close/>
                <a:moveTo>
                  <a:pt x="6296215" y="705517"/>
                </a:moveTo>
                <a:lnTo>
                  <a:pt x="6296215" y="791337"/>
                </a:lnTo>
                <a:cubicBezTo>
                  <a:pt x="6264917" y="786288"/>
                  <a:pt x="6220492" y="798909"/>
                  <a:pt x="6220492" y="848887"/>
                </a:cubicBezTo>
                <a:lnTo>
                  <a:pt x="6220492" y="962977"/>
                </a:lnTo>
                <a:lnTo>
                  <a:pt x="6144768" y="962977"/>
                </a:lnTo>
                <a:lnTo>
                  <a:pt x="6144768" y="710565"/>
                </a:lnTo>
                <a:lnTo>
                  <a:pt x="6220492" y="710565"/>
                </a:lnTo>
                <a:lnTo>
                  <a:pt x="6220492" y="755494"/>
                </a:lnTo>
                <a:cubicBezTo>
                  <a:pt x="6230589" y="721671"/>
                  <a:pt x="6264412" y="705517"/>
                  <a:pt x="6296215" y="705517"/>
                </a:cubicBezTo>
                <a:close/>
                <a:moveTo>
                  <a:pt x="3476816" y="705517"/>
                </a:moveTo>
                <a:lnTo>
                  <a:pt x="3476816" y="791337"/>
                </a:lnTo>
                <a:cubicBezTo>
                  <a:pt x="3445516" y="786288"/>
                  <a:pt x="3401091" y="798909"/>
                  <a:pt x="3401091" y="848887"/>
                </a:cubicBezTo>
                <a:lnTo>
                  <a:pt x="3401091" y="962977"/>
                </a:lnTo>
                <a:lnTo>
                  <a:pt x="3325368" y="962977"/>
                </a:lnTo>
                <a:lnTo>
                  <a:pt x="3325368" y="710565"/>
                </a:lnTo>
                <a:lnTo>
                  <a:pt x="3401091" y="710565"/>
                </a:lnTo>
                <a:lnTo>
                  <a:pt x="3401091" y="755494"/>
                </a:lnTo>
                <a:cubicBezTo>
                  <a:pt x="3411188" y="721671"/>
                  <a:pt x="3445011" y="705517"/>
                  <a:pt x="3476816" y="705517"/>
                </a:cubicBezTo>
                <a:close/>
                <a:moveTo>
                  <a:pt x="8409355" y="703497"/>
                </a:moveTo>
                <a:cubicBezTo>
                  <a:pt x="8450246" y="703497"/>
                  <a:pt x="8486594" y="721671"/>
                  <a:pt x="8507796" y="757513"/>
                </a:cubicBezTo>
                <a:lnTo>
                  <a:pt x="8443178" y="792346"/>
                </a:lnTo>
                <a:cubicBezTo>
                  <a:pt x="8436111" y="779221"/>
                  <a:pt x="8426014" y="770134"/>
                  <a:pt x="8409355" y="770134"/>
                </a:cubicBezTo>
                <a:cubicBezTo>
                  <a:pt x="8396230" y="770134"/>
                  <a:pt x="8388153" y="775182"/>
                  <a:pt x="8388153" y="784269"/>
                </a:cubicBezTo>
                <a:cubicBezTo>
                  <a:pt x="8388153" y="813044"/>
                  <a:pt x="8512340" y="793861"/>
                  <a:pt x="8512340" y="887253"/>
                </a:cubicBezTo>
                <a:cubicBezTo>
                  <a:pt x="8512340" y="945308"/>
                  <a:pt x="8461857" y="970045"/>
                  <a:pt x="8407336" y="970045"/>
                </a:cubicBezTo>
                <a:cubicBezTo>
                  <a:pt x="8356853" y="970045"/>
                  <a:pt x="8318486" y="950861"/>
                  <a:pt x="8298799" y="909971"/>
                </a:cubicBezTo>
                <a:lnTo>
                  <a:pt x="8364426" y="872613"/>
                </a:lnTo>
                <a:cubicBezTo>
                  <a:pt x="8370988" y="891797"/>
                  <a:pt x="8385124" y="902398"/>
                  <a:pt x="8407336" y="902398"/>
                </a:cubicBezTo>
                <a:cubicBezTo>
                  <a:pt x="8425510" y="902398"/>
                  <a:pt x="8434596" y="896845"/>
                  <a:pt x="8434596" y="886749"/>
                </a:cubicBezTo>
                <a:cubicBezTo>
                  <a:pt x="8434596" y="858983"/>
                  <a:pt x="8310410" y="873623"/>
                  <a:pt x="8310410" y="786288"/>
                </a:cubicBezTo>
                <a:cubicBezTo>
                  <a:pt x="8310410" y="731262"/>
                  <a:pt x="8356853" y="703497"/>
                  <a:pt x="8409355" y="703497"/>
                </a:cubicBezTo>
                <a:close/>
                <a:moveTo>
                  <a:pt x="7828025" y="703497"/>
                </a:moveTo>
                <a:cubicBezTo>
                  <a:pt x="7902235" y="703497"/>
                  <a:pt x="7961804" y="761552"/>
                  <a:pt x="7961804" y="836771"/>
                </a:cubicBezTo>
                <a:cubicBezTo>
                  <a:pt x="7961804" y="911990"/>
                  <a:pt x="7902235" y="970045"/>
                  <a:pt x="7828025" y="970045"/>
                </a:cubicBezTo>
                <a:cubicBezTo>
                  <a:pt x="7753817" y="970045"/>
                  <a:pt x="7694247" y="911990"/>
                  <a:pt x="7694247" y="836771"/>
                </a:cubicBezTo>
                <a:cubicBezTo>
                  <a:pt x="7694247" y="761552"/>
                  <a:pt x="7753817" y="703497"/>
                  <a:pt x="7828025" y="703497"/>
                </a:cubicBezTo>
                <a:close/>
                <a:moveTo>
                  <a:pt x="7266556" y="703497"/>
                </a:moveTo>
                <a:cubicBezTo>
                  <a:pt x="7340260" y="703497"/>
                  <a:pt x="7394781" y="760542"/>
                  <a:pt x="7394781" y="836771"/>
                </a:cubicBezTo>
                <a:cubicBezTo>
                  <a:pt x="7394781" y="847372"/>
                  <a:pt x="7393772" y="857469"/>
                  <a:pt x="7391753" y="867060"/>
                </a:cubicBezTo>
                <a:lnTo>
                  <a:pt x="7212540" y="867060"/>
                </a:lnTo>
                <a:cubicBezTo>
                  <a:pt x="7222131" y="893311"/>
                  <a:pt x="7245353" y="902398"/>
                  <a:pt x="7273119" y="902398"/>
                </a:cubicBezTo>
                <a:cubicBezTo>
                  <a:pt x="7293816" y="902398"/>
                  <a:pt x="7311485" y="894321"/>
                  <a:pt x="7321582" y="883215"/>
                </a:cubicBezTo>
                <a:lnTo>
                  <a:pt x="7382161" y="918048"/>
                </a:lnTo>
                <a:cubicBezTo>
                  <a:pt x="7357424" y="952376"/>
                  <a:pt x="7320067" y="970045"/>
                  <a:pt x="7272109" y="970045"/>
                </a:cubicBezTo>
                <a:cubicBezTo>
                  <a:pt x="7185784" y="970045"/>
                  <a:pt x="7132272" y="911990"/>
                  <a:pt x="7132272" y="836771"/>
                </a:cubicBezTo>
                <a:cubicBezTo>
                  <a:pt x="7132272" y="761552"/>
                  <a:pt x="7186794" y="703497"/>
                  <a:pt x="7266556" y="703497"/>
                </a:cubicBezTo>
                <a:close/>
                <a:moveTo>
                  <a:pt x="6738576" y="703497"/>
                </a:moveTo>
                <a:cubicBezTo>
                  <a:pt x="6772399" y="703497"/>
                  <a:pt x="6797135" y="715108"/>
                  <a:pt x="6813794" y="734292"/>
                </a:cubicBezTo>
                <a:lnTo>
                  <a:pt x="6813794" y="710565"/>
                </a:lnTo>
                <a:lnTo>
                  <a:pt x="6889518" y="710565"/>
                </a:lnTo>
                <a:lnTo>
                  <a:pt x="6889518" y="962977"/>
                </a:lnTo>
                <a:lnTo>
                  <a:pt x="6813794" y="962977"/>
                </a:lnTo>
                <a:lnTo>
                  <a:pt x="6813794" y="939250"/>
                </a:lnTo>
                <a:cubicBezTo>
                  <a:pt x="6797135" y="958434"/>
                  <a:pt x="6772399" y="970045"/>
                  <a:pt x="6738576" y="970045"/>
                </a:cubicBezTo>
                <a:cubicBezTo>
                  <a:pt x="6672444" y="970045"/>
                  <a:pt x="6617922" y="911990"/>
                  <a:pt x="6617922" y="836771"/>
                </a:cubicBezTo>
                <a:cubicBezTo>
                  <a:pt x="6617922" y="761552"/>
                  <a:pt x="6672444" y="703497"/>
                  <a:pt x="6738576" y="703497"/>
                </a:cubicBezTo>
                <a:close/>
                <a:moveTo>
                  <a:pt x="6456931" y="703497"/>
                </a:moveTo>
                <a:cubicBezTo>
                  <a:pt x="6530635" y="703497"/>
                  <a:pt x="6585156" y="760542"/>
                  <a:pt x="6585156" y="836771"/>
                </a:cubicBezTo>
                <a:cubicBezTo>
                  <a:pt x="6585156" y="847372"/>
                  <a:pt x="6584147" y="857469"/>
                  <a:pt x="6582128" y="867060"/>
                </a:cubicBezTo>
                <a:lnTo>
                  <a:pt x="6402915" y="867060"/>
                </a:lnTo>
                <a:cubicBezTo>
                  <a:pt x="6412507" y="893311"/>
                  <a:pt x="6435728" y="902398"/>
                  <a:pt x="6463494" y="902398"/>
                </a:cubicBezTo>
                <a:cubicBezTo>
                  <a:pt x="6484192" y="902398"/>
                  <a:pt x="6501860" y="894321"/>
                  <a:pt x="6511957" y="883215"/>
                </a:cubicBezTo>
                <a:lnTo>
                  <a:pt x="6572536" y="918048"/>
                </a:lnTo>
                <a:cubicBezTo>
                  <a:pt x="6547799" y="952376"/>
                  <a:pt x="6510442" y="970045"/>
                  <a:pt x="6462484" y="970045"/>
                </a:cubicBezTo>
                <a:cubicBezTo>
                  <a:pt x="6376159" y="970045"/>
                  <a:pt x="6322647" y="911990"/>
                  <a:pt x="6322647" y="836771"/>
                </a:cubicBezTo>
                <a:cubicBezTo>
                  <a:pt x="6322647" y="761552"/>
                  <a:pt x="6377169" y="703497"/>
                  <a:pt x="6456931" y="703497"/>
                </a:cubicBezTo>
                <a:close/>
                <a:moveTo>
                  <a:pt x="5999226" y="703497"/>
                </a:moveTo>
                <a:cubicBezTo>
                  <a:pt x="6048194" y="703497"/>
                  <a:pt x="6091609" y="729243"/>
                  <a:pt x="6113317" y="768115"/>
                </a:cubicBezTo>
                <a:lnTo>
                  <a:pt x="6047185" y="806481"/>
                </a:lnTo>
                <a:cubicBezTo>
                  <a:pt x="6038603" y="788813"/>
                  <a:pt x="6020429" y="778211"/>
                  <a:pt x="5998217" y="778211"/>
                </a:cubicBezTo>
                <a:cubicBezTo>
                  <a:pt x="5965403" y="778211"/>
                  <a:pt x="5941171" y="801938"/>
                  <a:pt x="5941171" y="836771"/>
                </a:cubicBezTo>
                <a:cubicBezTo>
                  <a:pt x="5941171" y="871604"/>
                  <a:pt x="5965403" y="895331"/>
                  <a:pt x="5998217" y="895331"/>
                </a:cubicBezTo>
                <a:cubicBezTo>
                  <a:pt x="6020429" y="895331"/>
                  <a:pt x="6039107" y="884729"/>
                  <a:pt x="6047185" y="867060"/>
                </a:cubicBezTo>
                <a:lnTo>
                  <a:pt x="6113317" y="904922"/>
                </a:lnTo>
                <a:cubicBezTo>
                  <a:pt x="6091609" y="944299"/>
                  <a:pt x="6048699" y="970045"/>
                  <a:pt x="5999226" y="970045"/>
                </a:cubicBezTo>
                <a:cubicBezTo>
                  <a:pt x="5922493" y="970045"/>
                  <a:pt x="5865447" y="911990"/>
                  <a:pt x="5865447" y="836771"/>
                </a:cubicBezTo>
                <a:cubicBezTo>
                  <a:pt x="5865447" y="761552"/>
                  <a:pt x="5922493" y="703497"/>
                  <a:pt x="5999226" y="703497"/>
                </a:cubicBezTo>
                <a:close/>
                <a:moveTo>
                  <a:pt x="5283032" y="703497"/>
                </a:moveTo>
                <a:cubicBezTo>
                  <a:pt x="5334019" y="703497"/>
                  <a:pt x="5377434" y="739845"/>
                  <a:pt x="5377434" y="807996"/>
                </a:cubicBezTo>
                <a:lnTo>
                  <a:pt x="5377434" y="962977"/>
                </a:lnTo>
                <a:lnTo>
                  <a:pt x="5301710" y="962977"/>
                </a:lnTo>
                <a:lnTo>
                  <a:pt x="5301710" y="819102"/>
                </a:lnTo>
                <a:cubicBezTo>
                  <a:pt x="5301710" y="787803"/>
                  <a:pt x="5282022" y="773163"/>
                  <a:pt x="5257790" y="773163"/>
                </a:cubicBezTo>
                <a:cubicBezTo>
                  <a:pt x="5230025" y="773163"/>
                  <a:pt x="5210842" y="789317"/>
                  <a:pt x="5210842" y="825160"/>
                </a:cubicBezTo>
                <a:lnTo>
                  <a:pt x="5210842" y="962977"/>
                </a:lnTo>
                <a:lnTo>
                  <a:pt x="5135118" y="962977"/>
                </a:lnTo>
                <a:lnTo>
                  <a:pt x="5135118" y="710565"/>
                </a:lnTo>
                <a:lnTo>
                  <a:pt x="5210842" y="710565"/>
                </a:lnTo>
                <a:lnTo>
                  <a:pt x="5210842" y="734292"/>
                </a:lnTo>
                <a:cubicBezTo>
                  <a:pt x="5224472" y="715613"/>
                  <a:pt x="5249714" y="703497"/>
                  <a:pt x="5283032" y="703497"/>
                </a:cubicBezTo>
                <a:close/>
                <a:moveTo>
                  <a:pt x="4928826" y="703497"/>
                </a:moveTo>
                <a:cubicBezTo>
                  <a:pt x="4962649" y="703497"/>
                  <a:pt x="4987385" y="715108"/>
                  <a:pt x="5004044" y="734292"/>
                </a:cubicBezTo>
                <a:lnTo>
                  <a:pt x="5004044" y="710565"/>
                </a:lnTo>
                <a:lnTo>
                  <a:pt x="5079768" y="710565"/>
                </a:lnTo>
                <a:lnTo>
                  <a:pt x="5079768" y="962977"/>
                </a:lnTo>
                <a:lnTo>
                  <a:pt x="5004044" y="962977"/>
                </a:lnTo>
                <a:lnTo>
                  <a:pt x="5004044" y="939250"/>
                </a:lnTo>
                <a:cubicBezTo>
                  <a:pt x="4987385" y="958434"/>
                  <a:pt x="4962649" y="970045"/>
                  <a:pt x="4928826" y="970045"/>
                </a:cubicBezTo>
                <a:cubicBezTo>
                  <a:pt x="4862693" y="970045"/>
                  <a:pt x="4808172" y="911990"/>
                  <a:pt x="4808172" y="836771"/>
                </a:cubicBezTo>
                <a:cubicBezTo>
                  <a:pt x="4808172" y="761552"/>
                  <a:pt x="4862693" y="703497"/>
                  <a:pt x="4928826" y="703497"/>
                </a:cubicBezTo>
                <a:close/>
                <a:moveTo>
                  <a:pt x="3637026" y="703497"/>
                </a:moveTo>
                <a:cubicBezTo>
                  <a:pt x="3711235" y="703497"/>
                  <a:pt x="3770805" y="761552"/>
                  <a:pt x="3770805" y="836771"/>
                </a:cubicBezTo>
                <a:cubicBezTo>
                  <a:pt x="3770805" y="911990"/>
                  <a:pt x="3711235" y="970045"/>
                  <a:pt x="3637026" y="970045"/>
                </a:cubicBezTo>
                <a:cubicBezTo>
                  <a:pt x="3562816" y="970045"/>
                  <a:pt x="3503247" y="911990"/>
                  <a:pt x="3503247" y="836771"/>
                </a:cubicBezTo>
                <a:cubicBezTo>
                  <a:pt x="3503247" y="761552"/>
                  <a:pt x="3562816" y="703497"/>
                  <a:pt x="3637026" y="703497"/>
                </a:cubicBezTo>
                <a:close/>
                <a:moveTo>
                  <a:pt x="3122609" y="703497"/>
                </a:moveTo>
                <a:cubicBezTo>
                  <a:pt x="3155423" y="703497"/>
                  <a:pt x="3179655" y="715613"/>
                  <a:pt x="3196314" y="736311"/>
                </a:cubicBezTo>
                <a:lnTo>
                  <a:pt x="3196314" y="710565"/>
                </a:lnTo>
                <a:lnTo>
                  <a:pt x="3270018" y="710565"/>
                </a:lnTo>
                <a:lnTo>
                  <a:pt x="3270018" y="950357"/>
                </a:lnTo>
                <a:cubicBezTo>
                  <a:pt x="3270018" y="1035167"/>
                  <a:pt x="3203886" y="1071010"/>
                  <a:pt x="3136745" y="1071010"/>
                </a:cubicBezTo>
                <a:cubicBezTo>
                  <a:pt x="3084242" y="1071010"/>
                  <a:pt x="3040323" y="1051322"/>
                  <a:pt x="3017101" y="1009926"/>
                </a:cubicBezTo>
                <a:lnTo>
                  <a:pt x="3081719" y="972569"/>
                </a:lnTo>
                <a:cubicBezTo>
                  <a:pt x="3091310" y="990238"/>
                  <a:pt x="3105950" y="1004373"/>
                  <a:pt x="3139269" y="1004373"/>
                </a:cubicBezTo>
                <a:cubicBezTo>
                  <a:pt x="3174606" y="1004373"/>
                  <a:pt x="3196314" y="986199"/>
                  <a:pt x="3196314" y="950357"/>
                </a:cubicBezTo>
                <a:lnTo>
                  <a:pt x="3196314" y="927135"/>
                </a:lnTo>
                <a:cubicBezTo>
                  <a:pt x="3179655" y="947832"/>
                  <a:pt x="3155423" y="959948"/>
                  <a:pt x="3122609" y="959948"/>
                </a:cubicBezTo>
                <a:cubicBezTo>
                  <a:pt x="3050925" y="959948"/>
                  <a:pt x="2998422" y="901389"/>
                  <a:pt x="2998422" y="831723"/>
                </a:cubicBezTo>
                <a:cubicBezTo>
                  <a:pt x="2998422" y="762057"/>
                  <a:pt x="3050925" y="703497"/>
                  <a:pt x="3122609" y="703497"/>
                </a:cubicBezTo>
                <a:close/>
                <a:moveTo>
                  <a:pt x="2704081" y="703497"/>
                </a:moveTo>
                <a:cubicBezTo>
                  <a:pt x="2777785" y="703497"/>
                  <a:pt x="2832307" y="760542"/>
                  <a:pt x="2832307" y="836771"/>
                </a:cubicBezTo>
                <a:cubicBezTo>
                  <a:pt x="2832307" y="847372"/>
                  <a:pt x="2831296" y="857469"/>
                  <a:pt x="2829278" y="867060"/>
                </a:cubicBezTo>
                <a:lnTo>
                  <a:pt x="2650064" y="867060"/>
                </a:lnTo>
                <a:cubicBezTo>
                  <a:pt x="2659656" y="893311"/>
                  <a:pt x="2682878" y="902398"/>
                  <a:pt x="2710644" y="902398"/>
                </a:cubicBezTo>
                <a:cubicBezTo>
                  <a:pt x="2731341" y="902398"/>
                  <a:pt x="2749011" y="894321"/>
                  <a:pt x="2759107" y="883215"/>
                </a:cubicBezTo>
                <a:lnTo>
                  <a:pt x="2819686" y="918048"/>
                </a:lnTo>
                <a:cubicBezTo>
                  <a:pt x="2794949" y="952376"/>
                  <a:pt x="2757592" y="970045"/>
                  <a:pt x="2709634" y="970045"/>
                </a:cubicBezTo>
                <a:cubicBezTo>
                  <a:pt x="2623308" y="970045"/>
                  <a:pt x="2569797" y="911990"/>
                  <a:pt x="2569797" y="836771"/>
                </a:cubicBezTo>
                <a:cubicBezTo>
                  <a:pt x="2569797" y="761552"/>
                  <a:pt x="2624319" y="703497"/>
                  <a:pt x="2704081" y="703497"/>
                </a:cubicBezTo>
                <a:close/>
                <a:moveTo>
                  <a:pt x="2176100" y="703497"/>
                </a:moveTo>
                <a:cubicBezTo>
                  <a:pt x="2209924" y="703497"/>
                  <a:pt x="2234660" y="715108"/>
                  <a:pt x="2251319" y="734292"/>
                </a:cubicBezTo>
                <a:lnTo>
                  <a:pt x="2251319" y="710565"/>
                </a:lnTo>
                <a:lnTo>
                  <a:pt x="2327043" y="710565"/>
                </a:lnTo>
                <a:lnTo>
                  <a:pt x="2327043" y="962977"/>
                </a:lnTo>
                <a:lnTo>
                  <a:pt x="2251319" y="962977"/>
                </a:lnTo>
                <a:lnTo>
                  <a:pt x="2251319" y="939250"/>
                </a:lnTo>
                <a:cubicBezTo>
                  <a:pt x="2234660" y="958434"/>
                  <a:pt x="2209924" y="970045"/>
                  <a:pt x="2176100" y="970045"/>
                </a:cubicBezTo>
                <a:cubicBezTo>
                  <a:pt x="2109968" y="970045"/>
                  <a:pt x="2055447" y="911990"/>
                  <a:pt x="2055447" y="836771"/>
                </a:cubicBezTo>
                <a:cubicBezTo>
                  <a:pt x="2055447" y="761552"/>
                  <a:pt x="2109968" y="703497"/>
                  <a:pt x="2176100" y="703497"/>
                </a:cubicBezTo>
                <a:close/>
                <a:moveTo>
                  <a:pt x="1354189" y="703497"/>
                </a:moveTo>
                <a:cubicBezTo>
                  <a:pt x="1383973" y="703497"/>
                  <a:pt x="1406185" y="715613"/>
                  <a:pt x="1420320" y="736816"/>
                </a:cubicBezTo>
                <a:cubicBezTo>
                  <a:pt x="1434455" y="716623"/>
                  <a:pt x="1457678" y="703497"/>
                  <a:pt x="1493520" y="703497"/>
                </a:cubicBezTo>
                <a:cubicBezTo>
                  <a:pt x="1551575" y="703497"/>
                  <a:pt x="1589437" y="744893"/>
                  <a:pt x="1589437" y="807996"/>
                </a:cubicBezTo>
                <a:lnTo>
                  <a:pt x="1589437" y="962977"/>
                </a:lnTo>
                <a:lnTo>
                  <a:pt x="1513713" y="962977"/>
                </a:lnTo>
                <a:lnTo>
                  <a:pt x="1513713" y="814559"/>
                </a:lnTo>
                <a:cubicBezTo>
                  <a:pt x="1513713" y="789317"/>
                  <a:pt x="1501597" y="773163"/>
                  <a:pt x="1477366" y="773163"/>
                </a:cubicBezTo>
                <a:cubicBezTo>
                  <a:pt x="1452125" y="773163"/>
                  <a:pt x="1437989" y="790832"/>
                  <a:pt x="1437989" y="820616"/>
                </a:cubicBezTo>
                <a:lnTo>
                  <a:pt x="1437989" y="962977"/>
                </a:lnTo>
                <a:lnTo>
                  <a:pt x="1362265" y="962977"/>
                </a:lnTo>
                <a:lnTo>
                  <a:pt x="1362265" y="814559"/>
                </a:lnTo>
                <a:cubicBezTo>
                  <a:pt x="1362265" y="789317"/>
                  <a:pt x="1350149" y="773163"/>
                  <a:pt x="1325918" y="773163"/>
                </a:cubicBezTo>
                <a:cubicBezTo>
                  <a:pt x="1300677" y="773163"/>
                  <a:pt x="1286542" y="790832"/>
                  <a:pt x="1286542" y="820616"/>
                </a:cubicBezTo>
                <a:lnTo>
                  <a:pt x="1286542" y="962977"/>
                </a:lnTo>
                <a:lnTo>
                  <a:pt x="1210818" y="962977"/>
                </a:lnTo>
                <a:lnTo>
                  <a:pt x="1210818" y="710565"/>
                </a:lnTo>
                <a:lnTo>
                  <a:pt x="1286542" y="710565"/>
                </a:lnTo>
                <a:lnTo>
                  <a:pt x="1286542" y="733787"/>
                </a:lnTo>
                <a:cubicBezTo>
                  <a:pt x="1298152" y="716623"/>
                  <a:pt x="1320365" y="703497"/>
                  <a:pt x="1354189" y="703497"/>
                </a:cubicBezTo>
                <a:close/>
                <a:moveTo>
                  <a:pt x="732206" y="703497"/>
                </a:moveTo>
                <a:cubicBezTo>
                  <a:pt x="773097" y="703497"/>
                  <a:pt x="809444" y="721671"/>
                  <a:pt x="830647" y="757513"/>
                </a:cubicBezTo>
                <a:lnTo>
                  <a:pt x="766029" y="792346"/>
                </a:lnTo>
                <a:cubicBezTo>
                  <a:pt x="758961" y="779221"/>
                  <a:pt x="748865" y="770134"/>
                  <a:pt x="732206" y="770134"/>
                </a:cubicBezTo>
                <a:cubicBezTo>
                  <a:pt x="719080" y="770134"/>
                  <a:pt x="711003" y="775182"/>
                  <a:pt x="711003" y="784269"/>
                </a:cubicBezTo>
                <a:cubicBezTo>
                  <a:pt x="711003" y="813044"/>
                  <a:pt x="835190" y="793861"/>
                  <a:pt x="835190" y="887253"/>
                </a:cubicBezTo>
                <a:cubicBezTo>
                  <a:pt x="835190" y="945308"/>
                  <a:pt x="784707" y="970045"/>
                  <a:pt x="730186" y="970045"/>
                </a:cubicBezTo>
                <a:cubicBezTo>
                  <a:pt x="679704" y="970045"/>
                  <a:pt x="641337" y="950861"/>
                  <a:pt x="621649" y="909971"/>
                </a:cubicBezTo>
                <a:lnTo>
                  <a:pt x="687276" y="872613"/>
                </a:lnTo>
                <a:cubicBezTo>
                  <a:pt x="693839" y="891797"/>
                  <a:pt x="707974" y="902398"/>
                  <a:pt x="730186" y="902398"/>
                </a:cubicBezTo>
                <a:cubicBezTo>
                  <a:pt x="748360" y="902398"/>
                  <a:pt x="757447" y="896845"/>
                  <a:pt x="757447" y="886749"/>
                </a:cubicBezTo>
                <a:cubicBezTo>
                  <a:pt x="757447" y="858983"/>
                  <a:pt x="633260" y="873623"/>
                  <a:pt x="633260" y="786288"/>
                </a:cubicBezTo>
                <a:cubicBezTo>
                  <a:pt x="633260" y="731262"/>
                  <a:pt x="679704" y="703497"/>
                  <a:pt x="732206" y="703497"/>
                </a:cubicBezTo>
                <a:close/>
                <a:moveTo>
                  <a:pt x="341376" y="703497"/>
                </a:moveTo>
                <a:cubicBezTo>
                  <a:pt x="415585" y="703497"/>
                  <a:pt x="475155" y="761552"/>
                  <a:pt x="475155" y="836771"/>
                </a:cubicBezTo>
                <a:cubicBezTo>
                  <a:pt x="475155" y="911990"/>
                  <a:pt x="415585" y="970045"/>
                  <a:pt x="341376" y="970045"/>
                </a:cubicBezTo>
                <a:cubicBezTo>
                  <a:pt x="267167" y="970045"/>
                  <a:pt x="207597" y="911990"/>
                  <a:pt x="207597" y="836771"/>
                </a:cubicBezTo>
                <a:cubicBezTo>
                  <a:pt x="207597" y="761552"/>
                  <a:pt x="267167" y="703497"/>
                  <a:pt x="341376" y="703497"/>
                </a:cubicBezTo>
                <a:close/>
                <a:moveTo>
                  <a:pt x="7040784" y="639889"/>
                </a:moveTo>
                <a:lnTo>
                  <a:pt x="7040784" y="710565"/>
                </a:lnTo>
                <a:lnTo>
                  <a:pt x="7092782" y="710565"/>
                </a:lnTo>
                <a:lnTo>
                  <a:pt x="7092782" y="783259"/>
                </a:lnTo>
                <a:lnTo>
                  <a:pt x="7040784" y="783259"/>
                </a:lnTo>
                <a:lnTo>
                  <a:pt x="7040784" y="872613"/>
                </a:lnTo>
                <a:cubicBezTo>
                  <a:pt x="7040784" y="894321"/>
                  <a:pt x="7059463" y="896340"/>
                  <a:pt x="7092782" y="894321"/>
                </a:cubicBezTo>
                <a:lnTo>
                  <a:pt x="7092782" y="962977"/>
                </a:lnTo>
                <a:cubicBezTo>
                  <a:pt x="6993836" y="973074"/>
                  <a:pt x="6965061" y="943289"/>
                  <a:pt x="6965061" y="872613"/>
                </a:cubicBezTo>
                <a:lnTo>
                  <a:pt x="6965061" y="783259"/>
                </a:lnTo>
                <a:lnTo>
                  <a:pt x="6924675" y="783259"/>
                </a:lnTo>
                <a:lnTo>
                  <a:pt x="6924675" y="710565"/>
                </a:lnTo>
                <a:lnTo>
                  <a:pt x="6965061" y="710565"/>
                </a:lnTo>
                <a:lnTo>
                  <a:pt x="6965061" y="662606"/>
                </a:lnTo>
                <a:close/>
                <a:moveTo>
                  <a:pt x="4297585" y="639889"/>
                </a:moveTo>
                <a:lnTo>
                  <a:pt x="4297585" y="710565"/>
                </a:lnTo>
                <a:lnTo>
                  <a:pt x="4349581" y="710565"/>
                </a:lnTo>
                <a:lnTo>
                  <a:pt x="4349581" y="783259"/>
                </a:lnTo>
                <a:lnTo>
                  <a:pt x="4297585" y="783259"/>
                </a:lnTo>
                <a:lnTo>
                  <a:pt x="4297585" y="872613"/>
                </a:lnTo>
                <a:cubicBezTo>
                  <a:pt x="4297585" y="894321"/>
                  <a:pt x="4316263" y="896340"/>
                  <a:pt x="4349581" y="894321"/>
                </a:cubicBezTo>
                <a:lnTo>
                  <a:pt x="4349581" y="962977"/>
                </a:lnTo>
                <a:cubicBezTo>
                  <a:pt x="4250636" y="973074"/>
                  <a:pt x="4221861" y="943289"/>
                  <a:pt x="4221861" y="872613"/>
                </a:cubicBezTo>
                <a:lnTo>
                  <a:pt x="4221861" y="783259"/>
                </a:lnTo>
                <a:lnTo>
                  <a:pt x="4181475" y="783259"/>
                </a:lnTo>
                <a:lnTo>
                  <a:pt x="4181475" y="710565"/>
                </a:lnTo>
                <a:lnTo>
                  <a:pt x="4221861" y="710565"/>
                </a:lnTo>
                <a:lnTo>
                  <a:pt x="4221861" y="662606"/>
                </a:lnTo>
                <a:close/>
                <a:moveTo>
                  <a:pt x="2478310" y="639889"/>
                </a:moveTo>
                <a:lnTo>
                  <a:pt x="2478310" y="710565"/>
                </a:lnTo>
                <a:lnTo>
                  <a:pt x="2530306" y="710565"/>
                </a:lnTo>
                <a:lnTo>
                  <a:pt x="2530306" y="783259"/>
                </a:lnTo>
                <a:lnTo>
                  <a:pt x="2478310" y="783259"/>
                </a:lnTo>
                <a:lnTo>
                  <a:pt x="2478310" y="872613"/>
                </a:lnTo>
                <a:cubicBezTo>
                  <a:pt x="2478310" y="894321"/>
                  <a:pt x="2496988" y="896340"/>
                  <a:pt x="2530306" y="894321"/>
                </a:cubicBezTo>
                <a:lnTo>
                  <a:pt x="2530306" y="962977"/>
                </a:lnTo>
                <a:cubicBezTo>
                  <a:pt x="2431361" y="973074"/>
                  <a:pt x="2402586" y="943289"/>
                  <a:pt x="2402586" y="872613"/>
                </a:cubicBezTo>
                <a:lnTo>
                  <a:pt x="2402586" y="783259"/>
                </a:lnTo>
                <a:lnTo>
                  <a:pt x="2362200" y="783259"/>
                </a:lnTo>
                <a:lnTo>
                  <a:pt x="2362200" y="710565"/>
                </a:lnTo>
                <a:lnTo>
                  <a:pt x="2402586" y="710565"/>
                </a:lnTo>
                <a:lnTo>
                  <a:pt x="2402586" y="662606"/>
                </a:lnTo>
                <a:close/>
                <a:moveTo>
                  <a:pt x="973360" y="639889"/>
                </a:moveTo>
                <a:lnTo>
                  <a:pt x="973360" y="710565"/>
                </a:lnTo>
                <a:lnTo>
                  <a:pt x="1025357" y="710565"/>
                </a:lnTo>
                <a:lnTo>
                  <a:pt x="1025357" y="783259"/>
                </a:lnTo>
                <a:lnTo>
                  <a:pt x="973360" y="783259"/>
                </a:lnTo>
                <a:lnTo>
                  <a:pt x="973360" y="872613"/>
                </a:lnTo>
                <a:cubicBezTo>
                  <a:pt x="973360" y="894321"/>
                  <a:pt x="992038" y="896340"/>
                  <a:pt x="1025357" y="894321"/>
                </a:cubicBezTo>
                <a:lnTo>
                  <a:pt x="1025357" y="962977"/>
                </a:lnTo>
                <a:cubicBezTo>
                  <a:pt x="926411" y="973074"/>
                  <a:pt x="897636" y="943289"/>
                  <a:pt x="897636" y="872613"/>
                </a:cubicBezTo>
                <a:lnTo>
                  <a:pt x="897636" y="783259"/>
                </a:lnTo>
                <a:lnTo>
                  <a:pt x="857250" y="783259"/>
                </a:lnTo>
                <a:lnTo>
                  <a:pt x="857250" y="710565"/>
                </a:lnTo>
                <a:lnTo>
                  <a:pt x="897636" y="710565"/>
                </a:lnTo>
                <a:lnTo>
                  <a:pt x="897636" y="662606"/>
                </a:lnTo>
                <a:close/>
                <a:moveTo>
                  <a:pt x="116110" y="639889"/>
                </a:moveTo>
                <a:lnTo>
                  <a:pt x="116110" y="710565"/>
                </a:lnTo>
                <a:lnTo>
                  <a:pt x="168107" y="710565"/>
                </a:lnTo>
                <a:lnTo>
                  <a:pt x="168107" y="783259"/>
                </a:lnTo>
                <a:lnTo>
                  <a:pt x="116110" y="783259"/>
                </a:lnTo>
                <a:lnTo>
                  <a:pt x="116110" y="872613"/>
                </a:lnTo>
                <a:cubicBezTo>
                  <a:pt x="116110" y="894321"/>
                  <a:pt x="134788" y="896340"/>
                  <a:pt x="168107" y="894321"/>
                </a:cubicBezTo>
                <a:lnTo>
                  <a:pt x="168107" y="962977"/>
                </a:lnTo>
                <a:cubicBezTo>
                  <a:pt x="69161" y="973074"/>
                  <a:pt x="40386" y="943289"/>
                  <a:pt x="40386" y="872613"/>
                </a:cubicBezTo>
                <a:lnTo>
                  <a:pt x="40386" y="783259"/>
                </a:lnTo>
                <a:lnTo>
                  <a:pt x="0" y="783259"/>
                </a:lnTo>
                <a:lnTo>
                  <a:pt x="0" y="710565"/>
                </a:lnTo>
                <a:lnTo>
                  <a:pt x="40386" y="710565"/>
                </a:lnTo>
                <a:lnTo>
                  <a:pt x="40386" y="662606"/>
                </a:lnTo>
                <a:close/>
                <a:moveTo>
                  <a:pt x="8002143" y="609600"/>
                </a:moveTo>
                <a:lnTo>
                  <a:pt x="8077867" y="609600"/>
                </a:lnTo>
                <a:lnTo>
                  <a:pt x="8077867" y="734292"/>
                </a:lnTo>
                <a:cubicBezTo>
                  <a:pt x="8094525" y="715108"/>
                  <a:pt x="8119262" y="703497"/>
                  <a:pt x="8153085" y="703497"/>
                </a:cubicBezTo>
                <a:cubicBezTo>
                  <a:pt x="8219217" y="703497"/>
                  <a:pt x="8273739" y="761552"/>
                  <a:pt x="8273739" y="836771"/>
                </a:cubicBezTo>
                <a:cubicBezTo>
                  <a:pt x="8273739" y="911990"/>
                  <a:pt x="8219217" y="970045"/>
                  <a:pt x="8153085" y="970045"/>
                </a:cubicBezTo>
                <a:cubicBezTo>
                  <a:pt x="8119262" y="970045"/>
                  <a:pt x="8094525" y="958434"/>
                  <a:pt x="8077867" y="939250"/>
                </a:cubicBezTo>
                <a:lnTo>
                  <a:pt x="8077867" y="962977"/>
                </a:lnTo>
                <a:lnTo>
                  <a:pt x="8002143" y="962977"/>
                </a:lnTo>
                <a:close/>
                <a:moveTo>
                  <a:pt x="5613644" y="609600"/>
                </a:moveTo>
                <a:lnTo>
                  <a:pt x="5689368" y="609600"/>
                </a:lnTo>
                <a:lnTo>
                  <a:pt x="5689368" y="962977"/>
                </a:lnTo>
                <a:lnTo>
                  <a:pt x="5613644" y="962977"/>
                </a:lnTo>
                <a:lnTo>
                  <a:pt x="5613644" y="939250"/>
                </a:lnTo>
                <a:cubicBezTo>
                  <a:pt x="5596985" y="958434"/>
                  <a:pt x="5572249" y="970045"/>
                  <a:pt x="5538426" y="970045"/>
                </a:cubicBezTo>
                <a:cubicBezTo>
                  <a:pt x="5472294" y="970045"/>
                  <a:pt x="5417772" y="911990"/>
                  <a:pt x="5417772" y="836771"/>
                </a:cubicBezTo>
                <a:cubicBezTo>
                  <a:pt x="5417772" y="761552"/>
                  <a:pt x="5472294" y="703497"/>
                  <a:pt x="5538426" y="703497"/>
                </a:cubicBezTo>
                <a:cubicBezTo>
                  <a:pt x="5572249" y="703497"/>
                  <a:pt x="5596985" y="715108"/>
                  <a:pt x="5613644" y="734292"/>
                </a:cubicBezTo>
                <a:close/>
                <a:moveTo>
                  <a:pt x="4401693" y="609600"/>
                </a:moveTo>
                <a:lnTo>
                  <a:pt x="4477417" y="609600"/>
                </a:lnTo>
                <a:lnTo>
                  <a:pt x="4477417" y="734292"/>
                </a:lnTo>
                <a:cubicBezTo>
                  <a:pt x="4491047" y="715613"/>
                  <a:pt x="4516288" y="703497"/>
                  <a:pt x="4549607" y="703497"/>
                </a:cubicBezTo>
                <a:cubicBezTo>
                  <a:pt x="4600594" y="703497"/>
                  <a:pt x="4644009" y="739845"/>
                  <a:pt x="4644009" y="807996"/>
                </a:cubicBezTo>
                <a:lnTo>
                  <a:pt x="4644009" y="962977"/>
                </a:lnTo>
                <a:lnTo>
                  <a:pt x="4568285" y="962977"/>
                </a:lnTo>
                <a:lnTo>
                  <a:pt x="4568285" y="819102"/>
                </a:lnTo>
                <a:cubicBezTo>
                  <a:pt x="4568285" y="787803"/>
                  <a:pt x="4548597" y="773163"/>
                  <a:pt x="4524365" y="773163"/>
                </a:cubicBezTo>
                <a:cubicBezTo>
                  <a:pt x="4496600" y="773163"/>
                  <a:pt x="4477417" y="789317"/>
                  <a:pt x="4477417" y="825160"/>
                </a:cubicBezTo>
                <a:lnTo>
                  <a:pt x="4477417" y="962977"/>
                </a:lnTo>
                <a:lnTo>
                  <a:pt x="4401693" y="962977"/>
                </a:lnTo>
                <a:close/>
                <a:moveTo>
                  <a:pt x="7609427" y="597484"/>
                </a:moveTo>
                <a:cubicBezTo>
                  <a:pt x="7634163" y="597484"/>
                  <a:pt x="7654861" y="618182"/>
                  <a:pt x="7654861" y="642918"/>
                </a:cubicBezTo>
                <a:cubicBezTo>
                  <a:pt x="7654861" y="667655"/>
                  <a:pt x="7634163" y="688352"/>
                  <a:pt x="7609427" y="688352"/>
                </a:cubicBezTo>
                <a:cubicBezTo>
                  <a:pt x="7584691" y="688352"/>
                  <a:pt x="7563993" y="667655"/>
                  <a:pt x="7563993" y="642918"/>
                </a:cubicBezTo>
                <a:cubicBezTo>
                  <a:pt x="7563993" y="618182"/>
                  <a:pt x="7584691" y="597484"/>
                  <a:pt x="7609427" y="597484"/>
                </a:cubicBezTo>
                <a:close/>
                <a:moveTo>
                  <a:pt x="1115330" y="597484"/>
                </a:moveTo>
                <a:cubicBezTo>
                  <a:pt x="1140066" y="597484"/>
                  <a:pt x="1160764" y="618182"/>
                  <a:pt x="1160764" y="642918"/>
                </a:cubicBezTo>
                <a:cubicBezTo>
                  <a:pt x="1160764" y="667655"/>
                  <a:pt x="1140066" y="688352"/>
                  <a:pt x="1115330" y="688352"/>
                </a:cubicBezTo>
                <a:cubicBezTo>
                  <a:pt x="1090593" y="688352"/>
                  <a:pt x="1069896" y="667655"/>
                  <a:pt x="1069896" y="642918"/>
                </a:cubicBezTo>
                <a:cubicBezTo>
                  <a:pt x="1069896" y="618182"/>
                  <a:pt x="1090593" y="597484"/>
                  <a:pt x="1115330" y="597484"/>
                </a:cubicBezTo>
                <a:close/>
                <a:moveTo>
                  <a:pt x="1934718" y="594455"/>
                </a:moveTo>
                <a:lnTo>
                  <a:pt x="2010442" y="594455"/>
                </a:lnTo>
                <a:lnTo>
                  <a:pt x="2010442" y="962977"/>
                </a:lnTo>
                <a:lnTo>
                  <a:pt x="1934718" y="962977"/>
                </a:lnTo>
                <a:close/>
                <a:moveTo>
                  <a:pt x="8837676" y="167602"/>
                </a:moveTo>
                <a:cubicBezTo>
                  <a:pt x="8804863" y="167602"/>
                  <a:pt x="8779621" y="191328"/>
                  <a:pt x="8779621" y="227171"/>
                </a:cubicBezTo>
                <a:cubicBezTo>
                  <a:pt x="8779621" y="263013"/>
                  <a:pt x="8804863" y="286740"/>
                  <a:pt x="8837676" y="286740"/>
                </a:cubicBezTo>
                <a:cubicBezTo>
                  <a:pt x="8870489" y="286740"/>
                  <a:pt x="8895731" y="263013"/>
                  <a:pt x="8895731" y="227171"/>
                </a:cubicBezTo>
                <a:cubicBezTo>
                  <a:pt x="8895731" y="191328"/>
                  <a:pt x="8870489" y="167602"/>
                  <a:pt x="8837676" y="167602"/>
                </a:cubicBezTo>
                <a:close/>
                <a:moveTo>
                  <a:pt x="9668371" y="165582"/>
                </a:moveTo>
                <a:cubicBezTo>
                  <a:pt x="9633538" y="165582"/>
                  <a:pt x="9608296" y="189309"/>
                  <a:pt x="9608296" y="227171"/>
                </a:cubicBezTo>
                <a:cubicBezTo>
                  <a:pt x="9608296" y="265033"/>
                  <a:pt x="9633538" y="288760"/>
                  <a:pt x="9668371" y="288760"/>
                </a:cubicBezTo>
                <a:cubicBezTo>
                  <a:pt x="9703204" y="288760"/>
                  <a:pt x="9728445" y="265033"/>
                  <a:pt x="9728445" y="227171"/>
                </a:cubicBezTo>
                <a:cubicBezTo>
                  <a:pt x="9728445" y="189309"/>
                  <a:pt x="9703204" y="165582"/>
                  <a:pt x="9668371" y="165582"/>
                </a:cubicBezTo>
                <a:close/>
                <a:moveTo>
                  <a:pt x="8537991" y="165582"/>
                </a:moveTo>
                <a:cubicBezTo>
                  <a:pt x="8503158" y="165582"/>
                  <a:pt x="8477917" y="189309"/>
                  <a:pt x="8477917" y="227171"/>
                </a:cubicBezTo>
                <a:cubicBezTo>
                  <a:pt x="8477917" y="265033"/>
                  <a:pt x="8503158" y="288760"/>
                  <a:pt x="8537991" y="288760"/>
                </a:cubicBezTo>
                <a:cubicBezTo>
                  <a:pt x="8572824" y="288760"/>
                  <a:pt x="8598065" y="265033"/>
                  <a:pt x="8598065" y="227171"/>
                </a:cubicBezTo>
                <a:cubicBezTo>
                  <a:pt x="8598065" y="189309"/>
                  <a:pt x="8572824" y="165582"/>
                  <a:pt x="8537991" y="165582"/>
                </a:cubicBezTo>
                <a:close/>
                <a:moveTo>
                  <a:pt x="8223665" y="165582"/>
                </a:moveTo>
                <a:cubicBezTo>
                  <a:pt x="8188833" y="165582"/>
                  <a:pt x="8163592" y="189309"/>
                  <a:pt x="8163592" y="227171"/>
                </a:cubicBezTo>
                <a:cubicBezTo>
                  <a:pt x="8163592" y="265033"/>
                  <a:pt x="8188833" y="288760"/>
                  <a:pt x="8223665" y="288760"/>
                </a:cubicBezTo>
                <a:cubicBezTo>
                  <a:pt x="8258499" y="288760"/>
                  <a:pt x="8283739" y="265033"/>
                  <a:pt x="8283739" y="227171"/>
                </a:cubicBezTo>
                <a:cubicBezTo>
                  <a:pt x="8283739" y="189309"/>
                  <a:pt x="8258499" y="165582"/>
                  <a:pt x="8223665" y="165582"/>
                </a:cubicBezTo>
                <a:close/>
                <a:moveTo>
                  <a:pt x="7001370" y="165582"/>
                </a:moveTo>
                <a:cubicBezTo>
                  <a:pt x="6966537" y="165582"/>
                  <a:pt x="6941296" y="189309"/>
                  <a:pt x="6941296" y="227171"/>
                </a:cubicBezTo>
                <a:cubicBezTo>
                  <a:pt x="6941296" y="265033"/>
                  <a:pt x="6966537" y="288760"/>
                  <a:pt x="7001370" y="288760"/>
                </a:cubicBezTo>
                <a:cubicBezTo>
                  <a:pt x="7036203" y="288760"/>
                  <a:pt x="7061444" y="265033"/>
                  <a:pt x="7061444" y="227171"/>
                </a:cubicBezTo>
                <a:cubicBezTo>
                  <a:pt x="7061444" y="189309"/>
                  <a:pt x="7036203" y="165582"/>
                  <a:pt x="7001370" y="165582"/>
                </a:cubicBezTo>
                <a:close/>
                <a:moveTo>
                  <a:pt x="5972670" y="165582"/>
                </a:moveTo>
                <a:cubicBezTo>
                  <a:pt x="5937837" y="165582"/>
                  <a:pt x="5912596" y="189309"/>
                  <a:pt x="5912596" y="227171"/>
                </a:cubicBezTo>
                <a:cubicBezTo>
                  <a:pt x="5912596" y="265033"/>
                  <a:pt x="5937837" y="288760"/>
                  <a:pt x="5972670" y="288760"/>
                </a:cubicBezTo>
                <a:cubicBezTo>
                  <a:pt x="6007503" y="288760"/>
                  <a:pt x="6032744" y="265033"/>
                  <a:pt x="6032744" y="227171"/>
                </a:cubicBezTo>
                <a:cubicBezTo>
                  <a:pt x="6032744" y="189309"/>
                  <a:pt x="6007503" y="165582"/>
                  <a:pt x="5972670" y="165582"/>
                </a:cubicBezTo>
                <a:close/>
                <a:moveTo>
                  <a:pt x="9371076" y="161039"/>
                </a:moveTo>
                <a:cubicBezTo>
                  <a:pt x="9342301" y="161039"/>
                  <a:pt x="9323118" y="175174"/>
                  <a:pt x="9316050" y="200920"/>
                </a:cubicBezTo>
                <a:lnTo>
                  <a:pt x="9424588" y="200920"/>
                </a:lnTo>
                <a:cubicBezTo>
                  <a:pt x="9416510" y="171640"/>
                  <a:pt x="9393794" y="161039"/>
                  <a:pt x="9371076" y="161039"/>
                </a:cubicBezTo>
                <a:close/>
                <a:moveTo>
                  <a:pt x="7789059" y="100965"/>
                </a:moveTo>
                <a:lnTo>
                  <a:pt x="7864783" y="100965"/>
                </a:lnTo>
                <a:lnTo>
                  <a:pt x="7864783" y="244840"/>
                </a:lnTo>
                <a:cubicBezTo>
                  <a:pt x="7864783" y="276139"/>
                  <a:pt x="7884471" y="290779"/>
                  <a:pt x="7908703" y="290779"/>
                </a:cubicBezTo>
                <a:cubicBezTo>
                  <a:pt x="7936468" y="290779"/>
                  <a:pt x="7955651" y="274624"/>
                  <a:pt x="7955651" y="238782"/>
                </a:cubicBezTo>
                <a:lnTo>
                  <a:pt x="7955651" y="100965"/>
                </a:lnTo>
                <a:lnTo>
                  <a:pt x="8031375" y="100965"/>
                </a:lnTo>
                <a:lnTo>
                  <a:pt x="8031375" y="353377"/>
                </a:lnTo>
                <a:lnTo>
                  <a:pt x="7955651" y="353377"/>
                </a:lnTo>
                <a:lnTo>
                  <a:pt x="7955651" y="329650"/>
                </a:lnTo>
                <a:cubicBezTo>
                  <a:pt x="7942021" y="348329"/>
                  <a:pt x="7916779" y="360445"/>
                  <a:pt x="7883461" y="360445"/>
                </a:cubicBezTo>
                <a:cubicBezTo>
                  <a:pt x="7832473" y="360445"/>
                  <a:pt x="7789059" y="324097"/>
                  <a:pt x="7789059" y="255946"/>
                </a:cubicBezTo>
                <a:close/>
                <a:moveTo>
                  <a:pt x="6462427" y="100965"/>
                </a:moveTo>
                <a:lnTo>
                  <a:pt x="6543199" y="100965"/>
                </a:lnTo>
                <a:lnTo>
                  <a:pt x="6579546" y="236258"/>
                </a:lnTo>
                <a:lnTo>
                  <a:pt x="6618922" y="100965"/>
                </a:lnTo>
                <a:lnTo>
                  <a:pt x="6689598" y="100965"/>
                </a:lnTo>
                <a:lnTo>
                  <a:pt x="6728974" y="236258"/>
                </a:lnTo>
                <a:lnTo>
                  <a:pt x="6765322" y="100965"/>
                </a:lnTo>
                <a:lnTo>
                  <a:pt x="6846093" y="100965"/>
                </a:lnTo>
                <a:lnTo>
                  <a:pt x="6765322" y="353377"/>
                </a:lnTo>
                <a:lnTo>
                  <a:pt x="6694646" y="353377"/>
                </a:lnTo>
                <a:lnTo>
                  <a:pt x="6654260" y="218589"/>
                </a:lnTo>
                <a:lnTo>
                  <a:pt x="6613874" y="353377"/>
                </a:lnTo>
                <a:lnTo>
                  <a:pt x="6543199" y="353377"/>
                </a:lnTo>
                <a:close/>
                <a:moveTo>
                  <a:pt x="9371581" y="93897"/>
                </a:moveTo>
                <a:cubicBezTo>
                  <a:pt x="9445285" y="93897"/>
                  <a:pt x="9499807" y="150942"/>
                  <a:pt x="9499807" y="227171"/>
                </a:cubicBezTo>
                <a:cubicBezTo>
                  <a:pt x="9499807" y="237772"/>
                  <a:pt x="9498797" y="247869"/>
                  <a:pt x="9496778" y="257460"/>
                </a:cubicBezTo>
                <a:lnTo>
                  <a:pt x="9317564" y="257460"/>
                </a:lnTo>
                <a:cubicBezTo>
                  <a:pt x="9327156" y="283711"/>
                  <a:pt x="9350378" y="292798"/>
                  <a:pt x="9378144" y="292798"/>
                </a:cubicBezTo>
                <a:cubicBezTo>
                  <a:pt x="9398841" y="292798"/>
                  <a:pt x="9416510" y="284721"/>
                  <a:pt x="9426607" y="273615"/>
                </a:cubicBezTo>
                <a:lnTo>
                  <a:pt x="9487186" y="308448"/>
                </a:lnTo>
                <a:cubicBezTo>
                  <a:pt x="9462450" y="342776"/>
                  <a:pt x="9425092" y="360445"/>
                  <a:pt x="9377134" y="360445"/>
                </a:cubicBezTo>
                <a:cubicBezTo>
                  <a:pt x="9290809" y="360445"/>
                  <a:pt x="9237297" y="302390"/>
                  <a:pt x="9237297" y="227171"/>
                </a:cubicBezTo>
                <a:cubicBezTo>
                  <a:pt x="9237297" y="151952"/>
                  <a:pt x="9291818" y="93897"/>
                  <a:pt x="9371581" y="93897"/>
                </a:cubicBezTo>
                <a:close/>
                <a:moveTo>
                  <a:pt x="9104681" y="93897"/>
                </a:moveTo>
                <a:cubicBezTo>
                  <a:pt x="9145571" y="93897"/>
                  <a:pt x="9181919" y="112071"/>
                  <a:pt x="9203121" y="147913"/>
                </a:cubicBezTo>
                <a:lnTo>
                  <a:pt x="9138504" y="182746"/>
                </a:lnTo>
                <a:cubicBezTo>
                  <a:pt x="9131437" y="169621"/>
                  <a:pt x="9121340" y="160534"/>
                  <a:pt x="9104681" y="160534"/>
                </a:cubicBezTo>
                <a:cubicBezTo>
                  <a:pt x="9091556" y="160534"/>
                  <a:pt x="9083478" y="165582"/>
                  <a:pt x="9083478" y="174669"/>
                </a:cubicBezTo>
                <a:cubicBezTo>
                  <a:pt x="9083478" y="203444"/>
                  <a:pt x="9207665" y="184261"/>
                  <a:pt x="9207665" y="277653"/>
                </a:cubicBezTo>
                <a:cubicBezTo>
                  <a:pt x="9207665" y="335708"/>
                  <a:pt x="9157182" y="360445"/>
                  <a:pt x="9102661" y="360445"/>
                </a:cubicBezTo>
                <a:cubicBezTo>
                  <a:pt x="9052179" y="360445"/>
                  <a:pt x="9013812" y="341261"/>
                  <a:pt x="8994124" y="300371"/>
                </a:cubicBezTo>
                <a:lnTo>
                  <a:pt x="9059752" y="263013"/>
                </a:lnTo>
                <a:cubicBezTo>
                  <a:pt x="9066314" y="282197"/>
                  <a:pt x="9080449" y="292798"/>
                  <a:pt x="9102661" y="292798"/>
                </a:cubicBezTo>
                <a:cubicBezTo>
                  <a:pt x="9120835" y="292798"/>
                  <a:pt x="9129922" y="287245"/>
                  <a:pt x="9129922" y="277149"/>
                </a:cubicBezTo>
                <a:cubicBezTo>
                  <a:pt x="9129922" y="249383"/>
                  <a:pt x="9005735" y="264023"/>
                  <a:pt x="9005735" y="176688"/>
                </a:cubicBezTo>
                <a:cubicBezTo>
                  <a:pt x="9005735" y="121662"/>
                  <a:pt x="9052179" y="93897"/>
                  <a:pt x="9104681" y="93897"/>
                </a:cubicBezTo>
                <a:close/>
                <a:moveTo>
                  <a:pt x="8837676" y="93897"/>
                </a:moveTo>
                <a:cubicBezTo>
                  <a:pt x="8911885" y="93897"/>
                  <a:pt x="8971455" y="151952"/>
                  <a:pt x="8971455" y="227171"/>
                </a:cubicBezTo>
                <a:cubicBezTo>
                  <a:pt x="8971455" y="302390"/>
                  <a:pt x="8911885" y="360445"/>
                  <a:pt x="8837676" y="360445"/>
                </a:cubicBezTo>
                <a:cubicBezTo>
                  <a:pt x="8763467" y="360445"/>
                  <a:pt x="8703897" y="302390"/>
                  <a:pt x="8703897" y="227171"/>
                </a:cubicBezTo>
                <a:cubicBezTo>
                  <a:pt x="8703897" y="151952"/>
                  <a:pt x="8763467" y="93897"/>
                  <a:pt x="8837676" y="93897"/>
                </a:cubicBezTo>
                <a:close/>
                <a:moveTo>
                  <a:pt x="8553136" y="93897"/>
                </a:moveTo>
                <a:cubicBezTo>
                  <a:pt x="8619268" y="93897"/>
                  <a:pt x="8673789" y="151952"/>
                  <a:pt x="8673789" y="227171"/>
                </a:cubicBezTo>
                <a:cubicBezTo>
                  <a:pt x="8673789" y="302390"/>
                  <a:pt x="8619268" y="360445"/>
                  <a:pt x="8553136" y="360445"/>
                </a:cubicBezTo>
                <a:cubicBezTo>
                  <a:pt x="8519313" y="360445"/>
                  <a:pt x="8494576" y="348834"/>
                  <a:pt x="8477917" y="329650"/>
                </a:cubicBezTo>
                <a:lnTo>
                  <a:pt x="8477917" y="454342"/>
                </a:lnTo>
                <a:lnTo>
                  <a:pt x="8402193" y="454342"/>
                </a:lnTo>
                <a:lnTo>
                  <a:pt x="8402193" y="100965"/>
                </a:lnTo>
                <a:lnTo>
                  <a:pt x="8477917" y="100965"/>
                </a:lnTo>
                <a:lnTo>
                  <a:pt x="8477917" y="124691"/>
                </a:lnTo>
                <a:cubicBezTo>
                  <a:pt x="8494576" y="105508"/>
                  <a:pt x="8519313" y="93897"/>
                  <a:pt x="8553136" y="93897"/>
                </a:cubicBezTo>
                <a:close/>
                <a:moveTo>
                  <a:pt x="8238811" y="93897"/>
                </a:moveTo>
                <a:cubicBezTo>
                  <a:pt x="8304943" y="93897"/>
                  <a:pt x="8359464" y="151952"/>
                  <a:pt x="8359464" y="227171"/>
                </a:cubicBezTo>
                <a:cubicBezTo>
                  <a:pt x="8359464" y="302390"/>
                  <a:pt x="8304943" y="360445"/>
                  <a:pt x="8238811" y="360445"/>
                </a:cubicBezTo>
                <a:cubicBezTo>
                  <a:pt x="8204987" y="360445"/>
                  <a:pt x="8180251" y="348834"/>
                  <a:pt x="8163592" y="329650"/>
                </a:cubicBezTo>
                <a:lnTo>
                  <a:pt x="8163592" y="454342"/>
                </a:lnTo>
                <a:lnTo>
                  <a:pt x="8087868" y="454342"/>
                </a:lnTo>
                <a:lnTo>
                  <a:pt x="8087868" y="100965"/>
                </a:lnTo>
                <a:lnTo>
                  <a:pt x="8163592" y="100965"/>
                </a:lnTo>
                <a:lnTo>
                  <a:pt x="8163592" y="124691"/>
                </a:lnTo>
                <a:cubicBezTo>
                  <a:pt x="8180251" y="105508"/>
                  <a:pt x="8204987" y="93897"/>
                  <a:pt x="8238811" y="93897"/>
                </a:cubicBezTo>
                <a:close/>
                <a:moveTo>
                  <a:pt x="7647355" y="93897"/>
                </a:moveTo>
                <a:cubicBezTo>
                  <a:pt x="7688247" y="93897"/>
                  <a:pt x="7724593" y="112071"/>
                  <a:pt x="7745797" y="147913"/>
                </a:cubicBezTo>
                <a:lnTo>
                  <a:pt x="7681179" y="182746"/>
                </a:lnTo>
                <a:cubicBezTo>
                  <a:pt x="7674111" y="169621"/>
                  <a:pt x="7664015" y="160534"/>
                  <a:pt x="7647355" y="160534"/>
                </a:cubicBezTo>
                <a:cubicBezTo>
                  <a:pt x="7634230" y="160534"/>
                  <a:pt x="7626153" y="165582"/>
                  <a:pt x="7626153" y="174669"/>
                </a:cubicBezTo>
                <a:cubicBezTo>
                  <a:pt x="7626153" y="203444"/>
                  <a:pt x="7750339" y="184261"/>
                  <a:pt x="7750339" y="277653"/>
                </a:cubicBezTo>
                <a:cubicBezTo>
                  <a:pt x="7750339" y="335708"/>
                  <a:pt x="7699857" y="360445"/>
                  <a:pt x="7645337" y="360445"/>
                </a:cubicBezTo>
                <a:cubicBezTo>
                  <a:pt x="7594854" y="360445"/>
                  <a:pt x="7556487" y="341261"/>
                  <a:pt x="7536799" y="300371"/>
                </a:cubicBezTo>
                <a:lnTo>
                  <a:pt x="7602426" y="263013"/>
                </a:lnTo>
                <a:cubicBezTo>
                  <a:pt x="7608989" y="282197"/>
                  <a:pt x="7623123" y="292798"/>
                  <a:pt x="7645337" y="292798"/>
                </a:cubicBezTo>
                <a:cubicBezTo>
                  <a:pt x="7663509" y="292798"/>
                  <a:pt x="7672597" y="287245"/>
                  <a:pt x="7672597" y="277149"/>
                </a:cubicBezTo>
                <a:cubicBezTo>
                  <a:pt x="7672597" y="249383"/>
                  <a:pt x="7548409" y="264023"/>
                  <a:pt x="7548409" y="176688"/>
                </a:cubicBezTo>
                <a:cubicBezTo>
                  <a:pt x="7548409" y="121662"/>
                  <a:pt x="7594854" y="93897"/>
                  <a:pt x="7647355" y="93897"/>
                </a:cubicBezTo>
                <a:close/>
                <a:moveTo>
                  <a:pt x="7285406" y="93897"/>
                </a:moveTo>
                <a:cubicBezTo>
                  <a:pt x="7326297" y="93897"/>
                  <a:pt x="7362644" y="112071"/>
                  <a:pt x="7383846" y="147913"/>
                </a:cubicBezTo>
                <a:lnTo>
                  <a:pt x="7319229" y="182746"/>
                </a:lnTo>
                <a:cubicBezTo>
                  <a:pt x="7312162" y="169621"/>
                  <a:pt x="7302064" y="160534"/>
                  <a:pt x="7285406" y="160534"/>
                </a:cubicBezTo>
                <a:cubicBezTo>
                  <a:pt x="7272280" y="160534"/>
                  <a:pt x="7264203" y="165582"/>
                  <a:pt x="7264203" y="174669"/>
                </a:cubicBezTo>
                <a:cubicBezTo>
                  <a:pt x="7264203" y="203444"/>
                  <a:pt x="7388390" y="184261"/>
                  <a:pt x="7388390" y="277653"/>
                </a:cubicBezTo>
                <a:cubicBezTo>
                  <a:pt x="7388390" y="335708"/>
                  <a:pt x="7337908" y="360445"/>
                  <a:pt x="7283386" y="360445"/>
                </a:cubicBezTo>
                <a:cubicBezTo>
                  <a:pt x="7232904" y="360445"/>
                  <a:pt x="7194537" y="341261"/>
                  <a:pt x="7174849" y="300371"/>
                </a:cubicBezTo>
                <a:lnTo>
                  <a:pt x="7240476" y="263013"/>
                </a:lnTo>
                <a:cubicBezTo>
                  <a:pt x="7247039" y="282197"/>
                  <a:pt x="7261174" y="292798"/>
                  <a:pt x="7283386" y="292798"/>
                </a:cubicBezTo>
                <a:cubicBezTo>
                  <a:pt x="7301560" y="292798"/>
                  <a:pt x="7310646" y="287245"/>
                  <a:pt x="7310646" y="277149"/>
                </a:cubicBezTo>
                <a:cubicBezTo>
                  <a:pt x="7310646" y="249383"/>
                  <a:pt x="7186460" y="264023"/>
                  <a:pt x="7186460" y="176688"/>
                </a:cubicBezTo>
                <a:cubicBezTo>
                  <a:pt x="7186460" y="121662"/>
                  <a:pt x="7232904" y="93897"/>
                  <a:pt x="7285406" y="93897"/>
                </a:cubicBezTo>
                <a:close/>
                <a:moveTo>
                  <a:pt x="6986226" y="93897"/>
                </a:moveTo>
                <a:cubicBezTo>
                  <a:pt x="7020049" y="93897"/>
                  <a:pt x="7044785" y="105508"/>
                  <a:pt x="7061444" y="124691"/>
                </a:cubicBezTo>
                <a:lnTo>
                  <a:pt x="7061444" y="100965"/>
                </a:lnTo>
                <a:lnTo>
                  <a:pt x="7137168" y="100965"/>
                </a:lnTo>
                <a:lnTo>
                  <a:pt x="7137168" y="353377"/>
                </a:lnTo>
                <a:lnTo>
                  <a:pt x="7061444" y="353377"/>
                </a:lnTo>
                <a:lnTo>
                  <a:pt x="7061444" y="329650"/>
                </a:lnTo>
                <a:cubicBezTo>
                  <a:pt x="7044785" y="348834"/>
                  <a:pt x="7020049" y="360445"/>
                  <a:pt x="6986226" y="360445"/>
                </a:cubicBezTo>
                <a:cubicBezTo>
                  <a:pt x="6920093" y="360445"/>
                  <a:pt x="6865572" y="302390"/>
                  <a:pt x="6865572" y="227171"/>
                </a:cubicBezTo>
                <a:cubicBezTo>
                  <a:pt x="6865572" y="151952"/>
                  <a:pt x="6920093" y="93897"/>
                  <a:pt x="6986226" y="93897"/>
                </a:cubicBezTo>
                <a:close/>
                <a:moveTo>
                  <a:pt x="5957525" y="93897"/>
                </a:moveTo>
                <a:cubicBezTo>
                  <a:pt x="5991349" y="93897"/>
                  <a:pt x="6016085" y="105508"/>
                  <a:pt x="6032744" y="124691"/>
                </a:cubicBezTo>
                <a:lnTo>
                  <a:pt x="6032744" y="100965"/>
                </a:lnTo>
                <a:lnTo>
                  <a:pt x="6108468" y="100965"/>
                </a:lnTo>
                <a:lnTo>
                  <a:pt x="6108468" y="353377"/>
                </a:lnTo>
                <a:lnTo>
                  <a:pt x="6032744" y="353377"/>
                </a:lnTo>
                <a:lnTo>
                  <a:pt x="6032744" y="329650"/>
                </a:lnTo>
                <a:cubicBezTo>
                  <a:pt x="6016085" y="348834"/>
                  <a:pt x="5991349" y="360445"/>
                  <a:pt x="5957525" y="360445"/>
                </a:cubicBezTo>
                <a:cubicBezTo>
                  <a:pt x="5891393" y="360445"/>
                  <a:pt x="5836872" y="302390"/>
                  <a:pt x="5836872" y="227171"/>
                </a:cubicBezTo>
                <a:cubicBezTo>
                  <a:pt x="5836872" y="151952"/>
                  <a:pt x="5891393" y="93897"/>
                  <a:pt x="5957525" y="93897"/>
                </a:cubicBezTo>
                <a:close/>
                <a:moveTo>
                  <a:pt x="6259734" y="30289"/>
                </a:moveTo>
                <a:lnTo>
                  <a:pt x="6259734" y="100965"/>
                </a:lnTo>
                <a:lnTo>
                  <a:pt x="6311731" y="100965"/>
                </a:lnTo>
                <a:lnTo>
                  <a:pt x="6311731" y="173659"/>
                </a:lnTo>
                <a:lnTo>
                  <a:pt x="6259734" y="173659"/>
                </a:lnTo>
                <a:lnTo>
                  <a:pt x="6259734" y="263013"/>
                </a:lnTo>
                <a:cubicBezTo>
                  <a:pt x="6259734" y="284721"/>
                  <a:pt x="6278413" y="286740"/>
                  <a:pt x="6311731" y="284721"/>
                </a:cubicBezTo>
                <a:lnTo>
                  <a:pt x="6311731" y="353377"/>
                </a:lnTo>
                <a:cubicBezTo>
                  <a:pt x="6212786" y="363474"/>
                  <a:pt x="6184011" y="333689"/>
                  <a:pt x="6184011" y="263013"/>
                </a:cubicBezTo>
                <a:lnTo>
                  <a:pt x="6184011" y="173659"/>
                </a:lnTo>
                <a:lnTo>
                  <a:pt x="6143625" y="173659"/>
                </a:lnTo>
                <a:lnTo>
                  <a:pt x="6143625" y="100965"/>
                </a:lnTo>
                <a:lnTo>
                  <a:pt x="6184011" y="100965"/>
                </a:lnTo>
                <a:lnTo>
                  <a:pt x="6184011" y="53006"/>
                </a:lnTo>
                <a:close/>
                <a:moveTo>
                  <a:pt x="5450109" y="30289"/>
                </a:moveTo>
                <a:lnTo>
                  <a:pt x="5450109" y="100965"/>
                </a:lnTo>
                <a:lnTo>
                  <a:pt x="5502106" y="100965"/>
                </a:lnTo>
                <a:lnTo>
                  <a:pt x="5502106" y="173659"/>
                </a:lnTo>
                <a:lnTo>
                  <a:pt x="5450109" y="173659"/>
                </a:lnTo>
                <a:lnTo>
                  <a:pt x="5450109" y="263013"/>
                </a:lnTo>
                <a:cubicBezTo>
                  <a:pt x="5450109" y="284721"/>
                  <a:pt x="5468788" y="286740"/>
                  <a:pt x="5502106" y="284721"/>
                </a:cubicBezTo>
                <a:lnTo>
                  <a:pt x="5502106" y="353377"/>
                </a:lnTo>
                <a:cubicBezTo>
                  <a:pt x="5403161" y="363474"/>
                  <a:pt x="5374386" y="333689"/>
                  <a:pt x="5374386" y="263013"/>
                </a:cubicBezTo>
                <a:lnTo>
                  <a:pt x="5374386" y="173659"/>
                </a:lnTo>
                <a:lnTo>
                  <a:pt x="5334000" y="173659"/>
                </a:lnTo>
                <a:lnTo>
                  <a:pt x="5334000" y="100965"/>
                </a:lnTo>
                <a:lnTo>
                  <a:pt x="5374386" y="100965"/>
                </a:lnTo>
                <a:lnTo>
                  <a:pt x="5374386" y="53006"/>
                </a:lnTo>
                <a:close/>
                <a:moveTo>
                  <a:pt x="9728445" y="0"/>
                </a:moveTo>
                <a:lnTo>
                  <a:pt x="9804168" y="0"/>
                </a:lnTo>
                <a:lnTo>
                  <a:pt x="9804168" y="353377"/>
                </a:lnTo>
                <a:lnTo>
                  <a:pt x="9728445" y="353377"/>
                </a:lnTo>
                <a:lnTo>
                  <a:pt x="9728445" y="329650"/>
                </a:lnTo>
                <a:cubicBezTo>
                  <a:pt x="9711786" y="348834"/>
                  <a:pt x="9687049" y="360445"/>
                  <a:pt x="9653226" y="360445"/>
                </a:cubicBezTo>
                <a:cubicBezTo>
                  <a:pt x="9587094" y="360445"/>
                  <a:pt x="9532573" y="302390"/>
                  <a:pt x="9532573" y="227171"/>
                </a:cubicBezTo>
                <a:cubicBezTo>
                  <a:pt x="9532573" y="151952"/>
                  <a:pt x="9587094" y="93897"/>
                  <a:pt x="9653226" y="93897"/>
                </a:cubicBezTo>
                <a:cubicBezTo>
                  <a:pt x="9687049" y="93897"/>
                  <a:pt x="9711786" y="105508"/>
                  <a:pt x="9728445" y="124691"/>
                </a:cubicBezTo>
                <a:close/>
                <a:moveTo>
                  <a:pt x="5554218" y="0"/>
                </a:moveTo>
                <a:lnTo>
                  <a:pt x="5629942" y="0"/>
                </a:lnTo>
                <a:lnTo>
                  <a:pt x="5629942" y="124691"/>
                </a:lnTo>
                <a:cubicBezTo>
                  <a:pt x="5643571" y="106013"/>
                  <a:pt x="5668813" y="93897"/>
                  <a:pt x="5702131" y="93897"/>
                </a:cubicBezTo>
                <a:cubicBezTo>
                  <a:pt x="5753119" y="93897"/>
                  <a:pt x="5796534" y="130244"/>
                  <a:pt x="5796534" y="198396"/>
                </a:cubicBezTo>
                <a:lnTo>
                  <a:pt x="5796534" y="353377"/>
                </a:lnTo>
                <a:lnTo>
                  <a:pt x="5720810" y="353377"/>
                </a:lnTo>
                <a:lnTo>
                  <a:pt x="5720810" y="209502"/>
                </a:lnTo>
                <a:cubicBezTo>
                  <a:pt x="5720810" y="178203"/>
                  <a:pt x="5701122" y="163563"/>
                  <a:pt x="5676890" y="163563"/>
                </a:cubicBezTo>
                <a:cubicBezTo>
                  <a:pt x="5649125" y="163563"/>
                  <a:pt x="5629942" y="179717"/>
                  <a:pt x="5629942" y="215560"/>
                </a:cubicBezTo>
                <a:lnTo>
                  <a:pt x="5629942" y="353377"/>
                </a:lnTo>
                <a:lnTo>
                  <a:pt x="5554218" y="353377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A7D9F-8278-A14D-9BA1-CD738E39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49" y="281460"/>
            <a:ext cx="6800432" cy="5600356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301EC46D-4632-6049-8326-9B3A7BDBB4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06349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On Growth: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[T2O] Google Shape;90;p13">
            <a:extLst>
              <a:ext uri="{FF2B5EF4-FFF2-40B4-BE49-F238E27FC236}">
                <a16:creationId xmlns:a16="http://schemas.microsoft.com/office/drawing/2014/main" id="{B22401F9-1236-1246-8272-F286A99CA974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[T2O] TextBox 15">
            <a:extLst>
              <a:ext uri="{FF2B5EF4-FFF2-40B4-BE49-F238E27FC236}">
                <a16:creationId xmlns:a16="http://schemas.microsoft.com/office/drawing/2014/main" id="{A6A9501F-5C6A-8C42-A7C4-EF31AD3A40E7}"/>
              </a:ext>
            </a:extLst>
          </p:cNvPr>
          <p:cNvSpPr/>
          <p:nvPr/>
        </p:nvSpPr>
        <p:spPr>
          <a:xfrm>
            <a:off x="202178" y="5920890"/>
            <a:ext cx="3334778" cy="106357"/>
          </a:xfrm>
          <a:custGeom>
            <a:avLst/>
            <a:gdLst/>
            <a:ahLst/>
            <a:cxnLst/>
            <a:rect l="l" t="t" r="r" b="b"/>
            <a:pathLst>
              <a:path w="3334778" h="106357">
                <a:moveTo>
                  <a:pt x="1969008" y="73724"/>
                </a:moveTo>
                <a:lnTo>
                  <a:pt x="1978152" y="73724"/>
                </a:lnTo>
                <a:lnTo>
                  <a:pt x="1971294" y="99441"/>
                </a:lnTo>
                <a:lnTo>
                  <a:pt x="1964436" y="99441"/>
                </a:lnTo>
                <a:close/>
                <a:moveTo>
                  <a:pt x="427673" y="72009"/>
                </a:moveTo>
                <a:cubicBezTo>
                  <a:pt x="431216" y="72009"/>
                  <a:pt x="433959" y="74752"/>
                  <a:pt x="433959" y="78296"/>
                </a:cubicBezTo>
                <a:cubicBezTo>
                  <a:pt x="433959" y="81839"/>
                  <a:pt x="431216" y="84582"/>
                  <a:pt x="427673" y="84582"/>
                </a:cubicBezTo>
                <a:cubicBezTo>
                  <a:pt x="424129" y="84582"/>
                  <a:pt x="421386" y="81839"/>
                  <a:pt x="421386" y="78296"/>
                </a:cubicBezTo>
                <a:cubicBezTo>
                  <a:pt x="421386" y="74752"/>
                  <a:pt x="424129" y="72009"/>
                  <a:pt x="427673" y="72009"/>
                </a:cubicBezTo>
                <a:close/>
                <a:moveTo>
                  <a:pt x="488823" y="46406"/>
                </a:moveTo>
                <a:lnTo>
                  <a:pt x="488823" y="75895"/>
                </a:lnTo>
                <a:lnTo>
                  <a:pt x="515684" y="75895"/>
                </a:lnTo>
                <a:cubicBezTo>
                  <a:pt x="523570" y="75895"/>
                  <a:pt x="529971" y="69380"/>
                  <a:pt x="529971" y="61151"/>
                </a:cubicBezTo>
                <a:cubicBezTo>
                  <a:pt x="529971" y="53035"/>
                  <a:pt x="523570" y="46406"/>
                  <a:pt x="515684" y="46406"/>
                </a:cubicBezTo>
                <a:close/>
                <a:moveTo>
                  <a:pt x="3306432" y="32233"/>
                </a:moveTo>
                <a:cubicBezTo>
                  <a:pt x="3294430" y="32233"/>
                  <a:pt x="3285858" y="40120"/>
                  <a:pt x="3284372" y="51321"/>
                </a:cubicBezTo>
                <a:lnTo>
                  <a:pt x="3327006" y="51321"/>
                </a:lnTo>
                <a:cubicBezTo>
                  <a:pt x="3325405" y="38748"/>
                  <a:pt x="3316262" y="32233"/>
                  <a:pt x="3306432" y="32233"/>
                </a:cubicBezTo>
                <a:close/>
                <a:moveTo>
                  <a:pt x="3182835" y="32233"/>
                </a:moveTo>
                <a:cubicBezTo>
                  <a:pt x="3170148" y="32233"/>
                  <a:pt x="3160318" y="42177"/>
                  <a:pt x="3160318" y="54864"/>
                </a:cubicBezTo>
                <a:cubicBezTo>
                  <a:pt x="3160318" y="67552"/>
                  <a:pt x="3170148" y="77496"/>
                  <a:pt x="3182835" y="77496"/>
                </a:cubicBezTo>
                <a:cubicBezTo>
                  <a:pt x="3195523" y="77496"/>
                  <a:pt x="3205353" y="67552"/>
                  <a:pt x="3205353" y="54864"/>
                </a:cubicBezTo>
                <a:cubicBezTo>
                  <a:pt x="3205353" y="42177"/>
                  <a:pt x="3195523" y="32233"/>
                  <a:pt x="3182835" y="32233"/>
                </a:cubicBezTo>
                <a:close/>
                <a:moveTo>
                  <a:pt x="2639911" y="32233"/>
                </a:moveTo>
                <a:cubicBezTo>
                  <a:pt x="2627223" y="32233"/>
                  <a:pt x="2617394" y="42177"/>
                  <a:pt x="2617394" y="54864"/>
                </a:cubicBezTo>
                <a:cubicBezTo>
                  <a:pt x="2617394" y="67552"/>
                  <a:pt x="2627223" y="77496"/>
                  <a:pt x="2639911" y="77496"/>
                </a:cubicBezTo>
                <a:cubicBezTo>
                  <a:pt x="2652598" y="77496"/>
                  <a:pt x="2662428" y="67552"/>
                  <a:pt x="2662428" y="54864"/>
                </a:cubicBezTo>
                <a:cubicBezTo>
                  <a:pt x="2662428" y="42177"/>
                  <a:pt x="2652598" y="32233"/>
                  <a:pt x="2639911" y="32233"/>
                </a:cubicBezTo>
                <a:close/>
                <a:moveTo>
                  <a:pt x="2401786" y="32233"/>
                </a:moveTo>
                <a:cubicBezTo>
                  <a:pt x="2389098" y="32233"/>
                  <a:pt x="2379268" y="42177"/>
                  <a:pt x="2379268" y="54864"/>
                </a:cubicBezTo>
                <a:cubicBezTo>
                  <a:pt x="2379268" y="67552"/>
                  <a:pt x="2389098" y="77496"/>
                  <a:pt x="2401786" y="77496"/>
                </a:cubicBezTo>
                <a:cubicBezTo>
                  <a:pt x="2414473" y="77496"/>
                  <a:pt x="2424303" y="67552"/>
                  <a:pt x="2424303" y="54864"/>
                </a:cubicBezTo>
                <a:cubicBezTo>
                  <a:pt x="2424303" y="42177"/>
                  <a:pt x="2414473" y="32233"/>
                  <a:pt x="2401786" y="32233"/>
                </a:cubicBezTo>
                <a:close/>
                <a:moveTo>
                  <a:pt x="2230336" y="32233"/>
                </a:moveTo>
                <a:cubicBezTo>
                  <a:pt x="2217648" y="32233"/>
                  <a:pt x="2207819" y="42177"/>
                  <a:pt x="2207819" y="54864"/>
                </a:cubicBezTo>
                <a:cubicBezTo>
                  <a:pt x="2207819" y="67552"/>
                  <a:pt x="2217648" y="77496"/>
                  <a:pt x="2230336" y="77496"/>
                </a:cubicBezTo>
                <a:cubicBezTo>
                  <a:pt x="2243023" y="77496"/>
                  <a:pt x="2252853" y="67552"/>
                  <a:pt x="2252853" y="54864"/>
                </a:cubicBezTo>
                <a:cubicBezTo>
                  <a:pt x="2252853" y="42177"/>
                  <a:pt x="2243023" y="32233"/>
                  <a:pt x="2230336" y="32233"/>
                </a:cubicBezTo>
                <a:close/>
                <a:moveTo>
                  <a:pt x="2144611" y="32233"/>
                </a:moveTo>
                <a:cubicBezTo>
                  <a:pt x="2131923" y="32233"/>
                  <a:pt x="2122094" y="42177"/>
                  <a:pt x="2122094" y="54864"/>
                </a:cubicBezTo>
                <a:cubicBezTo>
                  <a:pt x="2122094" y="67552"/>
                  <a:pt x="2131923" y="77496"/>
                  <a:pt x="2144611" y="77496"/>
                </a:cubicBezTo>
                <a:cubicBezTo>
                  <a:pt x="2157298" y="77496"/>
                  <a:pt x="2167128" y="67552"/>
                  <a:pt x="2167128" y="54864"/>
                </a:cubicBezTo>
                <a:cubicBezTo>
                  <a:pt x="2167128" y="42177"/>
                  <a:pt x="2157298" y="32233"/>
                  <a:pt x="2144611" y="32233"/>
                </a:cubicBezTo>
                <a:close/>
                <a:moveTo>
                  <a:pt x="1725511" y="32233"/>
                </a:moveTo>
                <a:cubicBezTo>
                  <a:pt x="1712824" y="32233"/>
                  <a:pt x="1702994" y="42177"/>
                  <a:pt x="1702994" y="54864"/>
                </a:cubicBezTo>
                <a:cubicBezTo>
                  <a:pt x="1702994" y="67552"/>
                  <a:pt x="1712824" y="77496"/>
                  <a:pt x="1725511" y="77496"/>
                </a:cubicBezTo>
                <a:cubicBezTo>
                  <a:pt x="1738198" y="77496"/>
                  <a:pt x="1748028" y="67552"/>
                  <a:pt x="1748028" y="54864"/>
                </a:cubicBezTo>
                <a:cubicBezTo>
                  <a:pt x="1748028" y="42177"/>
                  <a:pt x="1738198" y="32233"/>
                  <a:pt x="1725511" y="32233"/>
                </a:cubicBezTo>
                <a:close/>
                <a:moveTo>
                  <a:pt x="1296886" y="32233"/>
                </a:moveTo>
                <a:cubicBezTo>
                  <a:pt x="1284199" y="32233"/>
                  <a:pt x="1274369" y="42177"/>
                  <a:pt x="1274369" y="54864"/>
                </a:cubicBezTo>
                <a:cubicBezTo>
                  <a:pt x="1274369" y="67552"/>
                  <a:pt x="1284199" y="77496"/>
                  <a:pt x="1296886" y="77496"/>
                </a:cubicBezTo>
                <a:cubicBezTo>
                  <a:pt x="1309573" y="77496"/>
                  <a:pt x="1319403" y="67552"/>
                  <a:pt x="1319403" y="54864"/>
                </a:cubicBezTo>
                <a:cubicBezTo>
                  <a:pt x="1319403" y="42177"/>
                  <a:pt x="1309573" y="32233"/>
                  <a:pt x="1296886" y="32233"/>
                </a:cubicBezTo>
                <a:close/>
                <a:moveTo>
                  <a:pt x="1163536" y="32233"/>
                </a:moveTo>
                <a:cubicBezTo>
                  <a:pt x="1150849" y="32233"/>
                  <a:pt x="1141019" y="42177"/>
                  <a:pt x="1141019" y="54864"/>
                </a:cubicBezTo>
                <a:cubicBezTo>
                  <a:pt x="1141019" y="67552"/>
                  <a:pt x="1150849" y="77496"/>
                  <a:pt x="1163536" y="77496"/>
                </a:cubicBezTo>
                <a:cubicBezTo>
                  <a:pt x="1176223" y="77496"/>
                  <a:pt x="1186053" y="67552"/>
                  <a:pt x="1186053" y="54864"/>
                </a:cubicBezTo>
                <a:cubicBezTo>
                  <a:pt x="1186053" y="42177"/>
                  <a:pt x="1176223" y="32233"/>
                  <a:pt x="1163536" y="32233"/>
                </a:cubicBezTo>
                <a:close/>
                <a:moveTo>
                  <a:pt x="906361" y="32233"/>
                </a:moveTo>
                <a:cubicBezTo>
                  <a:pt x="893674" y="32233"/>
                  <a:pt x="883844" y="42177"/>
                  <a:pt x="883844" y="54864"/>
                </a:cubicBezTo>
                <a:cubicBezTo>
                  <a:pt x="883844" y="67552"/>
                  <a:pt x="893674" y="77496"/>
                  <a:pt x="906361" y="77496"/>
                </a:cubicBezTo>
                <a:cubicBezTo>
                  <a:pt x="919048" y="77496"/>
                  <a:pt x="928878" y="67552"/>
                  <a:pt x="928878" y="54864"/>
                </a:cubicBezTo>
                <a:cubicBezTo>
                  <a:pt x="928878" y="42177"/>
                  <a:pt x="919048" y="32233"/>
                  <a:pt x="906361" y="32233"/>
                </a:cubicBezTo>
                <a:close/>
                <a:moveTo>
                  <a:pt x="744436" y="32233"/>
                </a:moveTo>
                <a:cubicBezTo>
                  <a:pt x="731749" y="32233"/>
                  <a:pt x="721919" y="42177"/>
                  <a:pt x="721919" y="54864"/>
                </a:cubicBezTo>
                <a:cubicBezTo>
                  <a:pt x="721919" y="67552"/>
                  <a:pt x="731749" y="77496"/>
                  <a:pt x="744436" y="77496"/>
                </a:cubicBezTo>
                <a:cubicBezTo>
                  <a:pt x="757124" y="77496"/>
                  <a:pt x="766953" y="67552"/>
                  <a:pt x="766953" y="54864"/>
                </a:cubicBezTo>
                <a:cubicBezTo>
                  <a:pt x="766953" y="42177"/>
                  <a:pt x="757124" y="32233"/>
                  <a:pt x="744436" y="32233"/>
                </a:cubicBezTo>
                <a:close/>
                <a:moveTo>
                  <a:pt x="677533" y="32233"/>
                </a:moveTo>
                <a:cubicBezTo>
                  <a:pt x="665531" y="32233"/>
                  <a:pt x="656958" y="40120"/>
                  <a:pt x="655473" y="51321"/>
                </a:cubicBezTo>
                <a:lnTo>
                  <a:pt x="698107" y="51321"/>
                </a:lnTo>
                <a:cubicBezTo>
                  <a:pt x="696506" y="38748"/>
                  <a:pt x="687362" y="32233"/>
                  <a:pt x="677533" y="32233"/>
                </a:cubicBezTo>
                <a:close/>
                <a:moveTo>
                  <a:pt x="334633" y="32233"/>
                </a:moveTo>
                <a:cubicBezTo>
                  <a:pt x="322631" y="32233"/>
                  <a:pt x="314058" y="40120"/>
                  <a:pt x="312573" y="51321"/>
                </a:cubicBezTo>
                <a:lnTo>
                  <a:pt x="355207" y="51321"/>
                </a:lnTo>
                <a:cubicBezTo>
                  <a:pt x="353606" y="38748"/>
                  <a:pt x="344462" y="32233"/>
                  <a:pt x="334633" y="32233"/>
                </a:cubicBezTo>
                <a:close/>
                <a:moveTo>
                  <a:pt x="96736" y="32233"/>
                </a:moveTo>
                <a:cubicBezTo>
                  <a:pt x="84049" y="32233"/>
                  <a:pt x="74219" y="42177"/>
                  <a:pt x="74219" y="54864"/>
                </a:cubicBezTo>
                <a:cubicBezTo>
                  <a:pt x="74219" y="67552"/>
                  <a:pt x="84049" y="77496"/>
                  <a:pt x="96736" y="77496"/>
                </a:cubicBezTo>
                <a:cubicBezTo>
                  <a:pt x="109423" y="77496"/>
                  <a:pt x="119253" y="67552"/>
                  <a:pt x="119253" y="54864"/>
                </a:cubicBezTo>
                <a:cubicBezTo>
                  <a:pt x="119253" y="42177"/>
                  <a:pt x="109423" y="32233"/>
                  <a:pt x="96736" y="32233"/>
                </a:cubicBezTo>
                <a:close/>
                <a:moveTo>
                  <a:pt x="3041904" y="26289"/>
                </a:moveTo>
                <a:lnTo>
                  <a:pt x="3049447" y="26289"/>
                </a:lnTo>
                <a:lnTo>
                  <a:pt x="3049447" y="83439"/>
                </a:lnTo>
                <a:lnTo>
                  <a:pt x="3041904" y="83439"/>
                </a:lnTo>
                <a:close/>
                <a:moveTo>
                  <a:pt x="1898904" y="26289"/>
                </a:moveTo>
                <a:lnTo>
                  <a:pt x="1906448" y="26289"/>
                </a:lnTo>
                <a:lnTo>
                  <a:pt x="1906448" y="83439"/>
                </a:lnTo>
                <a:lnTo>
                  <a:pt x="1898904" y="83439"/>
                </a:lnTo>
                <a:close/>
                <a:moveTo>
                  <a:pt x="1787271" y="26289"/>
                </a:moveTo>
                <a:lnTo>
                  <a:pt x="1795272" y="26289"/>
                </a:lnTo>
                <a:lnTo>
                  <a:pt x="1816760" y="74181"/>
                </a:lnTo>
                <a:lnTo>
                  <a:pt x="1835277" y="26289"/>
                </a:lnTo>
                <a:lnTo>
                  <a:pt x="1843278" y="26289"/>
                </a:lnTo>
                <a:lnTo>
                  <a:pt x="1818818" y="88697"/>
                </a:lnTo>
                <a:cubicBezTo>
                  <a:pt x="1814474" y="99670"/>
                  <a:pt x="1806016" y="107099"/>
                  <a:pt x="1795729" y="106299"/>
                </a:cubicBezTo>
                <a:lnTo>
                  <a:pt x="1795729" y="99213"/>
                </a:lnTo>
                <a:cubicBezTo>
                  <a:pt x="1803159" y="100013"/>
                  <a:pt x="1808302" y="94755"/>
                  <a:pt x="1811388" y="87325"/>
                </a:cubicBezTo>
                <a:lnTo>
                  <a:pt x="1812874" y="83782"/>
                </a:lnTo>
                <a:close/>
                <a:moveTo>
                  <a:pt x="1432179" y="26289"/>
                </a:moveTo>
                <a:lnTo>
                  <a:pt x="1439723" y="26289"/>
                </a:lnTo>
                <a:lnTo>
                  <a:pt x="1439723" y="83439"/>
                </a:lnTo>
                <a:lnTo>
                  <a:pt x="1432179" y="83439"/>
                </a:lnTo>
                <a:close/>
                <a:moveTo>
                  <a:pt x="792633" y="26289"/>
                </a:moveTo>
                <a:lnTo>
                  <a:pt x="800176" y="26289"/>
                </a:lnTo>
                <a:lnTo>
                  <a:pt x="800176" y="61379"/>
                </a:lnTo>
                <a:cubicBezTo>
                  <a:pt x="800176" y="71552"/>
                  <a:pt x="805777" y="77496"/>
                  <a:pt x="815721" y="77496"/>
                </a:cubicBezTo>
                <a:cubicBezTo>
                  <a:pt x="825780" y="77496"/>
                  <a:pt x="834238" y="71552"/>
                  <a:pt x="834238" y="56236"/>
                </a:cubicBezTo>
                <a:lnTo>
                  <a:pt x="834238" y="26289"/>
                </a:lnTo>
                <a:lnTo>
                  <a:pt x="841782" y="26289"/>
                </a:lnTo>
                <a:lnTo>
                  <a:pt x="841782" y="83439"/>
                </a:lnTo>
                <a:lnTo>
                  <a:pt x="834238" y="83439"/>
                </a:lnTo>
                <a:lnTo>
                  <a:pt x="834238" y="74524"/>
                </a:lnTo>
                <a:cubicBezTo>
                  <a:pt x="829780" y="81725"/>
                  <a:pt x="823151" y="84811"/>
                  <a:pt x="815035" y="84811"/>
                </a:cubicBezTo>
                <a:cubicBezTo>
                  <a:pt x="801091" y="84811"/>
                  <a:pt x="792633" y="75667"/>
                  <a:pt x="792633" y="61379"/>
                </a:cubicBezTo>
                <a:close/>
                <a:moveTo>
                  <a:pt x="544983" y="26289"/>
                </a:moveTo>
                <a:lnTo>
                  <a:pt x="552526" y="26289"/>
                </a:lnTo>
                <a:lnTo>
                  <a:pt x="552526" y="61379"/>
                </a:lnTo>
                <a:cubicBezTo>
                  <a:pt x="552526" y="71552"/>
                  <a:pt x="558127" y="77496"/>
                  <a:pt x="568071" y="77496"/>
                </a:cubicBezTo>
                <a:cubicBezTo>
                  <a:pt x="578130" y="77496"/>
                  <a:pt x="586588" y="71552"/>
                  <a:pt x="586588" y="56236"/>
                </a:cubicBezTo>
                <a:lnTo>
                  <a:pt x="586588" y="26289"/>
                </a:lnTo>
                <a:lnTo>
                  <a:pt x="594132" y="26289"/>
                </a:lnTo>
                <a:lnTo>
                  <a:pt x="594132" y="83439"/>
                </a:lnTo>
                <a:lnTo>
                  <a:pt x="586588" y="83439"/>
                </a:lnTo>
                <a:lnTo>
                  <a:pt x="586588" y="74524"/>
                </a:lnTo>
                <a:cubicBezTo>
                  <a:pt x="582130" y="81725"/>
                  <a:pt x="575501" y="84811"/>
                  <a:pt x="567385" y="84811"/>
                </a:cubicBezTo>
                <a:cubicBezTo>
                  <a:pt x="553441" y="84811"/>
                  <a:pt x="544983" y="75667"/>
                  <a:pt x="544983" y="61379"/>
                </a:cubicBezTo>
                <a:close/>
                <a:moveTo>
                  <a:pt x="135408" y="26289"/>
                </a:moveTo>
                <a:lnTo>
                  <a:pt x="142951" y="26289"/>
                </a:lnTo>
                <a:lnTo>
                  <a:pt x="142951" y="61379"/>
                </a:lnTo>
                <a:cubicBezTo>
                  <a:pt x="142951" y="71552"/>
                  <a:pt x="148552" y="77496"/>
                  <a:pt x="158496" y="77496"/>
                </a:cubicBezTo>
                <a:cubicBezTo>
                  <a:pt x="168555" y="77496"/>
                  <a:pt x="177013" y="71552"/>
                  <a:pt x="177013" y="56236"/>
                </a:cubicBezTo>
                <a:lnTo>
                  <a:pt x="177013" y="26289"/>
                </a:lnTo>
                <a:lnTo>
                  <a:pt x="184557" y="26289"/>
                </a:lnTo>
                <a:lnTo>
                  <a:pt x="184557" y="83439"/>
                </a:lnTo>
                <a:lnTo>
                  <a:pt x="177013" y="83439"/>
                </a:lnTo>
                <a:lnTo>
                  <a:pt x="177013" y="74524"/>
                </a:lnTo>
                <a:cubicBezTo>
                  <a:pt x="172555" y="81725"/>
                  <a:pt x="165926" y="84811"/>
                  <a:pt x="157810" y="84811"/>
                </a:cubicBezTo>
                <a:cubicBezTo>
                  <a:pt x="143866" y="84811"/>
                  <a:pt x="135408" y="75667"/>
                  <a:pt x="135408" y="61379"/>
                </a:cubicBezTo>
                <a:close/>
                <a:moveTo>
                  <a:pt x="638632" y="25375"/>
                </a:moveTo>
                <a:lnTo>
                  <a:pt x="638632" y="32690"/>
                </a:lnTo>
                <a:cubicBezTo>
                  <a:pt x="629488" y="32690"/>
                  <a:pt x="620573" y="37491"/>
                  <a:pt x="620573" y="51664"/>
                </a:cubicBezTo>
                <a:lnTo>
                  <a:pt x="620573" y="83439"/>
                </a:lnTo>
                <a:lnTo>
                  <a:pt x="613029" y="83439"/>
                </a:lnTo>
                <a:lnTo>
                  <a:pt x="613029" y="26289"/>
                </a:lnTo>
                <a:lnTo>
                  <a:pt x="620573" y="26289"/>
                </a:lnTo>
                <a:lnTo>
                  <a:pt x="620573" y="35776"/>
                </a:lnTo>
                <a:cubicBezTo>
                  <a:pt x="624573" y="27775"/>
                  <a:pt x="631317" y="25375"/>
                  <a:pt x="638632" y="25375"/>
                </a:cubicBezTo>
                <a:close/>
                <a:moveTo>
                  <a:pt x="229057" y="25375"/>
                </a:moveTo>
                <a:lnTo>
                  <a:pt x="229057" y="32690"/>
                </a:lnTo>
                <a:cubicBezTo>
                  <a:pt x="219913" y="32690"/>
                  <a:pt x="210998" y="37491"/>
                  <a:pt x="210998" y="51664"/>
                </a:cubicBezTo>
                <a:lnTo>
                  <a:pt x="210998" y="83439"/>
                </a:lnTo>
                <a:lnTo>
                  <a:pt x="203454" y="83439"/>
                </a:lnTo>
                <a:lnTo>
                  <a:pt x="203454" y="26289"/>
                </a:lnTo>
                <a:lnTo>
                  <a:pt x="210998" y="26289"/>
                </a:lnTo>
                <a:lnTo>
                  <a:pt x="210998" y="35776"/>
                </a:lnTo>
                <a:cubicBezTo>
                  <a:pt x="214998" y="27775"/>
                  <a:pt x="221742" y="25375"/>
                  <a:pt x="229057" y="25375"/>
                </a:cubicBezTo>
                <a:close/>
                <a:moveTo>
                  <a:pt x="427673" y="25146"/>
                </a:moveTo>
                <a:cubicBezTo>
                  <a:pt x="431216" y="25146"/>
                  <a:pt x="433959" y="27889"/>
                  <a:pt x="433959" y="31433"/>
                </a:cubicBezTo>
                <a:cubicBezTo>
                  <a:pt x="433959" y="34976"/>
                  <a:pt x="431216" y="37719"/>
                  <a:pt x="427673" y="37719"/>
                </a:cubicBezTo>
                <a:cubicBezTo>
                  <a:pt x="424129" y="37719"/>
                  <a:pt x="421386" y="34976"/>
                  <a:pt x="421386" y="31433"/>
                </a:cubicBezTo>
                <a:cubicBezTo>
                  <a:pt x="421386" y="27889"/>
                  <a:pt x="424129" y="25146"/>
                  <a:pt x="427673" y="25146"/>
                </a:cubicBezTo>
                <a:close/>
                <a:moveTo>
                  <a:pt x="3306432" y="24918"/>
                </a:moveTo>
                <a:cubicBezTo>
                  <a:pt x="3323919" y="24918"/>
                  <a:pt x="3334778" y="39434"/>
                  <a:pt x="3334778" y="55093"/>
                </a:cubicBezTo>
                <a:cubicBezTo>
                  <a:pt x="3334778" y="56236"/>
                  <a:pt x="3334664" y="57493"/>
                  <a:pt x="3334550" y="58636"/>
                </a:cubicBezTo>
                <a:lnTo>
                  <a:pt x="3284372" y="58636"/>
                </a:lnTo>
                <a:cubicBezTo>
                  <a:pt x="3285972" y="70295"/>
                  <a:pt x="3295002" y="77496"/>
                  <a:pt x="3307118" y="77496"/>
                </a:cubicBezTo>
                <a:cubicBezTo>
                  <a:pt x="3316147" y="77496"/>
                  <a:pt x="3322434" y="73267"/>
                  <a:pt x="3325520" y="67780"/>
                </a:cubicBezTo>
                <a:lnTo>
                  <a:pt x="3332149" y="71666"/>
                </a:lnTo>
                <a:cubicBezTo>
                  <a:pt x="3327349" y="79439"/>
                  <a:pt x="3318547" y="84811"/>
                  <a:pt x="3307003" y="84811"/>
                </a:cubicBezTo>
                <a:cubicBezTo>
                  <a:pt x="3288944" y="84811"/>
                  <a:pt x="3276599" y="72124"/>
                  <a:pt x="3276599" y="54864"/>
                </a:cubicBezTo>
                <a:cubicBezTo>
                  <a:pt x="3276599" y="38062"/>
                  <a:pt x="3288715" y="24918"/>
                  <a:pt x="3306432" y="24918"/>
                </a:cubicBezTo>
                <a:close/>
                <a:moveTo>
                  <a:pt x="3182264" y="24918"/>
                </a:moveTo>
                <a:cubicBezTo>
                  <a:pt x="3192437" y="24918"/>
                  <a:pt x="3200552" y="29833"/>
                  <a:pt x="3205353" y="37491"/>
                </a:cubicBezTo>
                <a:lnTo>
                  <a:pt x="3205353" y="26289"/>
                </a:lnTo>
                <a:lnTo>
                  <a:pt x="3212896" y="26289"/>
                </a:lnTo>
                <a:lnTo>
                  <a:pt x="3212896" y="83439"/>
                </a:lnTo>
                <a:lnTo>
                  <a:pt x="3205353" y="83439"/>
                </a:lnTo>
                <a:lnTo>
                  <a:pt x="3205353" y="72238"/>
                </a:lnTo>
                <a:cubicBezTo>
                  <a:pt x="3200552" y="79896"/>
                  <a:pt x="3192437" y="84811"/>
                  <a:pt x="3182264" y="84811"/>
                </a:cubicBezTo>
                <a:cubicBezTo>
                  <a:pt x="3166148" y="84811"/>
                  <a:pt x="3152775" y="71781"/>
                  <a:pt x="3152775" y="54864"/>
                </a:cubicBezTo>
                <a:cubicBezTo>
                  <a:pt x="3152775" y="37948"/>
                  <a:pt x="3166148" y="24918"/>
                  <a:pt x="3182264" y="24918"/>
                </a:cubicBezTo>
                <a:close/>
                <a:moveTo>
                  <a:pt x="3085985" y="24918"/>
                </a:moveTo>
                <a:cubicBezTo>
                  <a:pt x="3093986" y="24918"/>
                  <a:pt x="3100158" y="28690"/>
                  <a:pt x="3103359" y="35319"/>
                </a:cubicBezTo>
                <a:cubicBezTo>
                  <a:pt x="3107588" y="28232"/>
                  <a:pt x="3114560" y="24918"/>
                  <a:pt x="3121875" y="24918"/>
                </a:cubicBezTo>
                <a:cubicBezTo>
                  <a:pt x="3134448" y="24918"/>
                  <a:pt x="3143249" y="33490"/>
                  <a:pt x="3143249" y="47778"/>
                </a:cubicBezTo>
                <a:lnTo>
                  <a:pt x="3143249" y="83439"/>
                </a:lnTo>
                <a:lnTo>
                  <a:pt x="3135706" y="83439"/>
                </a:lnTo>
                <a:lnTo>
                  <a:pt x="3135706" y="47778"/>
                </a:lnTo>
                <a:cubicBezTo>
                  <a:pt x="3135706" y="37605"/>
                  <a:pt x="3129876" y="32233"/>
                  <a:pt x="3121761" y="32233"/>
                </a:cubicBezTo>
                <a:cubicBezTo>
                  <a:pt x="3112960" y="32233"/>
                  <a:pt x="3105873" y="37605"/>
                  <a:pt x="3105873" y="51778"/>
                </a:cubicBezTo>
                <a:lnTo>
                  <a:pt x="3105873" y="83439"/>
                </a:lnTo>
                <a:lnTo>
                  <a:pt x="3098329" y="83439"/>
                </a:lnTo>
                <a:lnTo>
                  <a:pt x="3098329" y="47778"/>
                </a:lnTo>
                <a:cubicBezTo>
                  <a:pt x="3098329" y="37605"/>
                  <a:pt x="3093072" y="32233"/>
                  <a:pt x="3084956" y="32233"/>
                </a:cubicBezTo>
                <a:cubicBezTo>
                  <a:pt x="3076727" y="32233"/>
                  <a:pt x="3068497" y="37605"/>
                  <a:pt x="3068497" y="51778"/>
                </a:cubicBezTo>
                <a:lnTo>
                  <a:pt x="3068497" y="83439"/>
                </a:lnTo>
                <a:lnTo>
                  <a:pt x="3060954" y="83439"/>
                </a:lnTo>
                <a:lnTo>
                  <a:pt x="3060954" y="26289"/>
                </a:lnTo>
                <a:lnTo>
                  <a:pt x="3068497" y="26289"/>
                </a:lnTo>
                <a:lnTo>
                  <a:pt x="3068497" y="34633"/>
                </a:lnTo>
                <a:cubicBezTo>
                  <a:pt x="3072955" y="27661"/>
                  <a:pt x="3079127" y="24918"/>
                  <a:pt x="3085985" y="24918"/>
                </a:cubicBezTo>
                <a:close/>
                <a:moveTo>
                  <a:pt x="2964599" y="24918"/>
                </a:moveTo>
                <a:cubicBezTo>
                  <a:pt x="2973971" y="24918"/>
                  <a:pt x="2981287" y="29490"/>
                  <a:pt x="2984601" y="36576"/>
                </a:cubicBezTo>
                <a:lnTo>
                  <a:pt x="2978315" y="40234"/>
                </a:lnTo>
                <a:cubicBezTo>
                  <a:pt x="2975915" y="34405"/>
                  <a:pt x="2970085" y="32233"/>
                  <a:pt x="2964599" y="32233"/>
                </a:cubicBezTo>
                <a:cubicBezTo>
                  <a:pt x="2958655" y="32233"/>
                  <a:pt x="2952598" y="35090"/>
                  <a:pt x="2952598" y="41263"/>
                </a:cubicBezTo>
                <a:cubicBezTo>
                  <a:pt x="2952598" y="55436"/>
                  <a:pt x="2985973" y="47320"/>
                  <a:pt x="2985973" y="68352"/>
                </a:cubicBezTo>
                <a:cubicBezTo>
                  <a:pt x="2985973" y="78067"/>
                  <a:pt x="2977515" y="84811"/>
                  <a:pt x="2965285" y="84811"/>
                </a:cubicBezTo>
                <a:cubicBezTo>
                  <a:pt x="2953855" y="84811"/>
                  <a:pt x="2946082" y="78982"/>
                  <a:pt x="2943225" y="71666"/>
                </a:cubicBezTo>
                <a:lnTo>
                  <a:pt x="2949625" y="67894"/>
                </a:lnTo>
                <a:cubicBezTo>
                  <a:pt x="2951683" y="73724"/>
                  <a:pt x="2957626" y="77496"/>
                  <a:pt x="2965285" y="77496"/>
                </a:cubicBezTo>
                <a:cubicBezTo>
                  <a:pt x="2972028" y="77496"/>
                  <a:pt x="2978429" y="75095"/>
                  <a:pt x="2978429" y="68352"/>
                </a:cubicBezTo>
                <a:cubicBezTo>
                  <a:pt x="2978429" y="54178"/>
                  <a:pt x="2945054" y="62294"/>
                  <a:pt x="2945054" y="41263"/>
                </a:cubicBezTo>
                <a:cubicBezTo>
                  <a:pt x="2945054" y="32119"/>
                  <a:pt x="2953169" y="24918"/>
                  <a:pt x="2964599" y="24918"/>
                </a:cubicBezTo>
                <a:close/>
                <a:moveTo>
                  <a:pt x="2840774" y="24918"/>
                </a:moveTo>
                <a:cubicBezTo>
                  <a:pt x="2850147" y="24918"/>
                  <a:pt x="2857462" y="29490"/>
                  <a:pt x="2860777" y="36576"/>
                </a:cubicBezTo>
                <a:lnTo>
                  <a:pt x="2854490" y="40234"/>
                </a:lnTo>
                <a:cubicBezTo>
                  <a:pt x="2852090" y="34405"/>
                  <a:pt x="2846260" y="32233"/>
                  <a:pt x="2840774" y="32233"/>
                </a:cubicBezTo>
                <a:cubicBezTo>
                  <a:pt x="2834831" y="32233"/>
                  <a:pt x="2828773" y="35090"/>
                  <a:pt x="2828773" y="41263"/>
                </a:cubicBezTo>
                <a:cubicBezTo>
                  <a:pt x="2828773" y="55436"/>
                  <a:pt x="2862148" y="47320"/>
                  <a:pt x="2862148" y="68352"/>
                </a:cubicBezTo>
                <a:cubicBezTo>
                  <a:pt x="2862148" y="78067"/>
                  <a:pt x="2853690" y="84811"/>
                  <a:pt x="2841460" y="84811"/>
                </a:cubicBezTo>
                <a:cubicBezTo>
                  <a:pt x="2830030" y="84811"/>
                  <a:pt x="2822257" y="78982"/>
                  <a:pt x="2819400" y="71666"/>
                </a:cubicBezTo>
                <a:lnTo>
                  <a:pt x="2825801" y="67894"/>
                </a:lnTo>
                <a:cubicBezTo>
                  <a:pt x="2827858" y="73724"/>
                  <a:pt x="2833802" y="77496"/>
                  <a:pt x="2841460" y="77496"/>
                </a:cubicBezTo>
                <a:cubicBezTo>
                  <a:pt x="2848203" y="77496"/>
                  <a:pt x="2854604" y="75095"/>
                  <a:pt x="2854604" y="68352"/>
                </a:cubicBezTo>
                <a:cubicBezTo>
                  <a:pt x="2854604" y="54178"/>
                  <a:pt x="2821229" y="62294"/>
                  <a:pt x="2821229" y="41263"/>
                </a:cubicBezTo>
                <a:cubicBezTo>
                  <a:pt x="2821229" y="32119"/>
                  <a:pt x="2829344" y="24918"/>
                  <a:pt x="2840774" y="24918"/>
                </a:cubicBezTo>
                <a:close/>
                <a:moveTo>
                  <a:pt x="2716111" y="24918"/>
                </a:moveTo>
                <a:cubicBezTo>
                  <a:pt x="2727426" y="24918"/>
                  <a:pt x="2737028" y="30861"/>
                  <a:pt x="2741142" y="39891"/>
                </a:cubicBezTo>
                <a:lnTo>
                  <a:pt x="2734970" y="43434"/>
                </a:lnTo>
                <a:cubicBezTo>
                  <a:pt x="2731884" y="36691"/>
                  <a:pt x="2724683" y="32233"/>
                  <a:pt x="2716111" y="32233"/>
                </a:cubicBezTo>
                <a:cubicBezTo>
                  <a:pt x="2703423" y="32233"/>
                  <a:pt x="2693593" y="42177"/>
                  <a:pt x="2693593" y="54864"/>
                </a:cubicBezTo>
                <a:cubicBezTo>
                  <a:pt x="2693593" y="67552"/>
                  <a:pt x="2703423" y="77496"/>
                  <a:pt x="2716111" y="77496"/>
                </a:cubicBezTo>
                <a:cubicBezTo>
                  <a:pt x="2724797" y="77496"/>
                  <a:pt x="2731770" y="72924"/>
                  <a:pt x="2735428" y="66294"/>
                </a:cubicBezTo>
                <a:lnTo>
                  <a:pt x="2741714" y="69952"/>
                </a:lnTo>
                <a:cubicBezTo>
                  <a:pt x="2737028" y="78982"/>
                  <a:pt x="2727312" y="84811"/>
                  <a:pt x="2716111" y="84811"/>
                </a:cubicBezTo>
                <a:cubicBezTo>
                  <a:pt x="2698851" y="84811"/>
                  <a:pt x="2686050" y="71781"/>
                  <a:pt x="2686050" y="54864"/>
                </a:cubicBezTo>
                <a:cubicBezTo>
                  <a:pt x="2686050" y="37948"/>
                  <a:pt x="2698851" y="24918"/>
                  <a:pt x="2716111" y="24918"/>
                </a:cubicBezTo>
                <a:close/>
                <a:moveTo>
                  <a:pt x="2639339" y="24918"/>
                </a:moveTo>
                <a:cubicBezTo>
                  <a:pt x="2649512" y="24918"/>
                  <a:pt x="2657628" y="29833"/>
                  <a:pt x="2662428" y="37491"/>
                </a:cubicBezTo>
                <a:lnTo>
                  <a:pt x="2662428" y="26289"/>
                </a:lnTo>
                <a:lnTo>
                  <a:pt x="2669972" y="26289"/>
                </a:lnTo>
                <a:lnTo>
                  <a:pt x="2669972" y="83439"/>
                </a:lnTo>
                <a:lnTo>
                  <a:pt x="2662428" y="83439"/>
                </a:lnTo>
                <a:lnTo>
                  <a:pt x="2662428" y="72238"/>
                </a:lnTo>
                <a:cubicBezTo>
                  <a:pt x="2657628" y="79896"/>
                  <a:pt x="2649512" y="84811"/>
                  <a:pt x="2639339" y="84811"/>
                </a:cubicBezTo>
                <a:cubicBezTo>
                  <a:pt x="2623223" y="84811"/>
                  <a:pt x="2609850" y="71781"/>
                  <a:pt x="2609850" y="54864"/>
                </a:cubicBezTo>
                <a:cubicBezTo>
                  <a:pt x="2609850" y="37948"/>
                  <a:pt x="2623223" y="24918"/>
                  <a:pt x="2639339" y="24918"/>
                </a:cubicBezTo>
                <a:close/>
                <a:moveTo>
                  <a:pt x="2478100" y="24918"/>
                </a:moveTo>
                <a:cubicBezTo>
                  <a:pt x="2492045" y="24918"/>
                  <a:pt x="2500503" y="34062"/>
                  <a:pt x="2500503" y="48349"/>
                </a:cubicBezTo>
                <a:lnTo>
                  <a:pt x="2500503" y="83439"/>
                </a:lnTo>
                <a:lnTo>
                  <a:pt x="2492959" y="83439"/>
                </a:lnTo>
                <a:lnTo>
                  <a:pt x="2492959" y="48349"/>
                </a:lnTo>
                <a:cubicBezTo>
                  <a:pt x="2492959" y="38176"/>
                  <a:pt x="2487358" y="32233"/>
                  <a:pt x="2477414" y="32233"/>
                </a:cubicBezTo>
                <a:cubicBezTo>
                  <a:pt x="2467356" y="32233"/>
                  <a:pt x="2458898" y="38176"/>
                  <a:pt x="2458898" y="53493"/>
                </a:cubicBezTo>
                <a:lnTo>
                  <a:pt x="2458898" y="83439"/>
                </a:lnTo>
                <a:lnTo>
                  <a:pt x="2451354" y="83439"/>
                </a:lnTo>
                <a:lnTo>
                  <a:pt x="2451354" y="26289"/>
                </a:lnTo>
                <a:lnTo>
                  <a:pt x="2458898" y="26289"/>
                </a:lnTo>
                <a:lnTo>
                  <a:pt x="2458898" y="35205"/>
                </a:lnTo>
                <a:cubicBezTo>
                  <a:pt x="2463355" y="28004"/>
                  <a:pt x="2469985" y="24918"/>
                  <a:pt x="2478100" y="24918"/>
                </a:cubicBezTo>
                <a:close/>
                <a:moveTo>
                  <a:pt x="2401214" y="24918"/>
                </a:moveTo>
                <a:cubicBezTo>
                  <a:pt x="2411387" y="24918"/>
                  <a:pt x="2419502" y="29833"/>
                  <a:pt x="2424303" y="37491"/>
                </a:cubicBezTo>
                <a:lnTo>
                  <a:pt x="2424303" y="26289"/>
                </a:lnTo>
                <a:lnTo>
                  <a:pt x="2431847" y="26289"/>
                </a:lnTo>
                <a:lnTo>
                  <a:pt x="2431847" y="83439"/>
                </a:lnTo>
                <a:lnTo>
                  <a:pt x="2424303" y="83439"/>
                </a:lnTo>
                <a:lnTo>
                  <a:pt x="2424303" y="72238"/>
                </a:lnTo>
                <a:cubicBezTo>
                  <a:pt x="2419502" y="79896"/>
                  <a:pt x="2411387" y="84811"/>
                  <a:pt x="2401214" y="84811"/>
                </a:cubicBezTo>
                <a:cubicBezTo>
                  <a:pt x="2385098" y="84811"/>
                  <a:pt x="2371725" y="71781"/>
                  <a:pt x="2371725" y="54864"/>
                </a:cubicBezTo>
                <a:cubicBezTo>
                  <a:pt x="2371725" y="37948"/>
                  <a:pt x="2385098" y="24918"/>
                  <a:pt x="2401214" y="24918"/>
                </a:cubicBezTo>
                <a:close/>
                <a:moveTo>
                  <a:pt x="2304935" y="24918"/>
                </a:moveTo>
                <a:cubicBezTo>
                  <a:pt x="2312936" y="24918"/>
                  <a:pt x="2319109" y="28690"/>
                  <a:pt x="2322309" y="35319"/>
                </a:cubicBezTo>
                <a:cubicBezTo>
                  <a:pt x="2326538" y="28232"/>
                  <a:pt x="2333511" y="24918"/>
                  <a:pt x="2340826" y="24918"/>
                </a:cubicBezTo>
                <a:cubicBezTo>
                  <a:pt x="2353399" y="24918"/>
                  <a:pt x="2362200" y="33490"/>
                  <a:pt x="2362200" y="47778"/>
                </a:cubicBezTo>
                <a:lnTo>
                  <a:pt x="2362200" y="83439"/>
                </a:lnTo>
                <a:lnTo>
                  <a:pt x="2354656" y="83439"/>
                </a:lnTo>
                <a:lnTo>
                  <a:pt x="2354656" y="47778"/>
                </a:lnTo>
                <a:cubicBezTo>
                  <a:pt x="2354656" y="37605"/>
                  <a:pt x="2348827" y="32233"/>
                  <a:pt x="2340711" y="32233"/>
                </a:cubicBezTo>
                <a:cubicBezTo>
                  <a:pt x="2331910" y="32233"/>
                  <a:pt x="2324824" y="37605"/>
                  <a:pt x="2324824" y="51778"/>
                </a:cubicBezTo>
                <a:lnTo>
                  <a:pt x="2324824" y="83439"/>
                </a:lnTo>
                <a:lnTo>
                  <a:pt x="2317280" y="83439"/>
                </a:lnTo>
                <a:lnTo>
                  <a:pt x="2317280" y="47778"/>
                </a:lnTo>
                <a:cubicBezTo>
                  <a:pt x="2317280" y="37605"/>
                  <a:pt x="2312022" y="32233"/>
                  <a:pt x="2303907" y="32233"/>
                </a:cubicBezTo>
                <a:cubicBezTo>
                  <a:pt x="2295677" y="32233"/>
                  <a:pt x="2287448" y="37605"/>
                  <a:pt x="2287448" y="51778"/>
                </a:cubicBezTo>
                <a:lnTo>
                  <a:pt x="2287448" y="83439"/>
                </a:lnTo>
                <a:lnTo>
                  <a:pt x="2279904" y="83439"/>
                </a:lnTo>
                <a:lnTo>
                  <a:pt x="2279904" y="26289"/>
                </a:lnTo>
                <a:lnTo>
                  <a:pt x="2287448" y="26289"/>
                </a:lnTo>
                <a:lnTo>
                  <a:pt x="2287448" y="34633"/>
                </a:lnTo>
                <a:cubicBezTo>
                  <a:pt x="2291905" y="27661"/>
                  <a:pt x="2298077" y="24918"/>
                  <a:pt x="2304935" y="24918"/>
                </a:cubicBezTo>
                <a:close/>
                <a:moveTo>
                  <a:pt x="2144611" y="24918"/>
                </a:moveTo>
                <a:cubicBezTo>
                  <a:pt x="2161298" y="24918"/>
                  <a:pt x="2174672" y="37948"/>
                  <a:pt x="2174672" y="54864"/>
                </a:cubicBezTo>
                <a:cubicBezTo>
                  <a:pt x="2174672" y="71781"/>
                  <a:pt x="2161298" y="84811"/>
                  <a:pt x="2144611" y="84811"/>
                </a:cubicBezTo>
                <a:cubicBezTo>
                  <a:pt x="2127923" y="84811"/>
                  <a:pt x="2114550" y="71781"/>
                  <a:pt x="2114550" y="54864"/>
                </a:cubicBezTo>
                <a:cubicBezTo>
                  <a:pt x="2114550" y="37948"/>
                  <a:pt x="2127923" y="24918"/>
                  <a:pt x="2144611" y="24918"/>
                </a:cubicBezTo>
                <a:close/>
                <a:moveTo>
                  <a:pt x="1935899" y="24918"/>
                </a:moveTo>
                <a:cubicBezTo>
                  <a:pt x="1945272" y="24918"/>
                  <a:pt x="1952587" y="29490"/>
                  <a:pt x="1955901" y="36576"/>
                </a:cubicBezTo>
                <a:lnTo>
                  <a:pt x="1949615" y="40234"/>
                </a:lnTo>
                <a:cubicBezTo>
                  <a:pt x="1947215" y="34405"/>
                  <a:pt x="1941385" y="32233"/>
                  <a:pt x="1935899" y="32233"/>
                </a:cubicBezTo>
                <a:cubicBezTo>
                  <a:pt x="1929955" y="32233"/>
                  <a:pt x="1923897" y="35090"/>
                  <a:pt x="1923897" y="41263"/>
                </a:cubicBezTo>
                <a:cubicBezTo>
                  <a:pt x="1923897" y="55436"/>
                  <a:pt x="1957273" y="47320"/>
                  <a:pt x="1957273" y="68352"/>
                </a:cubicBezTo>
                <a:cubicBezTo>
                  <a:pt x="1957273" y="78067"/>
                  <a:pt x="1948815" y="84811"/>
                  <a:pt x="1936585" y="84811"/>
                </a:cubicBezTo>
                <a:cubicBezTo>
                  <a:pt x="1925155" y="84811"/>
                  <a:pt x="1917382" y="78982"/>
                  <a:pt x="1914525" y="71666"/>
                </a:cubicBezTo>
                <a:lnTo>
                  <a:pt x="1920926" y="67894"/>
                </a:lnTo>
                <a:cubicBezTo>
                  <a:pt x="1922983" y="73724"/>
                  <a:pt x="1928927" y="77496"/>
                  <a:pt x="1936585" y="77496"/>
                </a:cubicBezTo>
                <a:cubicBezTo>
                  <a:pt x="1943329" y="77496"/>
                  <a:pt x="1949729" y="75095"/>
                  <a:pt x="1949729" y="68352"/>
                </a:cubicBezTo>
                <a:cubicBezTo>
                  <a:pt x="1949729" y="54178"/>
                  <a:pt x="1916354" y="62294"/>
                  <a:pt x="1916354" y="41263"/>
                </a:cubicBezTo>
                <a:cubicBezTo>
                  <a:pt x="1916354" y="32119"/>
                  <a:pt x="1924469" y="24918"/>
                  <a:pt x="1935899" y="24918"/>
                </a:cubicBezTo>
                <a:close/>
                <a:moveTo>
                  <a:pt x="1869224" y="24918"/>
                </a:moveTo>
                <a:cubicBezTo>
                  <a:pt x="1878597" y="24918"/>
                  <a:pt x="1885912" y="29490"/>
                  <a:pt x="1889226" y="36576"/>
                </a:cubicBezTo>
                <a:lnTo>
                  <a:pt x="1882940" y="40234"/>
                </a:lnTo>
                <a:cubicBezTo>
                  <a:pt x="1880540" y="34405"/>
                  <a:pt x="1874710" y="32233"/>
                  <a:pt x="1869224" y="32233"/>
                </a:cubicBezTo>
                <a:cubicBezTo>
                  <a:pt x="1863280" y="32233"/>
                  <a:pt x="1857222" y="35090"/>
                  <a:pt x="1857222" y="41263"/>
                </a:cubicBezTo>
                <a:cubicBezTo>
                  <a:pt x="1857222" y="55436"/>
                  <a:pt x="1890598" y="47320"/>
                  <a:pt x="1890598" y="68352"/>
                </a:cubicBezTo>
                <a:cubicBezTo>
                  <a:pt x="1890598" y="78067"/>
                  <a:pt x="1882140" y="84811"/>
                  <a:pt x="1869910" y="84811"/>
                </a:cubicBezTo>
                <a:cubicBezTo>
                  <a:pt x="1858480" y="84811"/>
                  <a:pt x="1850708" y="78982"/>
                  <a:pt x="1847850" y="71666"/>
                </a:cubicBezTo>
                <a:lnTo>
                  <a:pt x="1854251" y="67894"/>
                </a:lnTo>
                <a:cubicBezTo>
                  <a:pt x="1856308" y="73724"/>
                  <a:pt x="1862252" y="77496"/>
                  <a:pt x="1869910" y="77496"/>
                </a:cubicBezTo>
                <a:cubicBezTo>
                  <a:pt x="1876654" y="77496"/>
                  <a:pt x="1883054" y="75095"/>
                  <a:pt x="1883054" y="68352"/>
                </a:cubicBezTo>
                <a:cubicBezTo>
                  <a:pt x="1883054" y="54178"/>
                  <a:pt x="1849679" y="62294"/>
                  <a:pt x="1849679" y="41263"/>
                </a:cubicBezTo>
                <a:cubicBezTo>
                  <a:pt x="1849679" y="32119"/>
                  <a:pt x="1857794" y="24918"/>
                  <a:pt x="1869224" y="24918"/>
                </a:cubicBezTo>
                <a:close/>
                <a:moveTo>
                  <a:pt x="1724939" y="24918"/>
                </a:moveTo>
                <a:cubicBezTo>
                  <a:pt x="1735112" y="24918"/>
                  <a:pt x="1743227" y="29833"/>
                  <a:pt x="1748028" y="37491"/>
                </a:cubicBezTo>
                <a:lnTo>
                  <a:pt x="1748028" y="26289"/>
                </a:lnTo>
                <a:lnTo>
                  <a:pt x="1755572" y="26289"/>
                </a:lnTo>
                <a:lnTo>
                  <a:pt x="1755572" y="83439"/>
                </a:lnTo>
                <a:lnTo>
                  <a:pt x="1748028" y="83439"/>
                </a:lnTo>
                <a:lnTo>
                  <a:pt x="1748028" y="72238"/>
                </a:lnTo>
                <a:cubicBezTo>
                  <a:pt x="1743227" y="79896"/>
                  <a:pt x="1735112" y="84811"/>
                  <a:pt x="1724939" y="84811"/>
                </a:cubicBezTo>
                <a:cubicBezTo>
                  <a:pt x="1708823" y="84811"/>
                  <a:pt x="1695450" y="71781"/>
                  <a:pt x="1695450" y="54864"/>
                </a:cubicBezTo>
                <a:cubicBezTo>
                  <a:pt x="1695450" y="37948"/>
                  <a:pt x="1708823" y="24918"/>
                  <a:pt x="1724939" y="24918"/>
                </a:cubicBezTo>
                <a:close/>
                <a:moveTo>
                  <a:pt x="1658950" y="24918"/>
                </a:moveTo>
                <a:cubicBezTo>
                  <a:pt x="1672895" y="24918"/>
                  <a:pt x="1681353" y="34062"/>
                  <a:pt x="1681353" y="48349"/>
                </a:cubicBezTo>
                <a:lnTo>
                  <a:pt x="1681353" y="83439"/>
                </a:lnTo>
                <a:lnTo>
                  <a:pt x="1673809" y="83439"/>
                </a:lnTo>
                <a:lnTo>
                  <a:pt x="1673809" y="48349"/>
                </a:lnTo>
                <a:cubicBezTo>
                  <a:pt x="1673809" y="38176"/>
                  <a:pt x="1668208" y="32233"/>
                  <a:pt x="1658264" y="32233"/>
                </a:cubicBezTo>
                <a:cubicBezTo>
                  <a:pt x="1648206" y="32233"/>
                  <a:pt x="1639748" y="38176"/>
                  <a:pt x="1639748" y="53493"/>
                </a:cubicBezTo>
                <a:lnTo>
                  <a:pt x="1639748" y="83439"/>
                </a:lnTo>
                <a:lnTo>
                  <a:pt x="1632204" y="83439"/>
                </a:lnTo>
                <a:lnTo>
                  <a:pt x="1632204" y="26289"/>
                </a:lnTo>
                <a:lnTo>
                  <a:pt x="1639748" y="26289"/>
                </a:lnTo>
                <a:lnTo>
                  <a:pt x="1639748" y="35205"/>
                </a:lnTo>
                <a:cubicBezTo>
                  <a:pt x="1644206" y="28004"/>
                  <a:pt x="1650835" y="24918"/>
                  <a:pt x="1658950" y="24918"/>
                </a:cubicBezTo>
                <a:close/>
                <a:moveTo>
                  <a:pt x="1477861" y="24918"/>
                </a:moveTo>
                <a:cubicBezTo>
                  <a:pt x="1489177" y="24918"/>
                  <a:pt x="1498778" y="30861"/>
                  <a:pt x="1502893" y="39891"/>
                </a:cubicBezTo>
                <a:lnTo>
                  <a:pt x="1496720" y="43434"/>
                </a:lnTo>
                <a:cubicBezTo>
                  <a:pt x="1493634" y="36691"/>
                  <a:pt x="1486433" y="32233"/>
                  <a:pt x="1477861" y="32233"/>
                </a:cubicBezTo>
                <a:cubicBezTo>
                  <a:pt x="1465174" y="32233"/>
                  <a:pt x="1455344" y="42177"/>
                  <a:pt x="1455344" y="54864"/>
                </a:cubicBezTo>
                <a:cubicBezTo>
                  <a:pt x="1455344" y="67552"/>
                  <a:pt x="1465174" y="77496"/>
                  <a:pt x="1477861" y="77496"/>
                </a:cubicBezTo>
                <a:cubicBezTo>
                  <a:pt x="1486548" y="77496"/>
                  <a:pt x="1493520" y="72924"/>
                  <a:pt x="1497178" y="66294"/>
                </a:cubicBezTo>
                <a:lnTo>
                  <a:pt x="1503464" y="69952"/>
                </a:lnTo>
                <a:cubicBezTo>
                  <a:pt x="1498778" y="78982"/>
                  <a:pt x="1489062" y="84811"/>
                  <a:pt x="1477861" y="84811"/>
                </a:cubicBezTo>
                <a:cubicBezTo>
                  <a:pt x="1460602" y="84811"/>
                  <a:pt x="1447800" y="71781"/>
                  <a:pt x="1447800" y="54864"/>
                </a:cubicBezTo>
                <a:cubicBezTo>
                  <a:pt x="1447800" y="37948"/>
                  <a:pt x="1460602" y="24918"/>
                  <a:pt x="1477861" y="24918"/>
                </a:cubicBezTo>
                <a:close/>
                <a:moveTo>
                  <a:pt x="1361961" y="24918"/>
                </a:moveTo>
                <a:cubicBezTo>
                  <a:pt x="1369962" y="24918"/>
                  <a:pt x="1376134" y="28690"/>
                  <a:pt x="1379334" y="35319"/>
                </a:cubicBezTo>
                <a:cubicBezTo>
                  <a:pt x="1383563" y="28232"/>
                  <a:pt x="1390536" y="24918"/>
                  <a:pt x="1397851" y="24918"/>
                </a:cubicBezTo>
                <a:cubicBezTo>
                  <a:pt x="1410424" y="24918"/>
                  <a:pt x="1419225" y="33490"/>
                  <a:pt x="1419225" y="47778"/>
                </a:cubicBezTo>
                <a:lnTo>
                  <a:pt x="1419225" y="83439"/>
                </a:lnTo>
                <a:lnTo>
                  <a:pt x="1411681" y="83439"/>
                </a:lnTo>
                <a:lnTo>
                  <a:pt x="1411681" y="47778"/>
                </a:lnTo>
                <a:cubicBezTo>
                  <a:pt x="1411681" y="37605"/>
                  <a:pt x="1405852" y="32233"/>
                  <a:pt x="1397737" y="32233"/>
                </a:cubicBezTo>
                <a:cubicBezTo>
                  <a:pt x="1388936" y="32233"/>
                  <a:pt x="1381849" y="37605"/>
                  <a:pt x="1381849" y="51778"/>
                </a:cubicBezTo>
                <a:lnTo>
                  <a:pt x="1381849" y="83439"/>
                </a:lnTo>
                <a:lnTo>
                  <a:pt x="1374305" y="83439"/>
                </a:lnTo>
                <a:lnTo>
                  <a:pt x="1374305" y="47778"/>
                </a:lnTo>
                <a:cubicBezTo>
                  <a:pt x="1374305" y="37605"/>
                  <a:pt x="1369047" y="32233"/>
                  <a:pt x="1360932" y="32233"/>
                </a:cubicBezTo>
                <a:cubicBezTo>
                  <a:pt x="1352702" y="32233"/>
                  <a:pt x="1344473" y="37605"/>
                  <a:pt x="1344473" y="51778"/>
                </a:cubicBezTo>
                <a:lnTo>
                  <a:pt x="1344473" y="83439"/>
                </a:lnTo>
                <a:lnTo>
                  <a:pt x="1336929" y="83439"/>
                </a:lnTo>
                <a:lnTo>
                  <a:pt x="1336929" y="26289"/>
                </a:lnTo>
                <a:lnTo>
                  <a:pt x="1344473" y="26289"/>
                </a:lnTo>
                <a:lnTo>
                  <a:pt x="1344473" y="34633"/>
                </a:lnTo>
                <a:cubicBezTo>
                  <a:pt x="1348931" y="27661"/>
                  <a:pt x="1355103" y="24918"/>
                  <a:pt x="1361961" y="24918"/>
                </a:cubicBezTo>
                <a:close/>
                <a:moveTo>
                  <a:pt x="1296886" y="24918"/>
                </a:moveTo>
                <a:cubicBezTo>
                  <a:pt x="1313574" y="24918"/>
                  <a:pt x="1326947" y="37948"/>
                  <a:pt x="1326947" y="54864"/>
                </a:cubicBezTo>
                <a:cubicBezTo>
                  <a:pt x="1326947" y="71781"/>
                  <a:pt x="1313574" y="84811"/>
                  <a:pt x="1296886" y="84811"/>
                </a:cubicBezTo>
                <a:cubicBezTo>
                  <a:pt x="1280198" y="84811"/>
                  <a:pt x="1266825" y="71781"/>
                  <a:pt x="1266825" y="54864"/>
                </a:cubicBezTo>
                <a:cubicBezTo>
                  <a:pt x="1266825" y="37948"/>
                  <a:pt x="1280198" y="24918"/>
                  <a:pt x="1296886" y="24918"/>
                </a:cubicBezTo>
                <a:close/>
                <a:moveTo>
                  <a:pt x="1230325" y="24918"/>
                </a:moveTo>
                <a:cubicBezTo>
                  <a:pt x="1244270" y="24918"/>
                  <a:pt x="1252728" y="34062"/>
                  <a:pt x="1252728" y="48349"/>
                </a:cubicBezTo>
                <a:lnTo>
                  <a:pt x="1252728" y="83439"/>
                </a:lnTo>
                <a:lnTo>
                  <a:pt x="1245184" y="83439"/>
                </a:lnTo>
                <a:lnTo>
                  <a:pt x="1245184" y="48349"/>
                </a:lnTo>
                <a:cubicBezTo>
                  <a:pt x="1245184" y="38176"/>
                  <a:pt x="1239584" y="32233"/>
                  <a:pt x="1229640" y="32233"/>
                </a:cubicBezTo>
                <a:cubicBezTo>
                  <a:pt x="1219581" y="32233"/>
                  <a:pt x="1211123" y="38176"/>
                  <a:pt x="1211123" y="53493"/>
                </a:cubicBezTo>
                <a:lnTo>
                  <a:pt x="1211123" y="83439"/>
                </a:lnTo>
                <a:lnTo>
                  <a:pt x="1203579" y="83439"/>
                </a:lnTo>
                <a:lnTo>
                  <a:pt x="1203579" y="26289"/>
                </a:lnTo>
                <a:lnTo>
                  <a:pt x="1211123" y="26289"/>
                </a:lnTo>
                <a:lnTo>
                  <a:pt x="1211123" y="35205"/>
                </a:lnTo>
                <a:cubicBezTo>
                  <a:pt x="1215581" y="28004"/>
                  <a:pt x="1222210" y="24918"/>
                  <a:pt x="1230325" y="24918"/>
                </a:cubicBezTo>
                <a:close/>
                <a:moveTo>
                  <a:pt x="1163536" y="24918"/>
                </a:moveTo>
                <a:cubicBezTo>
                  <a:pt x="1180224" y="24918"/>
                  <a:pt x="1193597" y="37948"/>
                  <a:pt x="1193597" y="54864"/>
                </a:cubicBezTo>
                <a:cubicBezTo>
                  <a:pt x="1193597" y="71781"/>
                  <a:pt x="1180224" y="84811"/>
                  <a:pt x="1163536" y="84811"/>
                </a:cubicBezTo>
                <a:cubicBezTo>
                  <a:pt x="1146848" y="84811"/>
                  <a:pt x="1133475" y="71781"/>
                  <a:pt x="1133475" y="54864"/>
                </a:cubicBezTo>
                <a:cubicBezTo>
                  <a:pt x="1133475" y="37948"/>
                  <a:pt x="1146848" y="24918"/>
                  <a:pt x="1163536" y="24918"/>
                </a:cubicBezTo>
                <a:close/>
                <a:moveTo>
                  <a:pt x="1096861" y="24918"/>
                </a:moveTo>
                <a:cubicBezTo>
                  <a:pt x="1108177" y="24918"/>
                  <a:pt x="1117778" y="30861"/>
                  <a:pt x="1121893" y="39891"/>
                </a:cubicBezTo>
                <a:lnTo>
                  <a:pt x="1115721" y="43434"/>
                </a:lnTo>
                <a:cubicBezTo>
                  <a:pt x="1112635" y="36691"/>
                  <a:pt x="1105434" y="32233"/>
                  <a:pt x="1096861" y="32233"/>
                </a:cubicBezTo>
                <a:cubicBezTo>
                  <a:pt x="1084174" y="32233"/>
                  <a:pt x="1074344" y="42177"/>
                  <a:pt x="1074344" y="54864"/>
                </a:cubicBezTo>
                <a:cubicBezTo>
                  <a:pt x="1074344" y="67552"/>
                  <a:pt x="1084174" y="77496"/>
                  <a:pt x="1096861" y="77496"/>
                </a:cubicBezTo>
                <a:cubicBezTo>
                  <a:pt x="1105548" y="77496"/>
                  <a:pt x="1112520" y="72924"/>
                  <a:pt x="1116178" y="66294"/>
                </a:cubicBezTo>
                <a:lnTo>
                  <a:pt x="1122464" y="69952"/>
                </a:lnTo>
                <a:cubicBezTo>
                  <a:pt x="1117778" y="78982"/>
                  <a:pt x="1108063" y="84811"/>
                  <a:pt x="1096861" y="84811"/>
                </a:cubicBezTo>
                <a:cubicBezTo>
                  <a:pt x="1079602" y="84811"/>
                  <a:pt x="1066800" y="71781"/>
                  <a:pt x="1066800" y="54864"/>
                </a:cubicBezTo>
                <a:cubicBezTo>
                  <a:pt x="1066800" y="37948"/>
                  <a:pt x="1079602" y="24918"/>
                  <a:pt x="1096861" y="24918"/>
                </a:cubicBezTo>
                <a:close/>
                <a:moveTo>
                  <a:pt x="906361" y="24918"/>
                </a:moveTo>
                <a:cubicBezTo>
                  <a:pt x="923049" y="24918"/>
                  <a:pt x="936422" y="37948"/>
                  <a:pt x="936422" y="54864"/>
                </a:cubicBezTo>
                <a:cubicBezTo>
                  <a:pt x="936422" y="71781"/>
                  <a:pt x="923049" y="84811"/>
                  <a:pt x="906361" y="84811"/>
                </a:cubicBezTo>
                <a:cubicBezTo>
                  <a:pt x="889673" y="84811"/>
                  <a:pt x="876300" y="71781"/>
                  <a:pt x="876300" y="54864"/>
                </a:cubicBezTo>
                <a:cubicBezTo>
                  <a:pt x="876300" y="37948"/>
                  <a:pt x="889673" y="24918"/>
                  <a:pt x="906361" y="24918"/>
                </a:cubicBezTo>
                <a:close/>
                <a:moveTo>
                  <a:pt x="743865" y="24918"/>
                </a:moveTo>
                <a:cubicBezTo>
                  <a:pt x="754037" y="24918"/>
                  <a:pt x="762153" y="29833"/>
                  <a:pt x="766953" y="37491"/>
                </a:cubicBezTo>
                <a:lnTo>
                  <a:pt x="766953" y="26289"/>
                </a:lnTo>
                <a:lnTo>
                  <a:pt x="774497" y="26289"/>
                </a:lnTo>
                <a:lnTo>
                  <a:pt x="774497" y="83439"/>
                </a:lnTo>
                <a:lnTo>
                  <a:pt x="766953" y="83439"/>
                </a:lnTo>
                <a:lnTo>
                  <a:pt x="766953" y="72238"/>
                </a:lnTo>
                <a:cubicBezTo>
                  <a:pt x="762153" y="79896"/>
                  <a:pt x="754037" y="84811"/>
                  <a:pt x="743865" y="84811"/>
                </a:cubicBezTo>
                <a:cubicBezTo>
                  <a:pt x="727748" y="84811"/>
                  <a:pt x="714375" y="71781"/>
                  <a:pt x="714375" y="54864"/>
                </a:cubicBezTo>
                <a:cubicBezTo>
                  <a:pt x="714375" y="37948"/>
                  <a:pt x="727748" y="24918"/>
                  <a:pt x="743865" y="24918"/>
                </a:cubicBezTo>
                <a:close/>
                <a:moveTo>
                  <a:pt x="677533" y="24918"/>
                </a:moveTo>
                <a:cubicBezTo>
                  <a:pt x="695020" y="24918"/>
                  <a:pt x="705879" y="39434"/>
                  <a:pt x="705879" y="55093"/>
                </a:cubicBezTo>
                <a:cubicBezTo>
                  <a:pt x="705879" y="56236"/>
                  <a:pt x="705765" y="57493"/>
                  <a:pt x="705650" y="58636"/>
                </a:cubicBezTo>
                <a:lnTo>
                  <a:pt x="655473" y="58636"/>
                </a:lnTo>
                <a:cubicBezTo>
                  <a:pt x="657073" y="70295"/>
                  <a:pt x="666102" y="77496"/>
                  <a:pt x="678218" y="77496"/>
                </a:cubicBezTo>
                <a:cubicBezTo>
                  <a:pt x="687248" y="77496"/>
                  <a:pt x="693535" y="73267"/>
                  <a:pt x="696621" y="67780"/>
                </a:cubicBezTo>
                <a:lnTo>
                  <a:pt x="703250" y="71666"/>
                </a:lnTo>
                <a:cubicBezTo>
                  <a:pt x="698449" y="79439"/>
                  <a:pt x="689648" y="84811"/>
                  <a:pt x="678104" y="84811"/>
                </a:cubicBezTo>
                <a:cubicBezTo>
                  <a:pt x="660045" y="84811"/>
                  <a:pt x="647700" y="72124"/>
                  <a:pt x="647700" y="54864"/>
                </a:cubicBezTo>
                <a:cubicBezTo>
                  <a:pt x="647700" y="38062"/>
                  <a:pt x="659816" y="24918"/>
                  <a:pt x="677533" y="24918"/>
                </a:cubicBezTo>
                <a:close/>
                <a:moveTo>
                  <a:pt x="392849" y="24918"/>
                </a:moveTo>
                <a:cubicBezTo>
                  <a:pt x="402222" y="24918"/>
                  <a:pt x="409537" y="29490"/>
                  <a:pt x="412852" y="36576"/>
                </a:cubicBezTo>
                <a:lnTo>
                  <a:pt x="406565" y="40234"/>
                </a:lnTo>
                <a:cubicBezTo>
                  <a:pt x="404165" y="34405"/>
                  <a:pt x="398336" y="32233"/>
                  <a:pt x="392849" y="32233"/>
                </a:cubicBezTo>
                <a:cubicBezTo>
                  <a:pt x="386906" y="32233"/>
                  <a:pt x="380848" y="35090"/>
                  <a:pt x="380848" y="41263"/>
                </a:cubicBezTo>
                <a:cubicBezTo>
                  <a:pt x="380848" y="55436"/>
                  <a:pt x="414223" y="47320"/>
                  <a:pt x="414223" y="68352"/>
                </a:cubicBezTo>
                <a:cubicBezTo>
                  <a:pt x="414223" y="78067"/>
                  <a:pt x="405765" y="84811"/>
                  <a:pt x="393535" y="84811"/>
                </a:cubicBezTo>
                <a:cubicBezTo>
                  <a:pt x="382105" y="84811"/>
                  <a:pt x="374333" y="78982"/>
                  <a:pt x="371475" y="71666"/>
                </a:cubicBezTo>
                <a:lnTo>
                  <a:pt x="377876" y="67894"/>
                </a:lnTo>
                <a:cubicBezTo>
                  <a:pt x="379933" y="73724"/>
                  <a:pt x="385877" y="77496"/>
                  <a:pt x="393535" y="77496"/>
                </a:cubicBezTo>
                <a:cubicBezTo>
                  <a:pt x="400279" y="77496"/>
                  <a:pt x="406680" y="75095"/>
                  <a:pt x="406680" y="68352"/>
                </a:cubicBezTo>
                <a:cubicBezTo>
                  <a:pt x="406680" y="54178"/>
                  <a:pt x="373304" y="62294"/>
                  <a:pt x="373304" y="41263"/>
                </a:cubicBezTo>
                <a:cubicBezTo>
                  <a:pt x="373304" y="32119"/>
                  <a:pt x="381419" y="24918"/>
                  <a:pt x="392849" y="24918"/>
                </a:cubicBezTo>
                <a:close/>
                <a:moveTo>
                  <a:pt x="334633" y="24918"/>
                </a:moveTo>
                <a:cubicBezTo>
                  <a:pt x="352120" y="24918"/>
                  <a:pt x="362979" y="39434"/>
                  <a:pt x="362979" y="55093"/>
                </a:cubicBezTo>
                <a:cubicBezTo>
                  <a:pt x="362979" y="56236"/>
                  <a:pt x="362865" y="57493"/>
                  <a:pt x="362750" y="58636"/>
                </a:cubicBezTo>
                <a:lnTo>
                  <a:pt x="312573" y="58636"/>
                </a:lnTo>
                <a:cubicBezTo>
                  <a:pt x="314173" y="70295"/>
                  <a:pt x="323203" y="77496"/>
                  <a:pt x="335318" y="77496"/>
                </a:cubicBezTo>
                <a:cubicBezTo>
                  <a:pt x="344348" y="77496"/>
                  <a:pt x="350634" y="73267"/>
                  <a:pt x="353721" y="67780"/>
                </a:cubicBezTo>
                <a:lnTo>
                  <a:pt x="360350" y="71666"/>
                </a:lnTo>
                <a:cubicBezTo>
                  <a:pt x="355549" y="79439"/>
                  <a:pt x="346748" y="84811"/>
                  <a:pt x="335204" y="84811"/>
                </a:cubicBezTo>
                <a:cubicBezTo>
                  <a:pt x="317145" y="84811"/>
                  <a:pt x="304800" y="72124"/>
                  <a:pt x="304800" y="54864"/>
                </a:cubicBezTo>
                <a:cubicBezTo>
                  <a:pt x="304800" y="38062"/>
                  <a:pt x="316916" y="24918"/>
                  <a:pt x="334633" y="24918"/>
                </a:cubicBezTo>
                <a:close/>
                <a:moveTo>
                  <a:pt x="268186" y="24918"/>
                </a:moveTo>
                <a:cubicBezTo>
                  <a:pt x="279502" y="24918"/>
                  <a:pt x="289103" y="30861"/>
                  <a:pt x="293218" y="39891"/>
                </a:cubicBezTo>
                <a:lnTo>
                  <a:pt x="287046" y="43434"/>
                </a:lnTo>
                <a:cubicBezTo>
                  <a:pt x="283959" y="36691"/>
                  <a:pt x="276759" y="32233"/>
                  <a:pt x="268186" y="32233"/>
                </a:cubicBezTo>
                <a:cubicBezTo>
                  <a:pt x="255499" y="32233"/>
                  <a:pt x="245669" y="42177"/>
                  <a:pt x="245669" y="54864"/>
                </a:cubicBezTo>
                <a:cubicBezTo>
                  <a:pt x="245669" y="67552"/>
                  <a:pt x="255499" y="77496"/>
                  <a:pt x="268186" y="77496"/>
                </a:cubicBezTo>
                <a:cubicBezTo>
                  <a:pt x="276873" y="77496"/>
                  <a:pt x="283845" y="72924"/>
                  <a:pt x="287503" y="66294"/>
                </a:cubicBezTo>
                <a:lnTo>
                  <a:pt x="293789" y="69952"/>
                </a:lnTo>
                <a:cubicBezTo>
                  <a:pt x="289103" y="78982"/>
                  <a:pt x="279387" y="84811"/>
                  <a:pt x="268186" y="84811"/>
                </a:cubicBezTo>
                <a:cubicBezTo>
                  <a:pt x="250927" y="84811"/>
                  <a:pt x="238125" y="71781"/>
                  <a:pt x="238125" y="54864"/>
                </a:cubicBezTo>
                <a:cubicBezTo>
                  <a:pt x="238125" y="37948"/>
                  <a:pt x="250927" y="24918"/>
                  <a:pt x="268186" y="24918"/>
                </a:cubicBezTo>
                <a:close/>
                <a:moveTo>
                  <a:pt x="96736" y="24918"/>
                </a:moveTo>
                <a:cubicBezTo>
                  <a:pt x="113424" y="24918"/>
                  <a:pt x="126797" y="37948"/>
                  <a:pt x="126797" y="54864"/>
                </a:cubicBezTo>
                <a:cubicBezTo>
                  <a:pt x="126797" y="71781"/>
                  <a:pt x="113424" y="84811"/>
                  <a:pt x="96736" y="84811"/>
                </a:cubicBezTo>
                <a:cubicBezTo>
                  <a:pt x="80048" y="84811"/>
                  <a:pt x="66675" y="71781"/>
                  <a:pt x="66675" y="54864"/>
                </a:cubicBezTo>
                <a:cubicBezTo>
                  <a:pt x="66675" y="37948"/>
                  <a:pt x="80048" y="24918"/>
                  <a:pt x="96736" y="24918"/>
                </a:cubicBezTo>
                <a:close/>
                <a:moveTo>
                  <a:pt x="1584007" y="13373"/>
                </a:moveTo>
                <a:lnTo>
                  <a:pt x="1567891" y="56236"/>
                </a:lnTo>
                <a:lnTo>
                  <a:pt x="1600124" y="56236"/>
                </a:lnTo>
                <a:close/>
                <a:moveTo>
                  <a:pt x="488823" y="10973"/>
                </a:moveTo>
                <a:lnTo>
                  <a:pt x="488823" y="38862"/>
                </a:lnTo>
                <a:lnTo>
                  <a:pt x="513055" y="38862"/>
                </a:lnTo>
                <a:cubicBezTo>
                  <a:pt x="520484" y="38862"/>
                  <a:pt x="526542" y="32690"/>
                  <a:pt x="526542" y="24918"/>
                </a:cubicBezTo>
                <a:cubicBezTo>
                  <a:pt x="526542" y="17260"/>
                  <a:pt x="520484" y="10973"/>
                  <a:pt x="513055" y="10973"/>
                </a:cubicBezTo>
                <a:close/>
                <a:moveTo>
                  <a:pt x="3246234" y="10287"/>
                </a:moveTo>
                <a:lnTo>
                  <a:pt x="3246234" y="26289"/>
                </a:lnTo>
                <a:lnTo>
                  <a:pt x="3262693" y="26289"/>
                </a:lnTo>
                <a:lnTo>
                  <a:pt x="3262693" y="33604"/>
                </a:lnTo>
                <a:lnTo>
                  <a:pt x="3246234" y="33604"/>
                </a:lnTo>
                <a:lnTo>
                  <a:pt x="3246234" y="68237"/>
                </a:lnTo>
                <a:cubicBezTo>
                  <a:pt x="3246234" y="78067"/>
                  <a:pt x="3251606" y="77267"/>
                  <a:pt x="3262693" y="76810"/>
                </a:cubicBezTo>
                <a:lnTo>
                  <a:pt x="3262693" y="83439"/>
                </a:lnTo>
                <a:cubicBezTo>
                  <a:pt x="3247263" y="85725"/>
                  <a:pt x="3238690" y="81953"/>
                  <a:pt x="3238690" y="68237"/>
                </a:cubicBezTo>
                <a:lnTo>
                  <a:pt x="3238690" y="33604"/>
                </a:lnTo>
                <a:lnTo>
                  <a:pt x="3226689" y="33604"/>
                </a:lnTo>
                <a:lnTo>
                  <a:pt x="3226689" y="26289"/>
                </a:lnTo>
                <a:lnTo>
                  <a:pt x="3238690" y="26289"/>
                </a:lnTo>
                <a:lnTo>
                  <a:pt x="3238690" y="12573"/>
                </a:lnTo>
                <a:close/>
                <a:moveTo>
                  <a:pt x="3008109" y="10287"/>
                </a:moveTo>
                <a:lnTo>
                  <a:pt x="3008109" y="26289"/>
                </a:lnTo>
                <a:lnTo>
                  <a:pt x="3024568" y="26289"/>
                </a:lnTo>
                <a:lnTo>
                  <a:pt x="3024568" y="33604"/>
                </a:lnTo>
                <a:lnTo>
                  <a:pt x="3008109" y="33604"/>
                </a:lnTo>
                <a:lnTo>
                  <a:pt x="3008109" y="68237"/>
                </a:lnTo>
                <a:cubicBezTo>
                  <a:pt x="3008109" y="78067"/>
                  <a:pt x="3013481" y="77267"/>
                  <a:pt x="3024568" y="76810"/>
                </a:cubicBezTo>
                <a:lnTo>
                  <a:pt x="3024568" y="83439"/>
                </a:lnTo>
                <a:cubicBezTo>
                  <a:pt x="3009138" y="85725"/>
                  <a:pt x="3000565" y="81953"/>
                  <a:pt x="3000565" y="68237"/>
                </a:cubicBezTo>
                <a:lnTo>
                  <a:pt x="3000565" y="33604"/>
                </a:lnTo>
                <a:lnTo>
                  <a:pt x="2988564" y="33604"/>
                </a:lnTo>
                <a:lnTo>
                  <a:pt x="2988564" y="26289"/>
                </a:lnTo>
                <a:lnTo>
                  <a:pt x="3000565" y="26289"/>
                </a:lnTo>
                <a:lnTo>
                  <a:pt x="3000565" y="12573"/>
                </a:lnTo>
                <a:close/>
                <a:moveTo>
                  <a:pt x="2890647" y="3429"/>
                </a:moveTo>
                <a:lnTo>
                  <a:pt x="2936938" y="3429"/>
                </a:lnTo>
                <a:lnTo>
                  <a:pt x="2936938" y="10973"/>
                </a:lnTo>
                <a:lnTo>
                  <a:pt x="2898648" y="10973"/>
                </a:lnTo>
                <a:lnTo>
                  <a:pt x="2898648" y="39319"/>
                </a:lnTo>
                <a:lnTo>
                  <a:pt x="2934081" y="39319"/>
                </a:lnTo>
                <a:lnTo>
                  <a:pt x="2934081" y="46863"/>
                </a:lnTo>
                <a:lnTo>
                  <a:pt x="2898648" y="46863"/>
                </a:lnTo>
                <a:lnTo>
                  <a:pt x="2898648" y="75895"/>
                </a:lnTo>
                <a:lnTo>
                  <a:pt x="2937510" y="75895"/>
                </a:lnTo>
                <a:lnTo>
                  <a:pt x="2937510" y="83439"/>
                </a:lnTo>
                <a:lnTo>
                  <a:pt x="2890647" y="83439"/>
                </a:lnTo>
                <a:close/>
                <a:moveTo>
                  <a:pt x="2756154" y="3429"/>
                </a:moveTo>
                <a:lnTo>
                  <a:pt x="2763698" y="3429"/>
                </a:lnTo>
                <a:lnTo>
                  <a:pt x="2763698" y="35205"/>
                </a:lnTo>
                <a:cubicBezTo>
                  <a:pt x="2768155" y="28004"/>
                  <a:pt x="2774785" y="24918"/>
                  <a:pt x="2782900" y="24918"/>
                </a:cubicBezTo>
                <a:cubicBezTo>
                  <a:pt x="2796845" y="24918"/>
                  <a:pt x="2805303" y="34062"/>
                  <a:pt x="2805303" y="48349"/>
                </a:cubicBezTo>
                <a:lnTo>
                  <a:pt x="2805303" y="83439"/>
                </a:lnTo>
                <a:lnTo>
                  <a:pt x="2797759" y="83439"/>
                </a:lnTo>
                <a:lnTo>
                  <a:pt x="2797759" y="48349"/>
                </a:lnTo>
                <a:cubicBezTo>
                  <a:pt x="2797759" y="38176"/>
                  <a:pt x="2792158" y="32233"/>
                  <a:pt x="2782214" y="32233"/>
                </a:cubicBezTo>
                <a:cubicBezTo>
                  <a:pt x="2772156" y="32233"/>
                  <a:pt x="2763698" y="38176"/>
                  <a:pt x="2763698" y="53493"/>
                </a:cubicBezTo>
                <a:lnTo>
                  <a:pt x="2763698" y="83439"/>
                </a:lnTo>
                <a:lnTo>
                  <a:pt x="2756154" y="83439"/>
                </a:lnTo>
                <a:close/>
                <a:moveTo>
                  <a:pt x="2252853" y="3429"/>
                </a:moveTo>
                <a:lnTo>
                  <a:pt x="2260397" y="3429"/>
                </a:lnTo>
                <a:lnTo>
                  <a:pt x="2260397" y="83439"/>
                </a:lnTo>
                <a:lnTo>
                  <a:pt x="2252853" y="83439"/>
                </a:lnTo>
                <a:lnTo>
                  <a:pt x="2252853" y="72238"/>
                </a:lnTo>
                <a:cubicBezTo>
                  <a:pt x="2248052" y="79896"/>
                  <a:pt x="2239937" y="84811"/>
                  <a:pt x="2229764" y="84811"/>
                </a:cubicBezTo>
                <a:cubicBezTo>
                  <a:pt x="2213648" y="84811"/>
                  <a:pt x="2200275" y="71781"/>
                  <a:pt x="2200275" y="54864"/>
                </a:cubicBezTo>
                <a:cubicBezTo>
                  <a:pt x="2200275" y="37948"/>
                  <a:pt x="2213648" y="24918"/>
                  <a:pt x="2229764" y="24918"/>
                </a:cubicBezTo>
                <a:cubicBezTo>
                  <a:pt x="2239937" y="24918"/>
                  <a:pt x="2248052" y="29833"/>
                  <a:pt x="2252853" y="37491"/>
                </a:cubicBezTo>
                <a:close/>
                <a:moveTo>
                  <a:pt x="1579893" y="3429"/>
                </a:moveTo>
                <a:lnTo>
                  <a:pt x="1588122" y="3429"/>
                </a:lnTo>
                <a:lnTo>
                  <a:pt x="1618869" y="83439"/>
                </a:lnTo>
                <a:lnTo>
                  <a:pt x="1610411" y="83439"/>
                </a:lnTo>
                <a:lnTo>
                  <a:pt x="1602981" y="63780"/>
                </a:lnTo>
                <a:lnTo>
                  <a:pt x="1565034" y="63780"/>
                </a:lnTo>
                <a:lnTo>
                  <a:pt x="1557604" y="83439"/>
                </a:lnTo>
                <a:lnTo>
                  <a:pt x="1549146" y="83439"/>
                </a:lnTo>
                <a:close/>
                <a:moveTo>
                  <a:pt x="1014222" y="3429"/>
                </a:moveTo>
                <a:lnTo>
                  <a:pt x="1060514" y="3429"/>
                </a:lnTo>
                <a:lnTo>
                  <a:pt x="1060514" y="10973"/>
                </a:lnTo>
                <a:lnTo>
                  <a:pt x="1022223" y="10973"/>
                </a:lnTo>
                <a:lnTo>
                  <a:pt x="1022223" y="39319"/>
                </a:lnTo>
                <a:lnTo>
                  <a:pt x="1057656" y="39319"/>
                </a:lnTo>
                <a:lnTo>
                  <a:pt x="1057656" y="46863"/>
                </a:lnTo>
                <a:lnTo>
                  <a:pt x="1022223" y="46863"/>
                </a:lnTo>
                <a:lnTo>
                  <a:pt x="1022223" y="75895"/>
                </a:lnTo>
                <a:lnTo>
                  <a:pt x="1061085" y="75895"/>
                </a:lnTo>
                <a:lnTo>
                  <a:pt x="1061085" y="83439"/>
                </a:lnTo>
                <a:lnTo>
                  <a:pt x="1014222" y="83439"/>
                </a:lnTo>
                <a:close/>
                <a:moveTo>
                  <a:pt x="480822" y="3429"/>
                </a:moveTo>
                <a:lnTo>
                  <a:pt x="513055" y="3429"/>
                </a:lnTo>
                <a:cubicBezTo>
                  <a:pt x="524942" y="3429"/>
                  <a:pt x="534543" y="13145"/>
                  <a:pt x="534543" y="24918"/>
                </a:cubicBezTo>
                <a:cubicBezTo>
                  <a:pt x="534543" y="32347"/>
                  <a:pt x="530886" y="38405"/>
                  <a:pt x="525171" y="41948"/>
                </a:cubicBezTo>
                <a:cubicBezTo>
                  <a:pt x="532714" y="45149"/>
                  <a:pt x="537972" y="52235"/>
                  <a:pt x="537972" y="61151"/>
                </a:cubicBezTo>
                <a:cubicBezTo>
                  <a:pt x="537972" y="73495"/>
                  <a:pt x="528028" y="83439"/>
                  <a:pt x="515684" y="83439"/>
                </a:cubicBezTo>
                <a:lnTo>
                  <a:pt x="480822" y="83439"/>
                </a:lnTo>
                <a:close/>
                <a:moveTo>
                  <a:pt x="3045675" y="3201"/>
                </a:moveTo>
                <a:cubicBezTo>
                  <a:pt x="3048762" y="3201"/>
                  <a:pt x="3051162" y="5715"/>
                  <a:pt x="3051162" y="8687"/>
                </a:cubicBezTo>
                <a:cubicBezTo>
                  <a:pt x="3051162" y="11659"/>
                  <a:pt x="3048762" y="14173"/>
                  <a:pt x="3045675" y="14173"/>
                </a:cubicBezTo>
                <a:cubicBezTo>
                  <a:pt x="3042589" y="14173"/>
                  <a:pt x="3040189" y="11659"/>
                  <a:pt x="3040189" y="8687"/>
                </a:cubicBezTo>
                <a:cubicBezTo>
                  <a:pt x="3040189" y="5715"/>
                  <a:pt x="3042589" y="3201"/>
                  <a:pt x="3045675" y="3201"/>
                </a:cubicBezTo>
                <a:close/>
                <a:moveTo>
                  <a:pt x="1902676" y="3201"/>
                </a:moveTo>
                <a:cubicBezTo>
                  <a:pt x="1905762" y="3201"/>
                  <a:pt x="1908162" y="5715"/>
                  <a:pt x="1908162" y="8687"/>
                </a:cubicBezTo>
                <a:cubicBezTo>
                  <a:pt x="1908162" y="11659"/>
                  <a:pt x="1905762" y="14173"/>
                  <a:pt x="1902676" y="14173"/>
                </a:cubicBezTo>
                <a:cubicBezTo>
                  <a:pt x="1899590" y="14173"/>
                  <a:pt x="1897189" y="11659"/>
                  <a:pt x="1897189" y="8687"/>
                </a:cubicBezTo>
                <a:cubicBezTo>
                  <a:pt x="1897189" y="5715"/>
                  <a:pt x="1899590" y="3201"/>
                  <a:pt x="1902676" y="3201"/>
                </a:cubicBezTo>
                <a:close/>
                <a:moveTo>
                  <a:pt x="1435951" y="3201"/>
                </a:moveTo>
                <a:cubicBezTo>
                  <a:pt x="1439037" y="3201"/>
                  <a:pt x="1441437" y="5715"/>
                  <a:pt x="1441437" y="8687"/>
                </a:cubicBezTo>
                <a:cubicBezTo>
                  <a:pt x="1441437" y="11659"/>
                  <a:pt x="1439037" y="14173"/>
                  <a:pt x="1435951" y="14173"/>
                </a:cubicBezTo>
                <a:cubicBezTo>
                  <a:pt x="1432865" y="14173"/>
                  <a:pt x="1430464" y="11659"/>
                  <a:pt x="1430464" y="8687"/>
                </a:cubicBezTo>
                <a:cubicBezTo>
                  <a:pt x="1430464" y="5715"/>
                  <a:pt x="1432865" y="3201"/>
                  <a:pt x="1435951" y="3201"/>
                </a:cubicBezTo>
                <a:close/>
                <a:moveTo>
                  <a:pt x="2571178" y="2058"/>
                </a:moveTo>
                <a:cubicBezTo>
                  <a:pt x="2584323" y="2058"/>
                  <a:pt x="2593467" y="9830"/>
                  <a:pt x="2597582" y="19317"/>
                </a:cubicBezTo>
                <a:lnTo>
                  <a:pt x="2590838" y="23089"/>
                </a:lnTo>
                <a:cubicBezTo>
                  <a:pt x="2587866" y="15888"/>
                  <a:pt x="2581694" y="9830"/>
                  <a:pt x="2571178" y="9830"/>
                </a:cubicBezTo>
                <a:cubicBezTo>
                  <a:pt x="2561577" y="9830"/>
                  <a:pt x="2554605" y="14859"/>
                  <a:pt x="2554605" y="23660"/>
                </a:cubicBezTo>
                <a:cubicBezTo>
                  <a:pt x="2554605" y="32347"/>
                  <a:pt x="2561463" y="35090"/>
                  <a:pt x="2572321" y="38634"/>
                </a:cubicBezTo>
                <a:cubicBezTo>
                  <a:pt x="2586837" y="43434"/>
                  <a:pt x="2599867" y="47549"/>
                  <a:pt x="2599867" y="62408"/>
                </a:cubicBezTo>
                <a:cubicBezTo>
                  <a:pt x="2599867" y="76124"/>
                  <a:pt x="2588895" y="84811"/>
                  <a:pt x="2572893" y="84811"/>
                </a:cubicBezTo>
                <a:cubicBezTo>
                  <a:pt x="2558148" y="84811"/>
                  <a:pt x="2547290" y="77381"/>
                  <a:pt x="2543175" y="65266"/>
                </a:cubicBezTo>
                <a:lnTo>
                  <a:pt x="2550033" y="61265"/>
                </a:lnTo>
                <a:cubicBezTo>
                  <a:pt x="2552890" y="70866"/>
                  <a:pt x="2560434" y="77038"/>
                  <a:pt x="2573007" y="77038"/>
                </a:cubicBezTo>
                <a:cubicBezTo>
                  <a:pt x="2585123" y="77038"/>
                  <a:pt x="2591867" y="71209"/>
                  <a:pt x="2591867" y="62637"/>
                </a:cubicBezTo>
                <a:cubicBezTo>
                  <a:pt x="2591867" y="53378"/>
                  <a:pt x="2583980" y="50407"/>
                  <a:pt x="2572207" y="46520"/>
                </a:cubicBezTo>
                <a:cubicBezTo>
                  <a:pt x="2559177" y="42177"/>
                  <a:pt x="2546604" y="38748"/>
                  <a:pt x="2546604" y="24003"/>
                </a:cubicBezTo>
                <a:cubicBezTo>
                  <a:pt x="2546604" y="9944"/>
                  <a:pt x="2557919" y="2058"/>
                  <a:pt x="2571178" y="2058"/>
                </a:cubicBezTo>
                <a:close/>
                <a:moveTo>
                  <a:pt x="2070773" y="2058"/>
                </a:moveTo>
                <a:cubicBezTo>
                  <a:pt x="2085746" y="2058"/>
                  <a:pt x="2098776" y="9944"/>
                  <a:pt x="2105406" y="21717"/>
                </a:cubicBezTo>
                <a:lnTo>
                  <a:pt x="2098319" y="25832"/>
                </a:lnTo>
                <a:cubicBezTo>
                  <a:pt x="2093404" y="16231"/>
                  <a:pt x="2082774" y="9830"/>
                  <a:pt x="2070773" y="9830"/>
                </a:cubicBezTo>
                <a:cubicBezTo>
                  <a:pt x="2050542" y="9830"/>
                  <a:pt x="2036826" y="24803"/>
                  <a:pt x="2036826" y="43434"/>
                </a:cubicBezTo>
                <a:cubicBezTo>
                  <a:pt x="2036826" y="62065"/>
                  <a:pt x="2050542" y="77038"/>
                  <a:pt x="2070773" y="77038"/>
                </a:cubicBezTo>
                <a:cubicBezTo>
                  <a:pt x="2089404" y="77038"/>
                  <a:pt x="2100148" y="66294"/>
                  <a:pt x="2101634" y="52921"/>
                </a:cubicBezTo>
                <a:lnTo>
                  <a:pt x="2069859" y="52921"/>
                </a:lnTo>
                <a:lnTo>
                  <a:pt x="2069859" y="45377"/>
                </a:lnTo>
                <a:lnTo>
                  <a:pt x="2109864" y="45377"/>
                </a:lnTo>
                <a:lnTo>
                  <a:pt x="2109864" y="49492"/>
                </a:lnTo>
                <a:cubicBezTo>
                  <a:pt x="2109864" y="68580"/>
                  <a:pt x="2095347" y="84811"/>
                  <a:pt x="2070773" y="84811"/>
                </a:cubicBezTo>
                <a:cubicBezTo>
                  <a:pt x="2046198" y="84811"/>
                  <a:pt x="2028825" y="66294"/>
                  <a:pt x="2028825" y="43434"/>
                </a:cubicBezTo>
                <a:cubicBezTo>
                  <a:pt x="2028825" y="20574"/>
                  <a:pt x="2046198" y="2058"/>
                  <a:pt x="2070773" y="2058"/>
                </a:cubicBezTo>
                <a:close/>
                <a:moveTo>
                  <a:pt x="974979" y="2058"/>
                </a:moveTo>
                <a:lnTo>
                  <a:pt x="974979" y="9373"/>
                </a:lnTo>
                <a:cubicBezTo>
                  <a:pt x="963892" y="8458"/>
                  <a:pt x="958520" y="13030"/>
                  <a:pt x="958520" y="24003"/>
                </a:cubicBezTo>
                <a:lnTo>
                  <a:pt x="958520" y="26289"/>
                </a:lnTo>
                <a:lnTo>
                  <a:pt x="974979" y="26289"/>
                </a:lnTo>
                <a:lnTo>
                  <a:pt x="974979" y="33604"/>
                </a:lnTo>
                <a:lnTo>
                  <a:pt x="958520" y="33604"/>
                </a:lnTo>
                <a:lnTo>
                  <a:pt x="958520" y="83439"/>
                </a:lnTo>
                <a:lnTo>
                  <a:pt x="950976" y="83439"/>
                </a:lnTo>
                <a:lnTo>
                  <a:pt x="950976" y="33604"/>
                </a:lnTo>
                <a:lnTo>
                  <a:pt x="941261" y="33604"/>
                </a:lnTo>
                <a:lnTo>
                  <a:pt x="941261" y="26289"/>
                </a:lnTo>
                <a:lnTo>
                  <a:pt x="950976" y="26289"/>
                </a:lnTo>
                <a:lnTo>
                  <a:pt x="950976" y="24003"/>
                </a:lnTo>
                <a:cubicBezTo>
                  <a:pt x="950976" y="9144"/>
                  <a:pt x="959549" y="915"/>
                  <a:pt x="974979" y="2058"/>
                </a:cubicBezTo>
                <a:close/>
                <a:moveTo>
                  <a:pt x="28004" y="2058"/>
                </a:moveTo>
                <a:cubicBezTo>
                  <a:pt x="41148" y="2058"/>
                  <a:pt x="50292" y="9830"/>
                  <a:pt x="54407" y="19317"/>
                </a:cubicBezTo>
                <a:lnTo>
                  <a:pt x="47663" y="23089"/>
                </a:lnTo>
                <a:cubicBezTo>
                  <a:pt x="44691" y="15888"/>
                  <a:pt x="38519" y="9830"/>
                  <a:pt x="28004" y="9830"/>
                </a:cubicBezTo>
                <a:cubicBezTo>
                  <a:pt x="18402" y="9830"/>
                  <a:pt x="11430" y="14859"/>
                  <a:pt x="11430" y="23660"/>
                </a:cubicBezTo>
                <a:cubicBezTo>
                  <a:pt x="11430" y="32347"/>
                  <a:pt x="18288" y="35090"/>
                  <a:pt x="29147" y="38634"/>
                </a:cubicBezTo>
                <a:cubicBezTo>
                  <a:pt x="43663" y="43434"/>
                  <a:pt x="56693" y="47549"/>
                  <a:pt x="56693" y="62408"/>
                </a:cubicBezTo>
                <a:cubicBezTo>
                  <a:pt x="56693" y="76124"/>
                  <a:pt x="45720" y="84811"/>
                  <a:pt x="29718" y="84811"/>
                </a:cubicBezTo>
                <a:cubicBezTo>
                  <a:pt x="14973" y="84811"/>
                  <a:pt x="4115" y="77381"/>
                  <a:pt x="0" y="65266"/>
                </a:cubicBezTo>
                <a:lnTo>
                  <a:pt x="6858" y="61265"/>
                </a:lnTo>
                <a:cubicBezTo>
                  <a:pt x="9716" y="70866"/>
                  <a:pt x="17259" y="77038"/>
                  <a:pt x="29832" y="77038"/>
                </a:cubicBezTo>
                <a:cubicBezTo>
                  <a:pt x="41948" y="77038"/>
                  <a:pt x="48692" y="71209"/>
                  <a:pt x="48692" y="62637"/>
                </a:cubicBezTo>
                <a:cubicBezTo>
                  <a:pt x="48692" y="53378"/>
                  <a:pt x="40805" y="50407"/>
                  <a:pt x="29032" y="46520"/>
                </a:cubicBezTo>
                <a:cubicBezTo>
                  <a:pt x="16002" y="42177"/>
                  <a:pt x="3429" y="38748"/>
                  <a:pt x="3429" y="24003"/>
                </a:cubicBezTo>
                <a:cubicBezTo>
                  <a:pt x="3429" y="9944"/>
                  <a:pt x="14745" y="2058"/>
                  <a:pt x="28004" y="2058"/>
                </a:cubicBezTo>
                <a:close/>
                <a:moveTo>
                  <a:pt x="2184654" y="0"/>
                </a:moveTo>
                <a:lnTo>
                  <a:pt x="2192198" y="0"/>
                </a:lnTo>
                <a:lnTo>
                  <a:pt x="2192198" y="83439"/>
                </a:lnTo>
                <a:lnTo>
                  <a:pt x="2184654" y="83439"/>
                </a:lnTo>
                <a:close/>
                <a:moveTo>
                  <a:pt x="1775079" y="0"/>
                </a:moveTo>
                <a:lnTo>
                  <a:pt x="1782623" y="0"/>
                </a:lnTo>
                <a:lnTo>
                  <a:pt x="1782623" y="83439"/>
                </a:lnTo>
                <a:lnTo>
                  <a:pt x="1775079" y="83439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[T2O] Placeholder converted by Text to Outline">
            <a:extLst>
              <a:ext uri="{FF2B5EF4-FFF2-40B4-BE49-F238E27FC236}">
                <a16:creationId xmlns:a16="http://schemas.microsoft.com/office/drawing/2014/main" id="{DCC5CA7A-2674-504B-B5D7-4686412D00A9}"/>
              </a:ext>
            </a:extLst>
          </p:cNvPr>
          <p:cNvSpPr/>
          <p:nvPr/>
        </p:nvSpPr>
        <p:spPr>
          <a:xfrm>
            <a:off x="946483" y="1337738"/>
            <a:ext cx="2972704" cy="409118"/>
          </a:xfrm>
          <a:custGeom>
            <a:avLst/>
            <a:gdLst/>
            <a:ahLst/>
            <a:cxnLst/>
            <a:rect l="l" t="t" r="r" b="b"/>
            <a:pathLst>
              <a:path w="2972704" h="409118">
                <a:moveTo>
                  <a:pt x="2919317" y="302342"/>
                </a:moveTo>
                <a:cubicBezTo>
                  <a:pt x="2948539" y="302342"/>
                  <a:pt x="2972704" y="326507"/>
                  <a:pt x="2972704" y="355730"/>
                </a:cubicBezTo>
                <a:cubicBezTo>
                  <a:pt x="2972704" y="384953"/>
                  <a:pt x="2948539" y="409118"/>
                  <a:pt x="2919317" y="409118"/>
                </a:cubicBezTo>
                <a:cubicBezTo>
                  <a:pt x="2890094" y="409118"/>
                  <a:pt x="2865929" y="384953"/>
                  <a:pt x="2865929" y="355730"/>
                </a:cubicBezTo>
                <a:cubicBezTo>
                  <a:pt x="2865929" y="326507"/>
                  <a:pt x="2890094" y="302342"/>
                  <a:pt x="2919317" y="302342"/>
                </a:cubicBezTo>
                <a:close/>
                <a:moveTo>
                  <a:pt x="1701498" y="194443"/>
                </a:moveTo>
                <a:cubicBezTo>
                  <a:pt x="1664970" y="194443"/>
                  <a:pt x="1636871" y="220856"/>
                  <a:pt x="1636871" y="260756"/>
                </a:cubicBezTo>
                <a:cubicBezTo>
                  <a:pt x="1636871" y="300657"/>
                  <a:pt x="1664970" y="327069"/>
                  <a:pt x="1701498" y="327069"/>
                </a:cubicBezTo>
                <a:cubicBezTo>
                  <a:pt x="1738026" y="327069"/>
                  <a:pt x="1766125" y="300657"/>
                  <a:pt x="1766125" y="260756"/>
                </a:cubicBezTo>
                <a:cubicBezTo>
                  <a:pt x="1766125" y="220856"/>
                  <a:pt x="1738026" y="194443"/>
                  <a:pt x="1701498" y="194443"/>
                </a:cubicBezTo>
                <a:close/>
                <a:moveTo>
                  <a:pt x="1871900" y="120263"/>
                </a:moveTo>
                <a:lnTo>
                  <a:pt x="1961816" y="120263"/>
                </a:lnTo>
                <a:lnTo>
                  <a:pt x="2002278" y="270872"/>
                </a:lnTo>
                <a:lnTo>
                  <a:pt x="2046112" y="120263"/>
                </a:lnTo>
                <a:lnTo>
                  <a:pt x="2124789" y="120263"/>
                </a:lnTo>
                <a:lnTo>
                  <a:pt x="2168623" y="270872"/>
                </a:lnTo>
                <a:lnTo>
                  <a:pt x="2209085" y="120263"/>
                </a:lnTo>
                <a:lnTo>
                  <a:pt x="2299001" y="120263"/>
                </a:lnTo>
                <a:lnTo>
                  <a:pt x="2209085" y="401250"/>
                </a:lnTo>
                <a:lnTo>
                  <a:pt x="2130409" y="401250"/>
                </a:lnTo>
                <a:lnTo>
                  <a:pt x="2085450" y="251203"/>
                </a:lnTo>
                <a:lnTo>
                  <a:pt x="2040493" y="401250"/>
                </a:lnTo>
                <a:lnTo>
                  <a:pt x="1961816" y="401250"/>
                </a:lnTo>
                <a:close/>
                <a:moveTo>
                  <a:pt x="1525666" y="114643"/>
                </a:moveTo>
                <a:lnTo>
                  <a:pt x="1525666" y="210179"/>
                </a:lnTo>
                <a:cubicBezTo>
                  <a:pt x="1490824" y="204559"/>
                  <a:pt x="1441370" y="218608"/>
                  <a:pt x="1441370" y="274244"/>
                </a:cubicBezTo>
                <a:lnTo>
                  <a:pt x="1441370" y="401250"/>
                </a:lnTo>
                <a:lnTo>
                  <a:pt x="1357074" y="401250"/>
                </a:lnTo>
                <a:lnTo>
                  <a:pt x="1357074" y="120263"/>
                </a:lnTo>
                <a:lnTo>
                  <a:pt x="1441370" y="120263"/>
                </a:lnTo>
                <a:lnTo>
                  <a:pt x="1441370" y="170278"/>
                </a:lnTo>
                <a:cubicBezTo>
                  <a:pt x="1452610" y="132626"/>
                  <a:pt x="1490262" y="114643"/>
                  <a:pt x="1525666" y="114643"/>
                </a:cubicBezTo>
                <a:close/>
                <a:moveTo>
                  <a:pt x="1701498" y="112395"/>
                </a:moveTo>
                <a:cubicBezTo>
                  <a:pt x="1784108" y="112395"/>
                  <a:pt x="1850421" y="177022"/>
                  <a:pt x="1850421" y="260756"/>
                </a:cubicBezTo>
                <a:cubicBezTo>
                  <a:pt x="1850421" y="344491"/>
                  <a:pt x="1784108" y="409118"/>
                  <a:pt x="1701498" y="409118"/>
                </a:cubicBezTo>
                <a:cubicBezTo>
                  <a:pt x="1618888" y="409118"/>
                  <a:pt x="1552574" y="344491"/>
                  <a:pt x="1552574" y="260756"/>
                </a:cubicBezTo>
                <a:cubicBezTo>
                  <a:pt x="1552574" y="177022"/>
                  <a:pt x="1618888" y="112395"/>
                  <a:pt x="1701498" y="112395"/>
                </a:cubicBezTo>
                <a:close/>
                <a:moveTo>
                  <a:pt x="616858" y="112395"/>
                </a:moveTo>
                <a:cubicBezTo>
                  <a:pt x="673617" y="112395"/>
                  <a:pt x="721947" y="152857"/>
                  <a:pt x="721947" y="228724"/>
                </a:cubicBezTo>
                <a:lnTo>
                  <a:pt x="721947" y="401250"/>
                </a:lnTo>
                <a:lnTo>
                  <a:pt x="637651" y="401250"/>
                </a:lnTo>
                <a:lnTo>
                  <a:pt x="637651" y="241087"/>
                </a:lnTo>
                <a:cubicBezTo>
                  <a:pt x="637651" y="206245"/>
                  <a:pt x="615734" y="189948"/>
                  <a:pt x="588759" y="189948"/>
                </a:cubicBezTo>
                <a:cubicBezTo>
                  <a:pt x="557850" y="189948"/>
                  <a:pt x="536495" y="207931"/>
                  <a:pt x="536495" y="247831"/>
                </a:cubicBezTo>
                <a:lnTo>
                  <a:pt x="536495" y="401250"/>
                </a:lnTo>
                <a:lnTo>
                  <a:pt x="452199" y="401250"/>
                </a:lnTo>
                <a:lnTo>
                  <a:pt x="452199" y="120263"/>
                </a:lnTo>
                <a:lnTo>
                  <a:pt x="536495" y="120263"/>
                </a:lnTo>
                <a:lnTo>
                  <a:pt x="536495" y="146675"/>
                </a:lnTo>
                <a:cubicBezTo>
                  <a:pt x="551668" y="125882"/>
                  <a:pt x="579767" y="112395"/>
                  <a:pt x="616858" y="112395"/>
                </a:cubicBezTo>
                <a:close/>
                <a:moveTo>
                  <a:pt x="2919317" y="111271"/>
                </a:moveTo>
                <a:cubicBezTo>
                  <a:pt x="2948539" y="111271"/>
                  <a:pt x="2972704" y="135436"/>
                  <a:pt x="2972704" y="164659"/>
                </a:cubicBezTo>
                <a:cubicBezTo>
                  <a:pt x="2972704" y="193881"/>
                  <a:pt x="2948539" y="218046"/>
                  <a:pt x="2919317" y="218046"/>
                </a:cubicBezTo>
                <a:cubicBezTo>
                  <a:pt x="2890094" y="218046"/>
                  <a:pt x="2865929" y="193881"/>
                  <a:pt x="2865929" y="164659"/>
                </a:cubicBezTo>
                <a:cubicBezTo>
                  <a:pt x="2865929" y="135436"/>
                  <a:pt x="2890094" y="111271"/>
                  <a:pt x="2919317" y="111271"/>
                </a:cubicBezTo>
                <a:close/>
                <a:moveTo>
                  <a:pt x="204558" y="87668"/>
                </a:moveTo>
                <a:cubicBezTo>
                  <a:pt x="140493" y="87668"/>
                  <a:pt x="89916" y="134312"/>
                  <a:pt x="89916" y="204559"/>
                </a:cubicBezTo>
                <a:cubicBezTo>
                  <a:pt x="89916" y="274806"/>
                  <a:pt x="140493" y="321450"/>
                  <a:pt x="204558" y="321450"/>
                </a:cubicBezTo>
                <a:cubicBezTo>
                  <a:pt x="268624" y="321450"/>
                  <a:pt x="319201" y="274806"/>
                  <a:pt x="319201" y="204559"/>
                </a:cubicBezTo>
                <a:cubicBezTo>
                  <a:pt x="319201" y="134312"/>
                  <a:pt x="268624" y="87668"/>
                  <a:pt x="204558" y="87668"/>
                </a:cubicBezTo>
                <a:close/>
                <a:moveTo>
                  <a:pt x="2435399" y="41586"/>
                </a:moveTo>
                <a:lnTo>
                  <a:pt x="2435399" y="120263"/>
                </a:lnTo>
                <a:lnTo>
                  <a:pt x="2493283" y="120263"/>
                </a:lnTo>
                <a:lnTo>
                  <a:pt x="2493283" y="201187"/>
                </a:lnTo>
                <a:lnTo>
                  <a:pt x="2435399" y="201187"/>
                </a:lnTo>
                <a:lnTo>
                  <a:pt x="2435399" y="300657"/>
                </a:lnTo>
                <a:cubicBezTo>
                  <a:pt x="2435399" y="324821"/>
                  <a:pt x="2456192" y="327069"/>
                  <a:pt x="2493283" y="324821"/>
                </a:cubicBezTo>
                <a:lnTo>
                  <a:pt x="2493283" y="401250"/>
                </a:lnTo>
                <a:cubicBezTo>
                  <a:pt x="2383136" y="412490"/>
                  <a:pt x="2351103" y="379333"/>
                  <a:pt x="2351103" y="300657"/>
                </a:cubicBezTo>
                <a:lnTo>
                  <a:pt x="2351103" y="201187"/>
                </a:lnTo>
                <a:lnTo>
                  <a:pt x="2306145" y="201187"/>
                </a:lnTo>
                <a:lnTo>
                  <a:pt x="2306145" y="120263"/>
                </a:lnTo>
                <a:lnTo>
                  <a:pt x="2351103" y="120263"/>
                </a:lnTo>
                <a:lnTo>
                  <a:pt x="2351103" y="66875"/>
                </a:lnTo>
                <a:close/>
                <a:moveTo>
                  <a:pt x="2547699" y="7868"/>
                </a:moveTo>
                <a:lnTo>
                  <a:pt x="2631995" y="7868"/>
                </a:lnTo>
                <a:lnTo>
                  <a:pt x="2631995" y="146675"/>
                </a:lnTo>
                <a:cubicBezTo>
                  <a:pt x="2647169" y="125882"/>
                  <a:pt x="2675267" y="112395"/>
                  <a:pt x="2712358" y="112395"/>
                </a:cubicBezTo>
                <a:cubicBezTo>
                  <a:pt x="2769117" y="112395"/>
                  <a:pt x="2817447" y="152857"/>
                  <a:pt x="2817447" y="228724"/>
                </a:cubicBezTo>
                <a:lnTo>
                  <a:pt x="2817447" y="401250"/>
                </a:lnTo>
                <a:lnTo>
                  <a:pt x="2733151" y="401250"/>
                </a:lnTo>
                <a:lnTo>
                  <a:pt x="2733151" y="241087"/>
                </a:lnTo>
                <a:cubicBezTo>
                  <a:pt x="2733151" y="206245"/>
                  <a:pt x="2711234" y="189948"/>
                  <a:pt x="2684259" y="189948"/>
                </a:cubicBezTo>
                <a:cubicBezTo>
                  <a:pt x="2653350" y="189948"/>
                  <a:pt x="2631995" y="207931"/>
                  <a:pt x="2631995" y="247831"/>
                </a:cubicBezTo>
                <a:lnTo>
                  <a:pt x="2631995" y="401250"/>
                </a:lnTo>
                <a:lnTo>
                  <a:pt x="2547699" y="401250"/>
                </a:lnTo>
                <a:close/>
                <a:moveTo>
                  <a:pt x="1111119" y="0"/>
                </a:moveTo>
                <a:cubicBezTo>
                  <a:pt x="1186424" y="0"/>
                  <a:pt x="1249927" y="37090"/>
                  <a:pt x="1283084" y="89916"/>
                </a:cubicBezTo>
                <a:lnTo>
                  <a:pt x="1206655" y="133750"/>
                </a:lnTo>
                <a:cubicBezTo>
                  <a:pt x="1190358" y="107899"/>
                  <a:pt x="1154953" y="87668"/>
                  <a:pt x="1110557" y="87668"/>
                </a:cubicBezTo>
                <a:cubicBezTo>
                  <a:pt x="1044244" y="87668"/>
                  <a:pt x="994790" y="136560"/>
                  <a:pt x="994790" y="205683"/>
                </a:cubicBezTo>
                <a:cubicBezTo>
                  <a:pt x="994790" y="272558"/>
                  <a:pt x="1041996" y="321450"/>
                  <a:pt x="1118425" y="321450"/>
                </a:cubicBezTo>
                <a:cubicBezTo>
                  <a:pt x="1170689" y="321450"/>
                  <a:pt x="1204969" y="298409"/>
                  <a:pt x="1219018" y="260756"/>
                </a:cubicBezTo>
                <a:lnTo>
                  <a:pt x="1113929" y="260756"/>
                </a:lnTo>
                <a:lnTo>
                  <a:pt x="1113929" y="182080"/>
                </a:lnTo>
                <a:lnTo>
                  <a:pt x="1311182" y="182080"/>
                </a:lnTo>
                <a:lnTo>
                  <a:pt x="1311182" y="215798"/>
                </a:lnTo>
                <a:cubicBezTo>
                  <a:pt x="1311182" y="336061"/>
                  <a:pt x="1227448" y="409118"/>
                  <a:pt x="1117301" y="409118"/>
                </a:cubicBezTo>
                <a:cubicBezTo>
                  <a:pt x="993666" y="409118"/>
                  <a:pt x="904874" y="318078"/>
                  <a:pt x="904874" y="205121"/>
                </a:cubicBezTo>
                <a:cubicBezTo>
                  <a:pt x="904874" y="91040"/>
                  <a:pt x="995352" y="0"/>
                  <a:pt x="1111119" y="0"/>
                </a:cubicBezTo>
                <a:close/>
                <a:moveTo>
                  <a:pt x="204558" y="0"/>
                </a:moveTo>
                <a:cubicBezTo>
                  <a:pt x="317515" y="0"/>
                  <a:pt x="409117" y="88792"/>
                  <a:pt x="409117" y="204559"/>
                </a:cubicBezTo>
                <a:cubicBezTo>
                  <a:pt x="409117" y="320326"/>
                  <a:pt x="317515" y="409118"/>
                  <a:pt x="204558" y="409118"/>
                </a:cubicBezTo>
                <a:cubicBezTo>
                  <a:pt x="91601" y="409118"/>
                  <a:pt x="0" y="320326"/>
                  <a:pt x="0" y="204559"/>
                </a:cubicBezTo>
                <a:cubicBezTo>
                  <a:pt x="0" y="88792"/>
                  <a:pt x="91601" y="0"/>
                  <a:pt x="204558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4874235-BE8F-2B4D-9C30-311161107519}"/>
              </a:ext>
            </a:extLst>
          </p:cNvPr>
          <p:cNvSpPr/>
          <p:nvPr/>
        </p:nvSpPr>
        <p:spPr>
          <a:xfrm>
            <a:off x="941959" y="2479485"/>
            <a:ext cx="3694471" cy="684486"/>
          </a:xfrm>
          <a:custGeom>
            <a:avLst/>
            <a:gdLst/>
            <a:ahLst/>
            <a:cxnLst/>
            <a:rect l="l" t="t" r="r" b="b"/>
            <a:pathLst>
              <a:path w="3694471" h="684486">
                <a:moveTo>
                  <a:pt x="3407740" y="536115"/>
                </a:moveTo>
                <a:cubicBezTo>
                  <a:pt x="3376727" y="536115"/>
                  <a:pt x="3352762" y="559727"/>
                  <a:pt x="3352762" y="591798"/>
                </a:cubicBezTo>
                <a:cubicBezTo>
                  <a:pt x="3352762" y="623869"/>
                  <a:pt x="3376727" y="647481"/>
                  <a:pt x="3407740" y="647481"/>
                </a:cubicBezTo>
                <a:cubicBezTo>
                  <a:pt x="3438754" y="647481"/>
                  <a:pt x="3462718" y="623869"/>
                  <a:pt x="3462718" y="591798"/>
                </a:cubicBezTo>
                <a:cubicBezTo>
                  <a:pt x="3462718" y="559727"/>
                  <a:pt x="3438754" y="536115"/>
                  <a:pt x="3407740" y="536115"/>
                </a:cubicBezTo>
                <a:close/>
                <a:moveTo>
                  <a:pt x="2970295" y="535410"/>
                </a:moveTo>
                <a:cubicBezTo>
                  <a:pt x="2938577" y="535410"/>
                  <a:pt x="2914612" y="559022"/>
                  <a:pt x="2914612" y="591798"/>
                </a:cubicBezTo>
                <a:cubicBezTo>
                  <a:pt x="2914612" y="624573"/>
                  <a:pt x="2938577" y="648186"/>
                  <a:pt x="2970295" y="648186"/>
                </a:cubicBezTo>
                <a:cubicBezTo>
                  <a:pt x="3002013" y="648186"/>
                  <a:pt x="3025978" y="624573"/>
                  <a:pt x="3025978" y="591798"/>
                </a:cubicBezTo>
                <a:cubicBezTo>
                  <a:pt x="3025978" y="559022"/>
                  <a:pt x="3002013" y="535410"/>
                  <a:pt x="2970295" y="535410"/>
                </a:cubicBezTo>
                <a:close/>
                <a:moveTo>
                  <a:pt x="1665370" y="535410"/>
                </a:moveTo>
                <a:cubicBezTo>
                  <a:pt x="1633652" y="535410"/>
                  <a:pt x="1609687" y="559022"/>
                  <a:pt x="1609687" y="591798"/>
                </a:cubicBezTo>
                <a:cubicBezTo>
                  <a:pt x="1609687" y="624573"/>
                  <a:pt x="1633652" y="648186"/>
                  <a:pt x="1665370" y="648186"/>
                </a:cubicBezTo>
                <a:cubicBezTo>
                  <a:pt x="1697089" y="648186"/>
                  <a:pt x="1721053" y="624573"/>
                  <a:pt x="1721053" y="591798"/>
                </a:cubicBezTo>
                <a:cubicBezTo>
                  <a:pt x="1721053" y="559022"/>
                  <a:pt x="1697089" y="535410"/>
                  <a:pt x="1665370" y="535410"/>
                </a:cubicBezTo>
                <a:close/>
                <a:moveTo>
                  <a:pt x="1103395" y="535410"/>
                </a:moveTo>
                <a:cubicBezTo>
                  <a:pt x="1071677" y="535410"/>
                  <a:pt x="1047712" y="559022"/>
                  <a:pt x="1047712" y="591798"/>
                </a:cubicBezTo>
                <a:cubicBezTo>
                  <a:pt x="1047712" y="624573"/>
                  <a:pt x="1071677" y="648186"/>
                  <a:pt x="1103395" y="648186"/>
                </a:cubicBezTo>
                <a:cubicBezTo>
                  <a:pt x="1135113" y="648186"/>
                  <a:pt x="1159078" y="624573"/>
                  <a:pt x="1159078" y="591798"/>
                </a:cubicBezTo>
                <a:cubicBezTo>
                  <a:pt x="1159078" y="559022"/>
                  <a:pt x="1135113" y="535410"/>
                  <a:pt x="1103395" y="535410"/>
                </a:cubicBezTo>
                <a:close/>
                <a:moveTo>
                  <a:pt x="589045" y="535410"/>
                </a:moveTo>
                <a:cubicBezTo>
                  <a:pt x="557327" y="535410"/>
                  <a:pt x="533362" y="559022"/>
                  <a:pt x="533362" y="591798"/>
                </a:cubicBezTo>
                <a:cubicBezTo>
                  <a:pt x="533362" y="624573"/>
                  <a:pt x="557327" y="648186"/>
                  <a:pt x="589045" y="648186"/>
                </a:cubicBezTo>
                <a:cubicBezTo>
                  <a:pt x="620764" y="648186"/>
                  <a:pt x="644728" y="624573"/>
                  <a:pt x="644728" y="591798"/>
                </a:cubicBezTo>
                <a:cubicBezTo>
                  <a:pt x="644728" y="559022"/>
                  <a:pt x="620764" y="535410"/>
                  <a:pt x="589045" y="535410"/>
                </a:cubicBezTo>
                <a:close/>
                <a:moveTo>
                  <a:pt x="379838" y="535410"/>
                </a:moveTo>
                <a:cubicBezTo>
                  <a:pt x="348120" y="535410"/>
                  <a:pt x="324155" y="559022"/>
                  <a:pt x="324155" y="591798"/>
                </a:cubicBezTo>
                <a:cubicBezTo>
                  <a:pt x="324155" y="624573"/>
                  <a:pt x="348120" y="648186"/>
                  <a:pt x="379838" y="648186"/>
                </a:cubicBezTo>
                <a:cubicBezTo>
                  <a:pt x="411557" y="648186"/>
                  <a:pt x="435521" y="624573"/>
                  <a:pt x="435521" y="591798"/>
                </a:cubicBezTo>
                <a:cubicBezTo>
                  <a:pt x="435521" y="559022"/>
                  <a:pt x="411557" y="535410"/>
                  <a:pt x="379838" y="535410"/>
                </a:cubicBezTo>
                <a:close/>
                <a:moveTo>
                  <a:pt x="3238843" y="503692"/>
                </a:moveTo>
                <a:lnTo>
                  <a:pt x="3276905" y="503692"/>
                </a:lnTo>
                <a:lnTo>
                  <a:pt x="3276905" y="679904"/>
                </a:lnTo>
                <a:lnTo>
                  <a:pt x="3238843" y="679904"/>
                </a:lnTo>
                <a:close/>
                <a:moveTo>
                  <a:pt x="2381593" y="503692"/>
                </a:moveTo>
                <a:lnTo>
                  <a:pt x="2419655" y="503692"/>
                </a:lnTo>
                <a:lnTo>
                  <a:pt x="2419655" y="679904"/>
                </a:lnTo>
                <a:lnTo>
                  <a:pt x="2381593" y="679904"/>
                </a:lnTo>
                <a:close/>
                <a:moveTo>
                  <a:pt x="2095843" y="503692"/>
                </a:moveTo>
                <a:lnTo>
                  <a:pt x="2133905" y="503692"/>
                </a:lnTo>
                <a:lnTo>
                  <a:pt x="2133905" y="679904"/>
                </a:lnTo>
                <a:lnTo>
                  <a:pt x="2095843" y="679904"/>
                </a:lnTo>
                <a:close/>
                <a:moveTo>
                  <a:pt x="2854928" y="500520"/>
                </a:moveTo>
                <a:lnTo>
                  <a:pt x="2854928" y="541754"/>
                </a:lnTo>
                <a:cubicBezTo>
                  <a:pt x="2829906" y="539991"/>
                  <a:pt x="2800655" y="551621"/>
                  <a:pt x="2800655" y="591093"/>
                </a:cubicBezTo>
                <a:lnTo>
                  <a:pt x="2800655" y="679904"/>
                </a:lnTo>
                <a:lnTo>
                  <a:pt x="2762593" y="679904"/>
                </a:lnTo>
                <a:lnTo>
                  <a:pt x="2762593" y="503692"/>
                </a:lnTo>
                <a:lnTo>
                  <a:pt x="2800655" y="503692"/>
                </a:lnTo>
                <a:lnTo>
                  <a:pt x="2800655" y="533295"/>
                </a:lnTo>
                <a:cubicBezTo>
                  <a:pt x="2811228" y="509330"/>
                  <a:pt x="2832725" y="500520"/>
                  <a:pt x="2854928" y="500520"/>
                </a:cubicBezTo>
                <a:close/>
                <a:moveTo>
                  <a:pt x="3626806" y="499110"/>
                </a:moveTo>
                <a:cubicBezTo>
                  <a:pt x="3666277" y="499110"/>
                  <a:pt x="3694471" y="525894"/>
                  <a:pt x="3694471" y="571710"/>
                </a:cubicBezTo>
                <a:lnTo>
                  <a:pt x="3694471" y="679904"/>
                </a:lnTo>
                <a:lnTo>
                  <a:pt x="3656409" y="679904"/>
                </a:lnTo>
                <a:lnTo>
                  <a:pt x="3656409" y="575586"/>
                </a:lnTo>
                <a:cubicBezTo>
                  <a:pt x="3656409" y="548802"/>
                  <a:pt x="3640903" y="534705"/>
                  <a:pt x="3616938" y="534705"/>
                </a:cubicBezTo>
                <a:cubicBezTo>
                  <a:pt x="3591916" y="534705"/>
                  <a:pt x="3572180" y="549507"/>
                  <a:pt x="3572180" y="585454"/>
                </a:cubicBezTo>
                <a:lnTo>
                  <a:pt x="3572180" y="679904"/>
                </a:lnTo>
                <a:lnTo>
                  <a:pt x="3534118" y="679904"/>
                </a:lnTo>
                <a:lnTo>
                  <a:pt x="3534118" y="503692"/>
                </a:lnTo>
                <a:lnTo>
                  <a:pt x="3572180" y="503692"/>
                </a:lnTo>
                <a:lnTo>
                  <a:pt x="3572180" y="526247"/>
                </a:lnTo>
                <a:cubicBezTo>
                  <a:pt x="3583810" y="507921"/>
                  <a:pt x="3602841" y="499110"/>
                  <a:pt x="3626806" y="499110"/>
                </a:cubicBezTo>
                <a:close/>
                <a:moveTo>
                  <a:pt x="3407740" y="499110"/>
                </a:moveTo>
                <a:cubicBezTo>
                  <a:pt x="3459547" y="499110"/>
                  <a:pt x="3500780" y="539287"/>
                  <a:pt x="3500780" y="591798"/>
                </a:cubicBezTo>
                <a:cubicBezTo>
                  <a:pt x="3500780" y="643957"/>
                  <a:pt x="3459547" y="684486"/>
                  <a:pt x="3407740" y="684486"/>
                </a:cubicBezTo>
                <a:cubicBezTo>
                  <a:pt x="3356286" y="684486"/>
                  <a:pt x="3314700" y="643957"/>
                  <a:pt x="3314700" y="591798"/>
                </a:cubicBezTo>
                <a:cubicBezTo>
                  <a:pt x="3314700" y="539287"/>
                  <a:pt x="3356286" y="499110"/>
                  <a:pt x="3407740" y="499110"/>
                </a:cubicBezTo>
                <a:close/>
                <a:moveTo>
                  <a:pt x="2964304" y="499110"/>
                </a:moveTo>
                <a:cubicBezTo>
                  <a:pt x="2991793" y="499110"/>
                  <a:pt x="3012586" y="510388"/>
                  <a:pt x="3025978" y="528714"/>
                </a:cubicBezTo>
                <a:lnTo>
                  <a:pt x="3025978" y="503692"/>
                </a:lnTo>
                <a:lnTo>
                  <a:pt x="3064040" y="503692"/>
                </a:lnTo>
                <a:lnTo>
                  <a:pt x="3064040" y="679904"/>
                </a:lnTo>
                <a:lnTo>
                  <a:pt x="3025978" y="679904"/>
                </a:lnTo>
                <a:lnTo>
                  <a:pt x="3025978" y="654530"/>
                </a:lnTo>
                <a:cubicBezTo>
                  <a:pt x="3012586" y="673208"/>
                  <a:pt x="2991793" y="684486"/>
                  <a:pt x="2964304" y="684486"/>
                </a:cubicBezTo>
                <a:cubicBezTo>
                  <a:pt x="2916374" y="684486"/>
                  <a:pt x="2876550" y="643957"/>
                  <a:pt x="2876550" y="591798"/>
                </a:cubicBezTo>
                <a:cubicBezTo>
                  <a:pt x="2876550" y="539287"/>
                  <a:pt x="2916374" y="499110"/>
                  <a:pt x="2964304" y="499110"/>
                </a:cubicBezTo>
                <a:close/>
                <a:moveTo>
                  <a:pt x="2527230" y="499110"/>
                </a:moveTo>
                <a:cubicBezTo>
                  <a:pt x="2556129" y="499110"/>
                  <a:pt x="2580094" y="512502"/>
                  <a:pt x="2592429" y="535762"/>
                </a:cubicBezTo>
                <a:lnTo>
                  <a:pt x="2560358" y="553736"/>
                </a:lnTo>
                <a:cubicBezTo>
                  <a:pt x="2554015" y="539991"/>
                  <a:pt x="2541680" y="533648"/>
                  <a:pt x="2527230" y="533648"/>
                </a:cubicBezTo>
                <a:cubicBezTo>
                  <a:pt x="2513486" y="533648"/>
                  <a:pt x="2501503" y="539639"/>
                  <a:pt x="2501503" y="552326"/>
                </a:cubicBezTo>
                <a:cubicBezTo>
                  <a:pt x="2501503" y="584397"/>
                  <a:pt x="2596306" y="565014"/>
                  <a:pt x="2596306" y="630212"/>
                </a:cubicBezTo>
                <a:cubicBezTo>
                  <a:pt x="2596306" y="665455"/>
                  <a:pt x="2565645" y="684486"/>
                  <a:pt x="2527583" y="684486"/>
                </a:cubicBezTo>
                <a:cubicBezTo>
                  <a:pt x="2492340" y="684486"/>
                  <a:pt x="2466965" y="668627"/>
                  <a:pt x="2455688" y="643252"/>
                </a:cubicBezTo>
                <a:lnTo>
                  <a:pt x="2488463" y="624221"/>
                </a:lnTo>
                <a:cubicBezTo>
                  <a:pt x="2494102" y="640080"/>
                  <a:pt x="2508199" y="649596"/>
                  <a:pt x="2527583" y="649596"/>
                </a:cubicBezTo>
                <a:cubicBezTo>
                  <a:pt x="2544499" y="649596"/>
                  <a:pt x="2557539" y="643957"/>
                  <a:pt x="2557539" y="629860"/>
                </a:cubicBezTo>
                <a:cubicBezTo>
                  <a:pt x="2557539" y="598494"/>
                  <a:pt x="2462736" y="616115"/>
                  <a:pt x="2462736" y="553031"/>
                </a:cubicBezTo>
                <a:cubicBezTo>
                  <a:pt x="2462736" y="519903"/>
                  <a:pt x="2491283" y="499110"/>
                  <a:pt x="2527230" y="499110"/>
                </a:cubicBezTo>
                <a:close/>
                <a:moveTo>
                  <a:pt x="2274256" y="499110"/>
                </a:moveTo>
                <a:cubicBezTo>
                  <a:pt x="2313727" y="499110"/>
                  <a:pt x="2341921" y="525894"/>
                  <a:pt x="2341921" y="571710"/>
                </a:cubicBezTo>
                <a:lnTo>
                  <a:pt x="2341921" y="679904"/>
                </a:lnTo>
                <a:lnTo>
                  <a:pt x="2303859" y="679904"/>
                </a:lnTo>
                <a:lnTo>
                  <a:pt x="2303859" y="575586"/>
                </a:lnTo>
                <a:cubicBezTo>
                  <a:pt x="2303859" y="548802"/>
                  <a:pt x="2288353" y="534705"/>
                  <a:pt x="2264388" y="534705"/>
                </a:cubicBezTo>
                <a:cubicBezTo>
                  <a:pt x="2239366" y="534705"/>
                  <a:pt x="2219630" y="549507"/>
                  <a:pt x="2219630" y="585454"/>
                </a:cubicBezTo>
                <a:lnTo>
                  <a:pt x="2219630" y="679904"/>
                </a:lnTo>
                <a:lnTo>
                  <a:pt x="2181568" y="679904"/>
                </a:lnTo>
                <a:lnTo>
                  <a:pt x="2181568" y="503692"/>
                </a:lnTo>
                <a:lnTo>
                  <a:pt x="2219630" y="503692"/>
                </a:lnTo>
                <a:lnTo>
                  <a:pt x="2219630" y="526247"/>
                </a:lnTo>
                <a:cubicBezTo>
                  <a:pt x="2231260" y="507921"/>
                  <a:pt x="2250291" y="499110"/>
                  <a:pt x="2274256" y="499110"/>
                </a:cubicBezTo>
                <a:close/>
                <a:moveTo>
                  <a:pt x="1889027" y="499110"/>
                </a:moveTo>
                <a:cubicBezTo>
                  <a:pt x="1911934" y="499110"/>
                  <a:pt x="1928851" y="509330"/>
                  <a:pt x="1939071" y="526952"/>
                </a:cubicBezTo>
                <a:cubicBezTo>
                  <a:pt x="1950701" y="508626"/>
                  <a:pt x="1969380" y="499110"/>
                  <a:pt x="1992992" y="499110"/>
                </a:cubicBezTo>
                <a:cubicBezTo>
                  <a:pt x="2032816" y="499110"/>
                  <a:pt x="2059600" y="526599"/>
                  <a:pt x="2059600" y="570652"/>
                </a:cubicBezTo>
                <a:lnTo>
                  <a:pt x="2059600" y="679904"/>
                </a:lnTo>
                <a:lnTo>
                  <a:pt x="2021538" y="679904"/>
                </a:lnTo>
                <a:lnTo>
                  <a:pt x="2021538" y="573119"/>
                </a:lnTo>
                <a:cubicBezTo>
                  <a:pt x="2021538" y="548450"/>
                  <a:pt x="2008146" y="534705"/>
                  <a:pt x="1987353" y="534705"/>
                </a:cubicBezTo>
                <a:cubicBezTo>
                  <a:pt x="1964798" y="534705"/>
                  <a:pt x="1948939" y="549154"/>
                  <a:pt x="1948939" y="581225"/>
                </a:cubicBezTo>
                <a:lnTo>
                  <a:pt x="1948939" y="679904"/>
                </a:lnTo>
                <a:lnTo>
                  <a:pt x="1910877" y="679904"/>
                </a:lnTo>
                <a:lnTo>
                  <a:pt x="1910877" y="573119"/>
                </a:lnTo>
                <a:cubicBezTo>
                  <a:pt x="1910877" y="548450"/>
                  <a:pt x="1898542" y="534705"/>
                  <a:pt x="1877749" y="534705"/>
                </a:cubicBezTo>
                <a:cubicBezTo>
                  <a:pt x="1856251" y="534705"/>
                  <a:pt x="1838630" y="549154"/>
                  <a:pt x="1838630" y="581225"/>
                </a:cubicBezTo>
                <a:lnTo>
                  <a:pt x="1838630" y="679904"/>
                </a:lnTo>
                <a:lnTo>
                  <a:pt x="1800568" y="679904"/>
                </a:lnTo>
                <a:lnTo>
                  <a:pt x="1800568" y="503692"/>
                </a:lnTo>
                <a:lnTo>
                  <a:pt x="1838630" y="503692"/>
                </a:lnTo>
                <a:lnTo>
                  <a:pt x="1838630" y="524837"/>
                </a:lnTo>
                <a:cubicBezTo>
                  <a:pt x="1849908" y="507568"/>
                  <a:pt x="1867176" y="499110"/>
                  <a:pt x="1889027" y="499110"/>
                </a:cubicBezTo>
                <a:close/>
                <a:moveTo>
                  <a:pt x="1097404" y="499110"/>
                </a:moveTo>
                <a:cubicBezTo>
                  <a:pt x="1124893" y="499110"/>
                  <a:pt x="1145686" y="510388"/>
                  <a:pt x="1159078" y="528714"/>
                </a:cubicBezTo>
                <a:lnTo>
                  <a:pt x="1159078" y="503692"/>
                </a:lnTo>
                <a:lnTo>
                  <a:pt x="1197140" y="503692"/>
                </a:lnTo>
                <a:lnTo>
                  <a:pt x="1197140" y="679904"/>
                </a:lnTo>
                <a:lnTo>
                  <a:pt x="1159078" y="679904"/>
                </a:lnTo>
                <a:lnTo>
                  <a:pt x="1159078" y="654530"/>
                </a:lnTo>
                <a:cubicBezTo>
                  <a:pt x="1145686" y="673208"/>
                  <a:pt x="1124893" y="684486"/>
                  <a:pt x="1097404" y="684486"/>
                </a:cubicBezTo>
                <a:cubicBezTo>
                  <a:pt x="1049474" y="684486"/>
                  <a:pt x="1009650" y="643957"/>
                  <a:pt x="1009650" y="591798"/>
                </a:cubicBezTo>
                <a:cubicBezTo>
                  <a:pt x="1009650" y="539287"/>
                  <a:pt x="1049474" y="499110"/>
                  <a:pt x="1097404" y="499110"/>
                </a:cubicBezTo>
                <a:close/>
                <a:moveTo>
                  <a:pt x="812702" y="499110"/>
                </a:moveTo>
                <a:cubicBezTo>
                  <a:pt x="835609" y="499110"/>
                  <a:pt x="852526" y="509330"/>
                  <a:pt x="862746" y="526952"/>
                </a:cubicBezTo>
                <a:cubicBezTo>
                  <a:pt x="874376" y="508626"/>
                  <a:pt x="893055" y="499110"/>
                  <a:pt x="916667" y="499110"/>
                </a:cubicBezTo>
                <a:cubicBezTo>
                  <a:pt x="956491" y="499110"/>
                  <a:pt x="983275" y="526599"/>
                  <a:pt x="983275" y="570652"/>
                </a:cubicBezTo>
                <a:lnTo>
                  <a:pt x="983275" y="679904"/>
                </a:lnTo>
                <a:lnTo>
                  <a:pt x="945214" y="679904"/>
                </a:lnTo>
                <a:lnTo>
                  <a:pt x="945214" y="573119"/>
                </a:lnTo>
                <a:cubicBezTo>
                  <a:pt x="945214" y="548450"/>
                  <a:pt x="931821" y="534705"/>
                  <a:pt x="911028" y="534705"/>
                </a:cubicBezTo>
                <a:cubicBezTo>
                  <a:pt x="888473" y="534705"/>
                  <a:pt x="872614" y="549154"/>
                  <a:pt x="872614" y="581225"/>
                </a:cubicBezTo>
                <a:lnTo>
                  <a:pt x="872614" y="679904"/>
                </a:lnTo>
                <a:lnTo>
                  <a:pt x="834552" y="679904"/>
                </a:lnTo>
                <a:lnTo>
                  <a:pt x="834552" y="573119"/>
                </a:lnTo>
                <a:cubicBezTo>
                  <a:pt x="834552" y="548450"/>
                  <a:pt x="822217" y="534705"/>
                  <a:pt x="801424" y="534705"/>
                </a:cubicBezTo>
                <a:cubicBezTo>
                  <a:pt x="779926" y="534705"/>
                  <a:pt x="762305" y="549154"/>
                  <a:pt x="762305" y="581225"/>
                </a:cubicBezTo>
                <a:lnTo>
                  <a:pt x="762305" y="679904"/>
                </a:lnTo>
                <a:lnTo>
                  <a:pt x="724243" y="679904"/>
                </a:lnTo>
                <a:lnTo>
                  <a:pt x="724243" y="503692"/>
                </a:lnTo>
                <a:lnTo>
                  <a:pt x="762305" y="503692"/>
                </a:lnTo>
                <a:lnTo>
                  <a:pt x="762305" y="524837"/>
                </a:lnTo>
                <a:cubicBezTo>
                  <a:pt x="773583" y="507568"/>
                  <a:pt x="790852" y="499110"/>
                  <a:pt x="812702" y="499110"/>
                </a:cubicBezTo>
                <a:close/>
                <a:moveTo>
                  <a:pt x="583054" y="499110"/>
                </a:moveTo>
                <a:cubicBezTo>
                  <a:pt x="610543" y="499110"/>
                  <a:pt x="631336" y="510388"/>
                  <a:pt x="644728" y="528714"/>
                </a:cubicBezTo>
                <a:lnTo>
                  <a:pt x="644728" y="503692"/>
                </a:lnTo>
                <a:lnTo>
                  <a:pt x="682790" y="503692"/>
                </a:lnTo>
                <a:lnTo>
                  <a:pt x="682790" y="679904"/>
                </a:lnTo>
                <a:lnTo>
                  <a:pt x="644728" y="679904"/>
                </a:lnTo>
                <a:lnTo>
                  <a:pt x="644728" y="654530"/>
                </a:lnTo>
                <a:cubicBezTo>
                  <a:pt x="631336" y="673208"/>
                  <a:pt x="610543" y="684486"/>
                  <a:pt x="583054" y="684486"/>
                </a:cubicBezTo>
                <a:cubicBezTo>
                  <a:pt x="535124" y="684486"/>
                  <a:pt x="495300" y="643957"/>
                  <a:pt x="495300" y="591798"/>
                </a:cubicBezTo>
                <a:cubicBezTo>
                  <a:pt x="495300" y="539287"/>
                  <a:pt x="535124" y="499110"/>
                  <a:pt x="583054" y="499110"/>
                </a:cubicBezTo>
                <a:close/>
                <a:moveTo>
                  <a:pt x="1446286" y="480784"/>
                </a:moveTo>
                <a:lnTo>
                  <a:pt x="1407166" y="592150"/>
                </a:lnTo>
                <a:lnTo>
                  <a:pt x="1485405" y="592150"/>
                </a:lnTo>
                <a:close/>
                <a:moveTo>
                  <a:pt x="127930" y="468097"/>
                </a:moveTo>
                <a:cubicBezTo>
                  <a:pt x="78591" y="468097"/>
                  <a:pt x="40529" y="505806"/>
                  <a:pt x="40529" y="556555"/>
                </a:cubicBezTo>
                <a:cubicBezTo>
                  <a:pt x="40529" y="607305"/>
                  <a:pt x="78591" y="645014"/>
                  <a:pt x="127930" y="645014"/>
                </a:cubicBezTo>
                <a:cubicBezTo>
                  <a:pt x="177270" y="645014"/>
                  <a:pt x="215332" y="607305"/>
                  <a:pt x="215332" y="556555"/>
                </a:cubicBezTo>
                <a:cubicBezTo>
                  <a:pt x="215332" y="505806"/>
                  <a:pt x="177270" y="468097"/>
                  <a:pt x="127930" y="468097"/>
                </a:cubicBezTo>
                <a:close/>
                <a:moveTo>
                  <a:pt x="3160119" y="454352"/>
                </a:moveTo>
                <a:lnTo>
                  <a:pt x="3160119" y="503692"/>
                </a:lnTo>
                <a:lnTo>
                  <a:pt x="3203820" y="503692"/>
                </a:lnTo>
                <a:lnTo>
                  <a:pt x="3203820" y="540344"/>
                </a:lnTo>
                <a:lnTo>
                  <a:pt x="3160119" y="540344"/>
                </a:lnTo>
                <a:lnTo>
                  <a:pt x="3160119" y="624926"/>
                </a:lnTo>
                <a:cubicBezTo>
                  <a:pt x="3160119" y="647481"/>
                  <a:pt x="3174921" y="647129"/>
                  <a:pt x="3203820" y="645719"/>
                </a:cubicBezTo>
                <a:lnTo>
                  <a:pt x="3203820" y="679904"/>
                </a:lnTo>
                <a:cubicBezTo>
                  <a:pt x="3145317" y="686953"/>
                  <a:pt x="3122057" y="670741"/>
                  <a:pt x="3122057" y="624926"/>
                </a:cubicBezTo>
                <a:lnTo>
                  <a:pt x="3122057" y="540344"/>
                </a:lnTo>
                <a:lnTo>
                  <a:pt x="3089634" y="540344"/>
                </a:lnTo>
                <a:lnTo>
                  <a:pt x="3089634" y="503692"/>
                </a:lnTo>
                <a:lnTo>
                  <a:pt x="3122057" y="503692"/>
                </a:lnTo>
                <a:lnTo>
                  <a:pt x="3122057" y="465630"/>
                </a:lnTo>
                <a:close/>
                <a:moveTo>
                  <a:pt x="2683869" y="454352"/>
                </a:moveTo>
                <a:lnTo>
                  <a:pt x="2683869" y="503692"/>
                </a:lnTo>
                <a:lnTo>
                  <a:pt x="2727570" y="503692"/>
                </a:lnTo>
                <a:lnTo>
                  <a:pt x="2727570" y="540344"/>
                </a:lnTo>
                <a:lnTo>
                  <a:pt x="2683869" y="540344"/>
                </a:lnTo>
                <a:lnTo>
                  <a:pt x="2683869" y="624926"/>
                </a:lnTo>
                <a:cubicBezTo>
                  <a:pt x="2683869" y="647481"/>
                  <a:pt x="2698671" y="647129"/>
                  <a:pt x="2727570" y="645719"/>
                </a:cubicBezTo>
                <a:lnTo>
                  <a:pt x="2727570" y="679904"/>
                </a:lnTo>
                <a:cubicBezTo>
                  <a:pt x="2669067" y="686953"/>
                  <a:pt x="2645807" y="670741"/>
                  <a:pt x="2645807" y="624926"/>
                </a:cubicBezTo>
                <a:lnTo>
                  <a:pt x="2645807" y="540344"/>
                </a:lnTo>
                <a:lnTo>
                  <a:pt x="2613384" y="540344"/>
                </a:lnTo>
                <a:lnTo>
                  <a:pt x="2613384" y="503692"/>
                </a:lnTo>
                <a:lnTo>
                  <a:pt x="2645807" y="503692"/>
                </a:lnTo>
                <a:lnTo>
                  <a:pt x="2645807" y="465630"/>
                </a:lnTo>
                <a:close/>
                <a:moveTo>
                  <a:pt x="1721053" y="433207"/>
                </a:moveTo>
                <a:lnTo>
                  <a:pt x="1759115" y="433207"/>
                </a:lnTo>
                <a:lnTo>
                  <a:pt x="1759115" y="679904"/>
                </a:lnTo>
                <a:lnTo>
                  <a:pt x="1721053" y="679904"/>
                </a:lnTo>
                <a:lnTo>
                  <a:pt x="1721053" y="654530"/>
                </a:lnTo>
                <a:cubicBezTo>
                  <a:pt x="1707661" y="673208"/>
                  <a:pt x="1686868" y="684486"/>
                  <a:pt x="1659379" y="684486"/>
                </a:cubicBezTo>
                <a:cubicBezTo>
                  <a:pt x="1611449" y="684486"/>
                  <a:pt x="1571625" y="643957"/>
                  <a:pt x="1571625" y="591798"/>
                </a:cubicBezTo>
                <a:cubicBezTo>
                  <a:pt x="1571625" y="539287"/>
                  <a:pt x="1611449" y="499110"/>
                  <a:pt x="1659379" y="499110"/>
                </a:cubicBezTo>
                <a:cubicBezTo>
                  <a:pt x="1686868" y="499110"/>
                  <a:pt x="1707661" y="510388"/>
                  <a:pt x="1721053" y="528714"/>
                </a:cubicBezTo>
                <a:close/>
                <a:moveTo>
                  <a:pt x="1421968" y="433207"/>
                </a:moveTo>
                <a:lnTo>
                  <a:pt x="1470603" y="433207"/>
                </a:lnTo>
                <a:lnTo>
                  <a:pt x="1559766" y="679904"/>
                </a:lnTo>
                <a:lnTo>
                  <a:pt x="1516066" y="679904"/>
                </a:lnTo>
                <a:lnTo>
                  <a:pt x="1498797" y="630212"/>
                </a:lnTo>
                <a:lnTo>
                  <a:pt x="1393774" y="630212"/>
                </a:lnTo>
                <a:lnTo>
                  <a:pt x="1376506" y="679904"/>
                </a:lnTo>
                <a:lnTo>
                  <a:pt x="1332452" y="679904"/>
                </a:lnTo>
                <a:close/>
                <a:moveTo>
                  <a:pt x="286093" y="433207"/>
                </a:moveTo>
                <a:lnTo>
                  <a:pt x="324155" y="433207"/>
                </a:lnTo>
                <a:lnTo>
                  <a:pt x="324155" y="528714"/>
                </a:lnTo>
                <a:cubicBezTo>
                  <a:pt x="337547" y="510388"/>
                  <a:pt x="358340" y="499110"/>
                  <a:pt x="385829" y="499110"/>
                </a:cubicBezTo>
                <a:cubicBezTo>
                  <a:pt x="433759" y="499110"/>
                  <a:pt x="473583" y="539287"/>
                  <a:pt x="473583" y="591798"/>
                </a:cubicBezTo>
                <a:cubicBezTo>
                  <a:pt x="473583" y="643957"/>
                  <a:pt x="433759" y="684486"/>
                  <a:pt x="385829" y="684486"/>
                </a:cubicBezTo>
                <a:cubicBezTo>
                  <a:pt x="358340" y="684486"/>
                  <a:pt x="337547" y="673208"/>
                  <a:pt x="324155" y="654530"/>
                </a:cubicBezTo>
                <a:lnTo>
                  <a:pt x="324155" y="679904"/>
                </a:lnTo>
                <a:lnTo>
                  <a:pt x="286093" y="679904"/>
                </a:lnTo>
                <a:close/>
                <a:moveTo>
                  <a:pt x="3257874" y="428625"/>
                </a:moveTo>
                <a:cubicBezTo>
                  <a:pt x="3271266" y="428625"/>
                  <a:pt x="3282191" y="439550"/>
                  <a:pt x="3282191" y="452942"/>
                </a:cubicBezTo>
                <a:cubicBezTo>
                  <a:pt x="3282191" y="465982"/>
                  <a:pt x="3271266" y="477260"/>
                  <a:pt x="3257874" y="477260"/>
                </a:cubicBezTo>
                <a:cubicBezTo>
                  <a:pt x="3244482" y="477260"/>
                  <a:pt x="3233556" y="465982"/>
                  <a:pt x="3233556" y="452942"/>
                </a:cubicBezTo>
                <a:cubicBezTo>
                  <a:pt x="3233556" y="439550"/>
                  <a:pt x="3244482" y="428625"/>
                  <a:pt x="3257874" y="428625"/>
                </a:cubicBezTo>
                <a:close/>
                <a:moveTo>
                  <a:pt x="2400624" y="428625"/>
                </a:moveTo>
                <a:cubicBezTo>
                  <a:pt x="2414016" y="428625"/>
                  <a:pt x="2424941" y="439550"/>
                  <a:pt x="2424941" y="452942"/>
                </a:cubicBezTo>
                <a:cubicBezTo>
                  <a:pt x="2424941" y="465982"/>
                  <a:pt x="2414016" y="477260"/>
                  <a:pt x="2400624" y="477260"/>
                </a:cubicBezTo>
                <a:cubicBezTo>
                  <a:pt x="2387232" y="477260"/>
                  <a:pt x="2376307" y="465982"/>
                  <a:pt x="2376307" y="452942"/>
                </a:cubicBezTo>
                <a:cubicBezTo>
                  <a:pt x="2376307" y="439550"/>
                  <a:pt x="2387232" y="428625"/>
                  <a:pt x="2400624" y="428625"/>
                </a:cubicBezTo>
                <a:close/>
                <a:moveTo>
                  <a:pt x="2114874" y="428625"/>
                </a:moveTo>
                <a:cubicBezTo>
                  <a:pt x="2128266" y="428625"/>
                  <a:pt x="2139191" y="439550"/>
                  <a:pt x="2139191" y="452942"/>
                </a:cubicBezTo>
                <a:cubicBezTo>
                  <a:pt x="2139191" y="465982"/>
                  <a:pt x="2128266" y="477260"/>
                  <a:pt x="2114874" y="477260"/>
                </a:cubicBezTo>
                <a:cubicBezTo>
                  <a:pt x="2101482" y="477260"/>
                  <a:pt x="2090557" y="465982"/>
                  <a:pt x="2090557" y="452942"/>
                </a:cubicBezTo>
                <a:cubicBezTo>
                  <a:pt x="2090557" y="439550"/>
                  <a:pt x="2101482" y="428625"/>
                  <a:pt x="2114874" y="428625"/>
                </a:cubicBezTo>
                <a:close/>
                <a:moveTo>
                  <a:pt x="127930" y="428625"/>
                </a:moveTo>
                <a:cubicBezTo>
                  <a:pt x="199473" y="428625"/>
                  <a:pt x="255861" y="485013"/>
                  <a:pt x="255861" y="556555"/>
                </a:cubicBezTo>
                <a:cubicBezTo>
                  <a:pt x="255861" y="628098"/>
                  <a:pt x="199473" y="684486"/>
                  <a:pt x="127930" y="684486"/>
                </a:cubicBezTo>
                <a:cubicBezTo>
                  <a:pt x="56741" y="684486"/>
                  <a:pt x="0" y="628098"/>
                  <a:pt x="0" y="556555"/>
                </a:cubicBezTo>
                <a:cubicBezTo>
                  <a:pt x="0" y="485013"/>
                  <a:pt x="56741" y="428625"/>
                  <a:pt x="127930" y="428625"/>
                </a:cubicBezTo>
                <a:close/>
                <a:moveTo>
                  <a:pt x="1710261" y="145904"/>
                </a:moveTo>
                <a:lnTo>
                  <a:pt x="1861804" y="145904"/>
                </a:lnTo>
                <a:lnTo>
                  <a:pt x="1861804" y="181851"/>
                </a:lnTo>
                <a:lnTo>
                  <a:pt x="1710261" y="181851"/>
                </a:lnTo>
                <a:close/>
                <a:moveTo>
                  <a:pt x="1189120" y="106785"/>
                </a:moveTo>
                <a:cubicBezTo>
                  <a:pt x="1157402" y="106785"/>
                  <a:pt x="1133437" y="130397"/>
                  <a:pt x="1133437" y="163173"/>
                </a:cubicBezTo>
                <a:cubicBezTo>
                  <a:pt x="1133437" y="195948"/>
                  <a:pt x="1157402" y="219561"/>
                  <a:pt x="1189120" y="219561"/>
                </a:cubicBezTo>
                <a:cubicBezTo>
                  <a:pt x="1220838" y="219561"/>
                  <a:pt x="1244803" y="195948"/>
                  <a:pt x="1244803" y="163173"/>
                </a:cubicBezTo>
                <a:cubicBezTo>
                  <a:pt x="1244803" y="130397"/>
                  <a:pt x="1220838" y="106785"/>
                  <a:pt x="1189120" y="106785"/>
                </a:cubicBezTo>
                <a:close/>
                <a:moveTo>
                  <a:pt x="979913" y="106785"/>
                </a:moveTo>
                <a:cubicBezTo>
                  <a:pt x="948195" y="106785"/>
                  <a:pt x="924230" y="130397"/>
                  <a:pt x="924230" y="163173"/>
                </a:cubicBezTo>
                <a:cubicBezTo>
                  <a:pt x="924230" y="195948"/>
                  <a:pt x="948195" y="219561"/>
                  <a:pt x="979913" y="219561"/>
                </a:cubicBezTo>
                <a:cubicBezTo>
                  <a:pt x="1011631" y="219561"/>
                  <a:pt x="1035596" y="195948"/>
                  <a:pt x="1035596" y="163173"/>
                </a:cubicBezTo>
                <a:cubicBezTo>
                  <a:pt x="1035596" y="130397"/>
                  <a:pt x="1011631" y="106785"/>
                  <a:pt x="979913" y="106785"/>
                </a:cubicBezTo>
                <a:close/>
                <a:moveTo>
                  <a:pt x="492738" y="105023"/>
                </a:moveTo>
                <a:cubicBezTo>
                  <a:pt x="464191" y="105023"/>
                  <a:pt x="444808" y="121939"/>
                  <a:pt x="439522" y="148371"/>
                </a:cubicBezTo>
                <a:lnTo>
                  <a:pt x="543135" y="148371"/>
                </a:lnTo>
                <a:cubicBezTo>
                  <a:pt x="537848" y="118062"/>
                  <a:pt x="515645" y="105023"/>
                  <a:pt x="492738" y="105023"/>
                </a:cubicBezTo>
                <a:close/>
                <a:moveTo>
                  <a:pt x="599027" y="75067"/>
                </a:moveTo>
                <a:lnTo>
                  <a:pt x="640614" y="75067"/>
                </a:lnTo>
                <a:lnTo>
                  <a:pt x="693125" y="202997"/>
                </a:lnTo>
                <a:lnTo>
                  <a:pt x="738235" y="75067"/>
                </a:lnTo>
                <a:lnTo>
                  <a:pt x="778764" y="75067"/>
                </a:lnTo>
                <a:lnTo>
                  <a:pt x="711099" y="256918"/>
                </a:lnTo>
                <a:cubicBezTo>
                  <a:pt x="694534" y="301676"/>
                  <a:pt x="665636" y="324231"/>
                  <a:pt x="625107" y="321764"/>
                </a:cubicBezTo>
                <a:lnTo>
                  <a:pt x="625107" y="286169"/>
                </a:lnTo>
                <a:cubicBezTo>
                  <a:pt x="649777" y="287579"/>
                  <a:pt x="663169" y="274892"/>
                  <a:pt x="671979" y="251632"/>
                </a:cubicBezTo>
                <a:lnTo>
                  <a:pt x="673741" y="248107"/>
                </a:lnTo>
                <a:close/>
                <a:moveTo>
                  <a:pt x="1710261" y="73657"/>
                </a:moveTo>
                <a:lnTo>
                  <a:pt x="1861804" y="73657"/>
                </a:lnTo>
                <a:lnTo>
                  <a:pt x="1861804" y="109604"/>
                </a:lnTo>
                <a:lnTo>
                  <a:pt x="1710261" y="109604"/>
                </a:lnTo>
                <a:close/>
                <a:moveTo>
                  <a:pt x="1416653" y="71895"/>
                </a:moveTo>
                <a:lnTo>
                  <a:pt x="1416653" y="113129"/>
                </a:lnTo>
                <a:cubicBezTo>
                  <a:pt x="1391631" y="111366"/>
                  <a:pt x="1362380" y="122996"/>
                  <a:pt x="1362380" y="162468"/>
                </a:cubicBezTo>
                <a:lnTo>
                  <a:pt x="1362380" y="251279"/>
                </a:lnTo>
                <a:lnTo>
                  <a:pt x="1324318" y="251279"/>
                </a:lnTo>
                <a:lnTo>
                  <a:pt x="1324318" y="75067"/>
                </a:lnTo>
                <a:lnTo>
                  <a:pt x="1362380" y="75067"/>
                </a:lnTo>
                <a:lnTo>
                  <a:pt x="1362380" y="104670"/>
                </a:lnTo>
                <a:cubicBezTo>
                  <a:pt x="1372953" y="80705"/>
                  <a:pt x="1394450" y="71895"/>
                  <a:pt x="1416653" y="71895"/>
                </a:cubicBezTo>
                <a:close/>
                <a:moveTo>
                  <a:pt x="378428" y="71895"/>
                </a:moveTo>
                <a:lnTo>
                  <a:pt x="378428" y="113129"/>
                </a:lnTo>
                <a:cubicBezTo>
                  <a:pt x="353406" y="111366"/>
                  <a:pt x="324155" y="122996"/>
                  <a:pt x="324155" y="162468"/>
                </a:cubicBezTo>
                <a:lnTo>
                  <a:pt x="324155" y="251279"/>
                </a:lnTo>
                <a:lnTo>
                  <a:pt x="286093" y="251279"/>
                </a:lnTo>
                <a:lnTo>
                  <a:pt x="286093" y="75067"/>
                </a:lnTo>
                <a:lnTo>
                  <a:pt x="324155" y="75067"/>
                </a:lnTo>
                <a:lnTo>
                  <a:pt x="324155" y="104670"/>
                </a:lnTo>
                <a:cubicBezTo>
                  <a:pt x="334728" y="80705"/>
                  <a:pt x="356225" y="71895"/>
                  <a:pt x="378428" y="71895"/>
                </a:cubicBezTo>
                <a:close/>
                <a:moveTo>
                  <a:pt x="1508055" y="70485"/>
                </a:moveTo>
                <a:cubicBezTo>
                  <a:pt x="1536954" y="70485"/>
                  <a:pt x="1560919" y="83877"/>
                  <a:pt x="1573254" y="107137"/>
                </a:cubicBezTo>
                <a:lnTo>
                  <a:pt x="1541183" y="125111"/>
                </a:lnTo>
                <a:cubicBezTo>
                  <a:pt x="1534839" y="111366"/>
                  <a:pt x="1522505" y="105023"/>
                  <a:pt x="1508055" y="105023"/>
                </a:cubicBezTo>
                <a:cubicBezTo>
                  <a:pt x="1494311" y="105023"/>
                  <a:pt x="1482328" y="111014"/>
                  <a:pt x="1482328" y="123701"/>
                </a:cubicBezTo>
                <a:cubicBezTo>
                  <a:pt x="1482328" y="155772"/>
                  <a:pt x="1577130" y="136389"/>
                  <a:pt x="1577130" y="201587"/>
                </a:cubicBezTo>
                <a:cubicBezTo>
                  <a:pt x="1577130" y="236830"/>
                  <a:pt x="1546470" y="255861"/>
                  <a:pt x="1508408" y="255861"/>
                </a:cubicBezTo>
                <a:cubicBezTo>
                  <a:pt x="1473165" y="255861"/>
                  <a:pt x="1447791" y="240002"/>
                  <a:pt x="1436513" y="214627"/>
                </a:cubicBezTo>
                <a:lnTo>
                  <a:pt x="1469288" y="195596"/>
                </a:lnTo>
                <a:cubicBezTo>
                  <a:pt x="1474927" y="211455"/>
                  <a:pt x="1489024" y="220971"/>
                  <a:pt x="1508408" y="220971"/>
                </a:cubicBezTo>
                <a:cubicBezTo>
                  <a:pt x="1525324" y="220971"/>
                  <a:pt x="1538364" y="215332"/>
                  <a:pt x="1538364" y="201235"/>
                </a:cubicBezTo>
                <a:cubicBezTo>
                  <a:pt x="1538364" y="169869"/>
                  <a:pt x="1443561" y="187490"/>
                  <a:pt x="1443561" y="124406"/>
                </a:cubicBezTo>
                <a:cubicBezTo>
                  <a:pt x="1443561" y="91278"/>
                  <a:pt x="1472108" y="70485"/>
                  <a:pt x="1508055" y="70485"/>
                </a:cubicBezTo>
                <a:close/>
                <a:moveTo>
                  <a:pt x="1183129" y="70485"/>
                </a:moveTo>
                <a:cubicBezTo>
                  <a:pt x="1210618" y="70485"/>
                  <a:pt x="1231411" y="81763"/>
                  <a:pt x="1244803" y="100089"/>
                </a:cubicBezTo>
                <a:lnTo>
                  <a:pt x="1244803" y="75067"/>
                </a:lnTo>
                <a:lnTo>
                  <a:pt x="1282865" y="75067"/>
                </a:lnTo>
                <a:lnTo>
                  <a:pt x="1282865" y="251279"/>
                </a:lnTo>
                <a:lnTo>
                  <a:pt x="1244803" y="251279"/>
                </a:lnTo>
                <a:lnTo>
                  <a:pt x="1244803" y="225905"/>
                </a:lnTo>
                <a:cubicBezTo>
                  <a:pt x="1231411" y="244583"/>
                  <a:pt x="1210618" y="255861"/>
                  <a:pt x="1183129" y="255861"/>
                </a:cubicBezTo>
                <a:cubicBezTo>
                  <a:pt x="1135199" y="255861"/>
                  <a:pt x="1095375" y="215332"/>
                  <a:pt x="1095375" y="163173"/>
                </a:cubicBezTo>
                <a:cubicBezTo>
                  <a:pt x="1095375" y="110662"/>
                  <a:pt x="1135199" y="70485"/>
                  <a:pt x="1183129" y="70485"/>
                </a:cubicBezTo>
                <a:close/>
                <a:moveTo>
                  <a:pt x="493090" y="70485"/>
                </a:moveTo>
                <a:cubicBezTo>
                  <a:pt x="545602" y="70485"/>
                  <a:pt x="581549" y="112776"/>
                  <a:pt x="581549" y="163525"/>
                </a:cubicBezTo>
                <a:cubicBezTo>
                  <a:pt x="581549" y="168812"/>
                  <a:pt x="580844" y="174450"/>
                  <a:pt x="580139" y="179384"/>
                </a:cubicBezTo>
                <a:lnTo>
                  <a:pt x="439874" y="179384"/>
                </a:lnTo>
                <a:cubicBezTo>
                  <a:pt x="445865" y="206874"/>
                  <a:pt x="468068" y="220971"/>
                  <a:pt x="496262" y="220971"/>
                </a:cubicBezTo>
                <a:cubicBezTo>
                  <a:pt x="517408" y="220971"/>
                  <a:pt x="533267" y="211455"/>
                  <a:pt x="541725" y="199120"/>
                </a:cubicBezTo>
                <a:lnTo>
                  <a:pt x="573091" y="217446"/>
                </a:lnTo>
                <a:cubicBezTo>
                  <a:pt x="556879" y="241411"/>
                  <a:pt x="530447" y="255861"/>
                  <a:pt x="495910" y="255861"/>
                </a:cubicBezTo>
                <a:cubicBezTo>
                  <a:pt x="437760" y="255861"/>
                  <a:pt x="400050" y="216037"/>
                  <a:pt x="400050" y="163173"/>
                </a:cubicBezTo>
                <a:cubicBezTo>
                  <a:pt x="400050" y="111014"/>
                  <a:pt x="437760" y="70485"/>
                  <a:pt x="493090" y="70485"/>
                </a:cubicBezTo>
                <a:close/>
                <a:moveTo>
                  <a:pt x="886168" y="4582"/>
                </a:moveTo>
                <a:lnTo>
                  <a:pt x="924230" y="4582"/>
                </a:lnTo>
                <a:lnTo>
                  <a:pt x="924230" y="100089"/>
                </a:lnTo>
                <a:cubicBezTo>
                  <a:pt x="937622" y="81763"/>
                  <a:pt x="958415" y="70485"/>
                  <a:pt x="985904" y="70485"/>
                </a:cubicBezTo>
                <a:cubicBezTo>
                  <a:pt x="1033834" y="70485"/>
                  <a:pt x="1073658" y="110662"/>
                  <a:pt x="1073658" y="163173"/>
                </a:cubicBezTo>
                <a:cubicBezTo>
                  <a:pt x="1073658" y="215332"/>
                  <a:pt x="1033834" y="255861"/>
                  <a:pt x="985904" y="255861"/>
                </a:cubicBezTo>
                <a:cubicBezTo>
                  <a:pt x="958415" y="255861"/>
                  <a:pt x="937622" y="244583"/>
                  <a:pt x="924230" y="225905"/>
                </a:cubicBezTo>
                <a:lnTo>
                  <a:pt x="924230" y="251279"/>
                </a:lnTo>
                <a:lnTo>
                  <a:pt x="886168" y="251279"/>
                </a:lnTo>
                <a:close/>
                <a:moveTo>
                  <a:pt x="129340" y="0"/>
                </a:moveTo>
                <a:cubicBezTo>
                  <a:pt x="176213" y="0"/>
                  <a:pt x="216037" y="23613"/>
                  <a:pt x="236830" y="58503"/>
                </a:cubicBezTo>
                <a:lnTo>
                  <a:pt x="201940" y="78591"/>
                </a:lnTo>
                <a:cubicBezTo>
                  <a:pt x="189252" y="55683"/>
                  <a:pt x="161763" y="39472"/>
                  <a:pt x="129340" y="39472"/>
                </a:cubicBezTo>
                <a:cubicBezTo>
                  <a:pt x="77181" y="39472"/>
                  <a:pt x="40529" y="77886"/>
                  <a:pt x="40529" y="128283"/>
                </a:cubicBezTo>
                <a:cubicBezTo>
                  <a:pt x="40529" y="177975"/>
                  <a:pt x="76476" y="216389"/>
                  <a:pt x="131807" y="216389"/>
                </a:cubicBezTo>
                <a:cubicBezTo>
                  <a:pt x="176565" y="216389"/>
                  <a:pt x="204054" y="193129"/>
                  <a:pt x="211455" y="160001"/>
                </a:cubicBezTo>
                <a:lnTo>
                  <a:pt x="128988" y="160001"/>
                </a:lnTo>
                <a:lnTo>
                  <a:pt x="128988" y="123701"/>
                </a:lnTo>
                <a:lnTo>
                  <a:pt x="252336" y="123701"/>
                </a:lnTo>
                <a:lnTo>
                  <a:pt x="252336" y="140618"/>
                </a:lnTo>
                <a:cubicBezTo>
                  <a:pt x="252336" y="207931"/>
                  <a:pt x="203702" y="255861"/>
                  <a:pt x="131455" y="255861"/>
                </a:cubicBezTo>
                <a:cubicBezTo>
                  <a:pt x="54626" y="255861"/>
                  <a:pt x="0" y="198768"/>
                  <a:pt x="0" y="127930"/>
                </a:cubicBezTo>
                <a:cubicBezTo>
                  <a:pt x="0" y="57093"/>
                  <a:pt x="55331" y="0"/>
                  <a:pt x="12934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[T2O] Google Shape;89;p13">
            <a:extLst>
              <a:ext uri="{FF2B5EF4-FFF2-40B4-BE49-F238E27FC236}">
                <a16:creationId xmlns:a16="http://schemas.microsoft.com/office/drawing/2014/main" id="{BBA91F4D-451D-1D40-B37A-CA5FDEED3E2B}"/>
              </a:ext>
            </a:extLst>
          </p:cNvPr>
          <p:cNvSpPr/>
          <p:nvPr/>
        </p:nvSpPr>
        <p:spPr>
          <a:xfrm>
            <a:off x="934911" y="3578610"/>
            <a:ext cx="3491969" cy="756380"/>
          </a:xfrm>
          <a:custGeom>
            <a:avLst/>
            <a:gdLst/>
            <a:ahLst/>
            <a:cxnLst/>
            <a:rect l="l" t="t" r="r" b="b"/>
            <a:pathLst>
              <a:path w="3491969" h="756380">
                <a:moveTo>
                  <a:pt x="3205238" y="542106"/>
                </a:moveTo>
                <a:cubicBezTo>
                  <a:pt x="3174225" y="542106"/>
                  <a:pt x="3150260" y="565718"/>
                  <a:pt x="3150260" y="597789"/>
                </a:cubicBezTo>
                <a:cubicBezTo>
                  <a:pt x="3150260" y="629860"/>
                  <a:pt x="3174225" y="653472"/>
                  <a:pt x="3205238" y="653472"/>
                </a:cubicBezTo>
                <a:cubicBezTo>
                  <a:pt x="3236252" y="653472"/>
                  <a:pt x="3260216" y="629860"/>
                  <a:pt x="3260216" y="597789"/>
                </a:cubicBezTo>
                <a:cubicBezTo>
                  <a:pt x="3260216" y="565718"/>
                  <a:pt x="3236252" y="542106"/>
                  <a:pt x="3205238" y="542106"/>
                </a:cubicBezTo>
                <a:close/>
                <a:moveTo>
                  <a:pt x="2767793" y="541401"/>
                </a:moveTo>
                <a:cubicBezTo>
                  <a:pt x="2736075" y="541401"/>
                  <a:pt x="2712110" y="565013"/>
                  <a:pt x="2712110" y="597789"/>
                </a:cubicBezTo>
                <a:cubicBezTo>
                  <a:pt x="2712110" y="630565"/>
                  <a:pt x="2736075" y="654177"/>
                  <a:pt x="2767793" y="654177"/>
                </a:cubicBezTo>
                <a:cubicBezTo>
                  <a:pt x="2799511" y="654177"/>
                  <a:pt x="2823476" y="630565"/>
                  <a:pt x="2823476" y="597789"/>
                </a:cubicBezTo>
                <a:cubicBezTo>
                  <a:pt x="2823476" y="565013"/>
                  <a:pt x="2799511" y="541401"/>
                  <a:pt x="2767793" y="541401"/>
                </a:cubicBezTo>
                <a:close/>
                <a:moveTo>
                  <a:pt x="1462868" y="541401"/>
                </a:moveTo>
                <a:cubicBezTo>
                  <a:pt x="1431150" y="541401"/>
                  <a:pt x="1407185" y="565013"/>
                  <a:pt x="1407185" y="597789"/>
                </a:cubicBezTo>
                <a:cubicBezTo>
                  <a:pt x="1407185" y="630565"/>
                  <a:pt x="1431150" y="654177"/>
                  <a:pt x="1462868" y="654177"/>
                </a:cubicBezTo>
                <a:cubicBezTo>
                  <a:pt x="1494586" y="654177"/>
                  <a:pt x="1518551" y="630565"/>
                  <a:pt x="1518551" y="597789"/>
                </a:cubicBezTo>
                <a:cubicBezTo>
                  <a:pt x="1518551" y="565013"/>
                  <a:pt x="1494586" y="541401"/>
                  <a:pt x="1462868" y="541401"/>
                </a:cubicBezTo>
                <a:close/>
                <a:moveTo>
                  <a:pt x="920286" y="541401"/>
                </a:moveTo>
                <a:cubicBezTo>
                  <a:pt x="888568" y="541401"/>
                  <a:pt x="864603" y="565013"/>
                  <a:pt x="864603" y="597789"/>
                </a:cubicBezTo>
                <a:cubicBezTo>
                  <a:pt x="864603" y="630565"/>
                  <a:pt x="888568" y="654177"/>
                  <a:pt x="920286" y="654177"/>
                </a:cubicBezTo>
                <a:cubicBezTo>
                  <a:pt x="952004" y="654177"/>
                  <a:pt x="975969" y="630565"/>
                  <a:pt x="975969" y="597789"/>
                </a:cubicBezTo>
                <a:cubicBezTo>
                  <a:pt x="975969" y="565013"/>
                  <a:pt x="952004" y="541401"/>
                  <a:pt x="920286" y="541401"/>
                </a:cubicBezTo>
                <a:close/>
                <a:moveTo>
                  <a:pt x="3036341" y="509683"/>
                </a:moveTo>
                <a:lnTo>
                  <a:pt x="3074403" y="509683"/>
                </a:lnTo>
                <a:lnTo>
                  <a:pt x="3074403" y="685895"/>
                </a:lnTo>
                <a:lnTo>
                  <a:pt x="3036341" y="685895"/>
                </a:lnTo>
                <a:close/>
                <a:moveTo>
                  <a:pt x="2179091" y="509683"/>
                </a:moveTo>
                <a:lnTo>
                  <a:pt x="2217153" y="509683"/>
                </a:lnTo>
                <a:lnTo>
                  <a:pt x="2217153" y="685895"/>
                </a:lnTo>
                <a:lnTo>
                  <a:pt x="2179091" y="685895"/>
                </a:lnTo>
                <a:close/>
                <a:moveTo>
                  <a:pt x="1893341" y="509683"/>
                </a:moveTo>
                <a:lnTo>
                  <a:pt x="1931403" y="509683"/>
                </a:lnTo>
                <a:lnTo>
                  <a:pt x="1931403" y="685895"/>
                </a:lnTo>
                <a:lnTo>
                  <a:pt x="1893341" y="685895"/>
                </a:lnTo>
                <a:close/>
                <a:moveTo>
                  <a:pt x="327717" y="509683"/>
                </a:moveTo>
                <a:lnTo>
                  <a:pt x="365779" y="509683"/>
                </a:lnTo>
                <a:lnTo>
                  <a:pt x="365779" y="614000"/>
                </a:lnTo>
                <a:cubicBezTo>
                  <a:pt x="365779" y="640785"/>
                  <a:pt x="381285" y="654882"/>
                  <a:pt x="405250" y="654882"/>
                </a:cubicBezTo>
                <a:cubicBezTo>
                  <a:pt x="430272" y="654882"/>
                  <a:pt x="450008" y="640080"/>
                  <a:pt x="450008" y="604133"/>
                </a:cubicBezTo>
                <a:lnTo>
                  <a:pt x="450008" y="509683"/>
                </a:lnTo>
                <a:lnTo>
                  <a:pt x="488070" y="509683"/>
                </a:lnTo>
                <a:lnTo>
                  <a:pt x="488070" y="685895"/>
                </a:lnTo>
                <a:lnTo>
                  <a:pt x="450008" y="685895"/>
                </a:lnTo>
                <a:lnTo>
                  <a:pt x="450008" y="663340"/>
                </a:lnTo>
                <a:cubicBezTo>
                  <a:pt x="438378" y="681666"/>
                  <a:pt x="419347" y="690477"/>
                  <a:pt x="395382" y="690477"/>
                </a:cubicBezTo>
                <a:cubicBezTo>
                  <a:pt x="355911" y="690477"/>
                  <a:pt x="327717" y="663692"/>
                  <a:pt x="327717" y="617877"/>
                </a:cubicBezTo>
                <a:close/>
                <a:moveTo>
                  <a:pt x="2652426" y="506511"/>
                </a:moveTo>
                <a:lnTo>
                  <a:pt x="2652426" y="547745"/>
                </a:lnTo>
                <a:cubicBezTo>
                  <a:pt x="2627404" y="545982"/>
                  <a:pt x="2598153" y="557612"/>
                  <a:pt x="2598153" y="597084"/>
                </a:cubicBezTo>
                <a:lnTo>
                  <a:pt x="2598153" y="685895"/>
                </a:lnTo>
                <a:lnTo>
                  <a:pt x="2560091" y="685895"/>
                </a:lnTo>
                <a:lnTo>
                  <a:pt x="2560091" y="509683"/>
                </a:lnTo>
                <a:lnTo>
                  <a:pt x="2598153" y="509683"/>
                </a:lnTo>
                <a:lnTo>
                  <a:pt x="2598153" y="539286"/>
                </a:lnTo>
                <a:cubicBezTo>
                  <a:pt x="2608726" y="515321"/>
                  <a:pt x="2630223" y="506511"/>
                  <a:pt x="2652426" y="506511"/>
                </a:cubicBezTo>
                <a:close/>
                <a:moveTo>
                  <a:pt x="299751" y="506511"/>
                </a:moveTo>
                <a:lnTo>
                  <a:pt x="299751" y="547745"/>
                </a:lnTo>
                <a:cubicBezTo>
                  <a:pt x="274729" y="545982"/>
                  <a:pt x="245478" y="557612"/>
                  <a:pt x="245478" y="597084"/>
                </a:cubicBezTo>
                <a:lnTo>
                  <a:pt x="245478" y="685895"/>
                </a:lnTo>
                <a:lnTo>
                  <a:pt x="207416" y="685895"/>
                </a:lnTo>
                <a:lnTo>
                  <a:pt x="207416" y="509683"/>
                </a:lnTo>
                <a:lnTo>
                  <a:pt x="245478" y="509683"/>
                </a:lnTo>
                <a:lnTo>
                  <a:pt x="245478" y="539286"/>
                </a:lnTo>
                <a:cubicBezTo>
                  <a:pt x="256051" y="515321"/>
                  <a:pt x="277548" y="506511"/>
                  <a:pt x="299751" y="506511"/>
                </a:cubicBezTo>
                <a:close/>
                <a:moveTo>
                  <a:pt x="3424304" y="505101"/>
                </a:moveTo>
                <a:cubicBezTo>
                  <a:pt x="3463775" y="505101"/>
                  <a:pt x="3491969" y="531885"/>
                  <a:pt x="3491969" y="577701"/>
                </a:cubicBezTo>
                <a:lnTo>
                  <a:pt x="3491969" y="685895"/>
                </a:lnTo>
                <a:lnTo>
                  <a:pt x="3453907" y="685895"/>
                </a:lnTo>
                <a:lnTo>
                  <a:pt x="3453907" y="581577"/>
                </a:lnTo>
                <a:cubicBezTo>
                  <a:pt x="3453907" y="554793"/>
                  <a:pt x="3438401" y="540696"/>
                  <a:pt x="3414436" y="540696"/>
                </a:cubicBezTo>
                <a:cubicBezTo>
                  <a:pt x="3389413" y="540696"/>
                  <a:pt x="3369678" y="555498"/>
                  <a:pt x="3369678" y="591445"/>
                </a:cubicBezTo>
                <a:lnTo>
                  <a:pt x="3369678" y="685895"/>
                </a:lnTo>
                <a:lnTo>
                  <a:pt x="3331616" y="685895"/>
                </a:lnTo>
                <a:lnTo>
                  <a:pt x="3331616" y="509683"/>
                </a:lnTo>
                <a:lnTo>
                  <a:pt x="3369678" y="509683"/>
                </a:lnTo>
                <a:lnTo>
                  <a:pt x="3369678" y="532238"/>
                </a:lnTo>
                <a:cubicBezTo>
                  <a:pt x="3381308" y="513912"/>
                  <a:pt x="3400339" y="505101"/>
                  <a:pt x="3424304" y="505101"/>
                </a:cubicBezTo>
                <a:close/>
                <a:moveTo>
                  <a:pt x="3205238" y="505101"/>
                </a:moveTo>
                <a:cubicBezTo>
                  <a:pt x="3257044" y="505101"/>
                  <a:pt x="3298278" y="545278"/>
                  <a:pt x="3298278" y="597789"/>
                </a:cubicBezTo>
                <a:cubicBezTo>
                  <a:pt x="3298278" y="649948"/>
                  <a:pt x="3257044" y="690477"/>
                  <a:pt x="3205238" y="690477"/>
                </a:cubicBezTo>
                <a:cubicBezTo>
                  <a:pt x="3153784" y="690477"/>
                  <a:pt x="3112198" y="649948"/>
                  <a:pt x="3112198" y="597789"/>
                </a:cubicBezTo>
                <a:cubicBezTo>
                  <a:pt x="3112198" y="545278"/>
                  <a:pt x="3153784" y="505101"/>
                  <a:pt x="3205238" y="505101"/>
                </a:cubicBezTo>
                <a:close/>
                <a:moveTo>
                  <a:pt x="2761802" y="505101"/>
                </a:moveTo>
                <a:cubicBezTo>
                  <a:pt x="2789291" y="505101"/>
                  <a:pt x="2810084" y="516379"/>
                  <a:pt x="2823476" y="534705"/>
                </a:cubicBezTo>
                <a:lnTo>
                  <a:pt x="2823476" y="509683"/>
                </a:lnTo>
                <a:lnTo>
                  <a:pt x="2861538" y="509683"/>
                </a:lnTo>
                <a:lnTo>
                  <a:pt x="2861538" y="685895"/>
                </a:lnTo>
                <a:lnTo>
                  <a:pt x="2823476" y="685895"/>
                </a:lnTo>
                <a:lnTo>
                  <a:pt x="2823476" y="660521"/>
                </a:lnTo>
                <a:cubicBezTo>
                  <a:pt x="2810084" y="679199"/>
                  <a:pt x="2789291" y="690477"/>
                  <a:pt x="2761802" y="690477"/>
                </a:cubicBezTo>
                <a:cubicBezTo>
                  <a:pt x="2713872" y="690477"/>
                  <a:pt x="2674048" y="649948"/>
                  <a:pt x="2674048" y="597789"/>
                </a:cubicBezTo>
                <a:cubicBezTo>
                  <a:pt x="2674048" y="545278"/>
                  <a:pt x="2713872" y="505101"/>
                  <a:pt x="2761802" y="505101"/>
                </a:cubicBezTo>
                <a:close/>
                <a:moveTo>
                  <a:pt x="2324728" y="505101"/>
                </a:moveTo>
                <a:cubicBezTo>
                  <a:pt x="2353627" y="505101"/>
                  <a:pt x="2377592" y="518493"/>
                  <a:pt x="2389927" y="541753"/>
                </a:cubicBezTo>
                <a:lnTo>
                  <a:pt x="2357856" y="559727"/>
                </a:lnTo>
                <a:cubicBezTo>
                  <a:pt x="2351513" y="545982"/>
                  <a:pt x="2339178" y="539639"/>
                  <a:pt x="2324728" y="539639"/>
                </a:cubicBezTo>
                <a:cubicBezTo>
                  <a:pt x="2310984" y="539639"/>
                  <a:pt x="2299001" y="545630"/>
                  <a:pt x="2299001" y="558317"/>
                </a:cubicBezTo>
                <a:cubicBezTo>
                  <a:pt x="2299001" y="590388"/>
                  <a:pt x="2393804" y="571005"/>
                  <a:pt x="2393804" y="636203"/>
                </a:cubicBezTo>
                <a:cubicBezTo>
                  <a:pt x="2393804" y="671446"/>
                  <a:pt x="2363143" y="690477"/>
                  <a:pt x="2325081" y="690477"/>
                </a:cubicBezTo>
                <a:cubicBezTo>
                  <a:pt x="2289838" y="690477"/>
                  <a:pt x="2264463" y="674618"/>
                  <a:pt x="2253186" y="649243"/>
                </a:cubicBezTo>
                <a:lnTo>
                  <a:pt x="2285961" y="630212"/>
                </a:lnTo>
                <a:cubicBezTo>
                  <a:pt x="2291600" y="646071"/>
                  <a:pt x="2305697" y="655587"/>
                  <a:pt x="2325081" y="655587"/>
                </a:cubicBezTo>
                <a:cubicBezTo>
                  <a:pt x="2341997" y="655587"/>
                  <a:pt x="2355037" y="649948"/>
                  <a:pt x="2355037" y="635851"/>
                </a:cubicBezTo>
                <a:cubicBezTo>
                  <a:pt x="2355037" y="604485"/>
                  <a:pt x="2260234" y="622106"/>
                  <a:pt x="2260234" y="559022"/>
                </a:cubicBezTo>
                <a:cubicBezTo>
                  <a:pt x="2260234" y="525894"/>
                  <a:pt x="2288781" y="505101"/>
                  <a:pt x="2324728" y="505101"/>
                </a:cubicBezTo>
                <a:close/>
                <a:moveTo>
                  <a:pt x="2071754" y="505101"/>
                </a:moveTo>
                <a:cubicBezTo>
                  <a:pt x="2111225" y="505101"/>
                  <a:pt x="2139419" y="531885"/>
                  <a:pt x="2139419" y="577701"/>
                </a:cubicBezTo>
                <a:lnTo>
                  <a:pt x="2139419" y="685895"/>
                </a:lnTo>
                <a:lnTo>
                  <a:pt x="2101357" y="685895"/>
                </a:lnTo>
                <a:lnTo>
                  <a:pt x="2101357" y="581577"/>
                </a:lnTo>
                <a:cubicBezTo>
                  <a:pt x="2101357" y="554793"/>
                  <a:pt x="2085851" y="540696"/>
                  <a:pt x="2061886" y="540696"/>
                </a:cubicBezTo>
                <a:cubicBezTo>
                  <a:pt x="2036864" y="540696"/>
                  <a:pt x="2017128" y="555498"/>
                  <a:pt x="2017128" y="591445"/>
                </a:cubicBezTo>
                <a:lnTo>
                  <a:pt x="2017128" y="685895"/>
                </a:lnTo>
                <a:lnTo>
                  <a:pt x="1979066" y="685895"/>
                </a:lnTo>
                <a:lnTo>
                  <a:pt x="1979066" y="509683"/>
                </a:lnTo>
                <a:lnTo>
                  <a:pt x="2017128" y="509683"/>
                </a:lnTo>
                <a:lnTo>
                  <a:pt x="2017128" y="532238"/>
                </a:lnTo>
                <a:cubicBezTo>
                  <a:pt x="2028758" y="513912"/>
                  <a:pt x="2047789" y="505101"/>
                  <a:pt x="2071754" y="505101"/>
                </a:cubicBezTo>
                <a:close/>
                <a:moveTo>
                  <a:pt x="1686525" y="505101"/>
                </a:moveTo>
                <a:cubicBezTo>
                  <a:pt x="1709432" y="505101"/>
                  <a:pt x="1726349" y="515321"/>
                  <a:pt x="1736569" y="532943"/>
                </a:cubicBezTo>
                <a:cubicBezTo>
                  <a:pt x="1748199" y="514617"/>
                  <a:pt x="1766878" y="505101"/>
                  <a:pt x="1790490" y="505101"/>
                </a:cubicBezTo>
                <a:cubicBezTo>
                  <a:pt x="1830314" y="505101"/>
                  <a:pt x="1857098" y="532590"/>
                  <a:pt x="1857098" y="576643"/>
                </a:cubicBezTo>
                <a:lnTo>
                  <a:pt x="1857098" y="685895"/>
                </a:lnTo>
                <a:lnTo>
                  <a:pt x="1819037" y="685895"/>
                </a:lnTo>
                <a:lnTo>
                  <a:pt x="1819037" y="579110"/>
                </a:lnTo>
                <a:cubicBezTo>
                  <a:pt x="1819037" y="554441"/>
                  <a:pt x="1805644" y="540696"/>
                  <a:pt x="1784851" y="540696"/>
                </a:cubicBezTo>
                <a:cubicBezTo>
                  <a:pt x="1762296" y="540696"/>
                  <a:pt x="1746437" y="555145"/>
                  <a:pt x="1746437" y="587216"/>
                </a:cubicBezTo>
                <a:lnTo>
                  <a:pt x="1746437" y="685895"/>
                </a:lnTo>
                <a:lnTo>
                  <a:pt x="1708375" y="685895"/>
                </a:lnTo>
                <a:lnTo>
                  <a:pt x="1708375" y="579110"/>
                </a:lnTo>
                <a:cubicBezTo>
                  <a:pt x="1708375" y="554441"/>
                  <a:pt x="1696040" y="540696"/>
                  <a:pt x="1675247" y="540696"/>
                </a:cubicBezTo>
                <a:cubicBezTo>
                  <a:pt x="1653749" y="540696"/>
                  <a:pt x="1636128" y="555145"/>
                  <a:pt x="1636128" y="587216"/>
                </a:cubicBezTo>
                <a:lnTo>
                  <a:pt x="1636128" y="685895"/>
                </a:lnTo>
                <a:lnTo>
                  <a:pt x="1598066" y="685895"/>
                </a:lnTo>
                <a:lnTo>
                  <a:pt x="1598066" y="509683"/>
                </a:lnTo>
                <a:lnTo>
                  <a:pt x="1636128" y="509683"/>
                </a:lnTo>
                <a:lnTo>
                  <a:pt x="1636128" y="530828"/>
                </a:lnTo>
                <a:cubicBezTo>
                  <a:pt x="1647406" y="513559"/>
                  <a:pt x="1664674" y="505101"/>
                  <a:pt x="1686525" y="505101"/>
                </a:cubicBezTo>
                <a:close/>
                <a:moveTo>
                  <a:pt x="926277" y="505101"/>
                </a:moveTo>
                <a:cubicBezTo>
                  <a:pt x="974207" y="505101"/>
                  <a:pt x="1014031" y="545630"/>
                  <a:pt x="1014031" y="597789"/>
                </a:cubicBezTo>
                <a:cubicBezTo>
                  <a:pt x="1014031" y="650300"/>
                  <a:pt x="974207" y="690477"/>
                  <a:pt x="926277" y="690477"/>
                </a:cubicBezTo>
                <a:cubicBezTo>
                  <a:pt x="898788" y="690477"/>
                  <a:pt x="877995" y="679199"/>
                  <a:pt x="864603" y="660873"/>
                </a:cubicBezTo>
                <a:lnTo>
                  <a:pt x="864603" y="756380"/>
                </a:lnTo>
                <a:lnTo>
                  <a:pt x="826541" y="756380"/>
                </a:lnTo>
                <a:lnTo>
                  <a:pt x="826541" y="509683"/>
                </a:lnTo>
                <a:lnTo>
                  <a:pt x="864603" y="509683"/>
                </a:lnTo>
                <a:lnTo>
                  <a:pt x="864603" y="535057"/>
                </a:lnTo>
                <a:cubicBezTo>
                  <a:pt x="877995" y="516379"/>
                  <a:pt x="898788" y="505101"/>
                  <a:pt x="926277" y="505101"/>
                </a:cubicBezTo>
                <a:close/>
                <a:moveTo>
                  <a:pt x="619725" y="505101"/>
                </a:moveTo>
                <a:cubicBezTo>
                  <a:pt x="642632" y="505101"/>
                  <a:pt x="659549" y="515321"/>
                  <a:pt x="669769" y="532943"/>
                </a:cubicBezTo>
                <a:cubicBezTo>
                  <a:pt x="681399" y="514617"/>
                  <a:pt x="700078" y="505101"/>
                  <a:pt x="723690" y="505101"/>
                </a:cubicBezTo>
                <a:cubicBezTo>
                  <a:pt x="763514" y="505101"/>
                  <a:pt x="790298" y="532590"/>
                  <a:pt x="790298" y="576643"/>
                </a:cubicBezTo>
                <a:lnTo>
                  <a:pt x="790298" y="685895"/>
                </a:lnTo>
                <a:lnTo>
                  <a:pt x="752236" y="685895"/>
                </a:lnTo>
                <a:lnTo>
                  <a:pt x="752236" y="579110"/>
                </a:lnTo>
                <a:cubicBezTo>
                  <a:pt x="752236" y="554441"/>
                  <a:pt x="738844" y="540696"/>
                  <a:pt x="718051" y="540696"/>
                </a:cubicBezTo>
                <a:cubicBezTo>
                  <a:pt x="695496" y="540696"/>
                  <a:pt x="679637" y="555145"/>
                  <a:pt x="679637" y="587216"/>
                </a:cubicBezTo>
                <a:lnTo>
                  <a:pt x="679637" y="685895"/>
                </a:lnTo>
                <a:lnTo>
                  <a:pt x="641575" y="685895"/>
                </a:lnTo>
                <a:lnTo>
                  <a:pt x="641575" y="579110"/>
                </a:lnTo>
                <a:cubicBezTo>
                  <a:pt x="641575" y="554441"/>
                  <a:pt x="629240" y="540696"/>
                  <a:pt x="608447" y="540696"/>
                </a:cubicBezTo>
                <a:cubicBezTo>
                  <a:pt x="586949" y="540696"/>
                  <a:pt x="569328" y="555145"/>
                  <a:pt x="569328" y="587216"/>
                </a:cubicBezTo>
                <a:lnTo>
                  <a:pt x="569328" y="685895"/>
                </a:lnTo>
                <a:lnTo>
                  <a:pt x="531266" y="685895"/>
                </a:lnTo>
                <a:lnTo>
                  <a:pt x="531266" y="509683"/>
                </a:lnTo>
                <a:lnTo>
                  <a:pt x="569328" y="509683"/>
                </a:lnTo>
                <a:lnTo>
                  <a:pt x="569328" y="530828"/>
                </a:lnTo>
                <a:cubicBezTo>
                  <a:pt x="580605" y="513559"/>
                  <a:pt x="597874" y="505101"/>
                  <a:pt x="619725" y="505101"/>
                </a:cubicBezTo>
                <a:close/>
                <a:moveTo>
                  <a:pt x="1243784" y="486775"/>
                </a:moveTo>
                <a:lnTo>
                  <a:pt x="1204665" y="598141"/>
                </a:lnTo>
                <a:lnTo>
                  <a:pt x="1282903" y="598141"/>
                </a:lnTo>
                <a:close/>
                <a:moveTo>
                  <a:pt x="2957617" y="460343"/>
                </a:moveTo>
                <a:lnTo>
                  <a:pt x="2957617" y="509683"/>
                </a:lnTo>
                <a:lnTo>
                  <a:pt x="3001318" y="509683"/>
                </a:lnTo>
                <a:lnTo>
                  <a:pt x="3001318" y="546335"/>
                </a:lnTo>
                <a:lnTo>
                  <a:pt x="2957617" y="546335"/>
                </a:lnTo>
                <a:lnTo>
                  <a:pt x="2957617" y="630917"/>
                </a:lnTo>
                <a:cubicBezTo>
                  <a:pt x="2957617" y="653472"/>
                  <a:pt x="2972419" y="653120"/>
                  <a:pt x="3001318" y="651710"/>
                </a:cubicBezTo>
                <a:lnTo>
                  <a:pt x="3001318" y="685895"/>
                </a:lnTo>
                <a:cubicBezTo>
                  <a:pt x="2942815" y="692944"/>
                  <a:pt x="2919555" y="676732"/>
                  <a:pt x="2919555" y="630917"/>
                </a:cubicBezTo>
                <a:lnTo>
                  <a:pt x="2919555" y="546335"/>
                </a:lnTo>
                <a:lnTo>
                  <a:pt x="2887132" y="546335"/>
                </a:lnTo>
                <a:lnTo>
                  <a:pt x="2887132" y="509683"/>
                </a:lnTo>
                <a:lnTo>
                  <a:pt x="2919555" y="509683"/>
                </a:lnTo>
                <a:lnTo>
                  <a:pt x="2919555" y="471621"/>
                </a:lnTo>
                <a:close/>
                <a:moveTo>
                  <a:pt x="2481367" y="460343"/>
                </a:moveTo>
                <a:lnTo>
                  <a:pt x="2481367" y="509683"/>
                </a:lnTo>
                <a:lnTo>
                  <a:pt x="2525067" y="509683"/>
                </a:lnTo>
                <a:lnTo>
                  <a:pt x="2525067" y="546335"/>
                </a:lnTo>
                <a:lnTo>
                  <a:pt x="2481367" y="546335"/>
                </a:lnTo>
                <a:lnTo>
                  <a:pt x="2481367" y="630917"/>
                </a:lnTo>
                <a:cubicBezTo>
                  <a:pt x="2481367" y="653472"/>
                  <a:pt x="2496169" y="653120"/>
                  <a:pt x="2525067" y="651710"/>
                </a:cubicBezTo>
                <a:lnTo>
                  <a:pt x="2525067" y="685895"/>
                </a:lnTo>
                <a:cubicBezTo>
                  <a:pt x="2466565" y="692944"/>
                  <a:pt x="2443305" y="676732"/>
                  <a:pt x="2443305" y="630917"/>
                </a:cubicBezTo>
                <a:lnTo>
                  <a:pt x="2443305" y="546335"/>
                </a:lnTo>
                <a:lnTo>
                  <a:pt x="2410882" y="546335"/>
                </a:lnTo>
                <a:lnTo>
                  <a:pt x="2410882" y="509683"/>
                </a:lnTo>
                <a:lnTo>
                  <a:pt x="2443305" y="509683"/>
                </a:lnTo>
                <a:lnTo>
                  <a:pt x="2443305" y="471621"/>
                </a:lnTo>
                <a:close/>
                <a:moveTo>
                  <a:pt x="1518551" y="439198"/>
                </a:moveTo>
                <a:lnTo>
                  <a:pt x="1556613" y="439198"/>
                </a:lnTo>
                <a:lnTo>
                  <a:pt x="1556613" y="685895"/>
                </a:lnTo>
                <a:lnTo>
                  <a:pt x="1518551" y="685895"/>
                </a:lnTo>
                <a:lnTo>
                  <a:pt x="1518551" y="660521"/>
                </a:lnTo>
                <a:cubicBezTo>
                  <a:pt x="1505159" y="679199"/>
                  <a:pt x="1484366" y="690477"/>
                  <a:pt x="1456877" y="690477"/>
                </a:cubicBezTo>
                <a:cubicBezTo>
                  <a:pt x="1408947" y="690477"/>
                  <a:pt x="1369123" y="649948"/>
                  <a:pt x="1369123" y="597789"/>
                </a:cubicBezTo>
                <a:cubicBezTo>
                  <a:pt x="1369123" y="545278"/>
                  <a:pt x="1408947" y="505101"/>
                  <a:pt x="1456877" y="505101"/>
                </a:cubicBezTo>
                <a:cubicBezTo>
                  <a:pt x="1484366" y="505101"/>
                  <a:pt x="1505159" y="516379"/>
                  <a:pt x="1518551" y="534705"/>
                </a:cubicBezTo>
                <a:close/>
                <a:moveTo>
                  <a:pt x="1219466" y="439198"/>
                </a:moveTo>
                <a:lnTo>
                  <a:pt x="1268101" y="439198"/>
                </a:lnTo>
                <a:lnTo>
                  <a:pt x="1357264" y="685895"/>
                </a:lnTo>
                <a:lnTo>
                  <a:pt x="1313564" y="685895"/>
                </a:lnTo>
                <a:lnTo>
                  <a:pt x="1296295" y="636203"/>
                </a:lnTo>
                <a:lnTo>
                  <a:pt x="1191272" y="636203"/>
                </a:lnTo>
                <a:lnTo>
                  <a:pt x="1174004" y="685895"/>
                </a:lnTo>
                <a:lnTo>
                  <a:pt x="1129950" y="685895"/>
                </a:lnTo>
                <a:close/>
                <a:moveTo>
                  <a:pt x="0" y="439198"/>
                </a:moveTo>
                <a:lnTo>
                  <a:pt x="179736" y="439198"/>
                </a:lnTo>
                <a:lnTo>
                  <a:pt x="179736" y="477964"/>
                </a:lnTo>
                <a:lnTo>
                  <a:pt x="110309" y="477964"/>
                </a:lnTo>
                <a:lnTo>
                  <a:pt x="110309" y="685895"/>
                </a:lnTo>
                <a:lnTo>
                  <a:pt x="69780" y="685895"/>
                </a:lnTo>
                <a:lnTo>
                  <a:pt x="69780" y="477964"/>
                </a:lnTo>
                <a:lnTo>
                  <a:pt x="0" y="477964"/>
                </a:lnTo>
                <a:close/>
                <a:moveTo>
                  <a:pt x="3055372" y="434616"/>
                </a:moveTo>
                <a:cubicBezTo>
                  <a:pt x="3068764" y="434616"/>
                  <a:pt x="3079689" y="445541"/>
                  <a:pt x="3079689" y="458933"/>
                </a:cubicBezTo>
                <a:cubicBezTo>
                  <a:pt x="3079689" y="471973"/>
                  <a:pt x="3068764" y="483251"/>
                  <a:pt x="3055372" y="483251"/>
                </a:cubicBezTo>
                <a:cubicBezTo>
                  <a:pt x="3041980" y="483251"/>
                  <a:pt x="3031054" y="471973"/>
                  <a:pt x="3031054" y="458933"/>
                </a:cubicBezTo>
                <a:cubicBezTo>
                  <a:pt x="3031054" y="445541"/>
                  <a:pt x="3041980" y="434616"/>
                  <a:pt x="3055372" y="434616"/>
                </a:cubicBezTo>
                <a:close/>
                <a:moveTo>
                  <a:pt x="2198122" y="434616"/>
                </a:moveTo>
                <a:cubicBezTo>
                  <a:pt x="2211514" y="434616"/>
                  <a:pt x="2222439" y="445541"/>
                  <a:pt x="2222439" y="458933"/>
                </a:cubicBezTo>
                <a:cubicBezTo>
                  <a:pt x="2222439" y="471973"/>
                  <a:pt x="2211514" y="483251"/>
                  <a:pt x="2198122" y="483251"/>
                </a:cubicBezTo>
                <a:cubicBezTo>
                  <a:pt x="2184730" y="483251"/>
                  <a:pt x="2173804" y="471973"/>
                  <a:pt x="2173804" y="458933"/>
                </a:cubicBezTo>
                <a:cubicBezTo>
                  <a:pt x="2173804" y="445541"/>
                  <a:pt x="2184730" y="434616"/>
                  <a:pt x="2198122" y="434616"/>
                </a:cubicBezTo>
                <a:close/>
                <a:moveTo>
                  <a:pt x="1912372" y="434616"/>
                </a:moveTo>
                <a:cubicBezTo>
                  <a:pt x="1925764" y="434616"/>
                  <a:pt x="1936689" y="445541"/>
                  <a:pt x="1936689" y="458933"/>
                </a:cubicBezTo>
                <a:cubicBezTo>
                  <a:pt x="1936689" y="471973"/>
                  <a:pt x="1925764" y="483251"/>
                  <a:pt x="1912372" y="483251"/>
                </a:cubicBezTo>
                <a:cubicBezTo>
                  <a:pt x="1898980" y="483251"/>
                  <a:pt x="1888055" y="471973"/>
                  <a:pt x="1888055" y="458933"/>
                </a:cubicBezTo>
                <a:cubicBezTo>
                  <a:pt x="1888055" y="445541"/>
                  <a:pt x="1898980" y="434616"/>
                  <a:pt x="1912372" y="434616"/>
                </a:cubicBezTo>
                <a:close/>
                <a:moveTo>
                  <a:pt x="1631584" y="151895"/>
                </a:moveTo>
                <a:lnTo>
                  <a:pt x="1783127" y="151895"/>
                </a:lnTo>
                <a:lnTo>
                  <a:pt x="1783127" y="187842"/>
                </a:lnTo>
                <a:lnTo>
                  <a:pt x="1631584" y="187842"/>
                </a:lnTo>
                <a:close/>
                <a:moveTo>
                  <a:pt x="59912" y="150133"/>
                </a:moveTo>
                <a:lnTo>
                  <a:pt x="59912" y="219208"/>
                </a:lnTo>
                <a:lnTo>
                  <a:pt x="125110" y="219208"/>
                </a:lnTo>
                <a:cubicBezTo>
                  <a:pt x="144142" y="219208"/>
                  <a:pt x="158591" y="204054"/>
                  <a:pt x="158591" y="184671"/>
                </a:cubicBezTo>
                <a:cubicBezTo>
                  <a:pt x="158591" y="165287"/>
                  <a:pt x="144142" y="150133"/>
                  <a:pt x="125110" y="150133"/>
                </a:cubicBezTo>
                <a:close/>
                <a:moveTo>
                  <a:pt x="1119968" y="112776"/>
                </a:moveTo>
                <a:cubicBezTo>
                  <a:pt x="1088250" y="112776"/>
                  <a:pt x="1064285" y="136388"/>
                  <a:pt x="1064285" y="169164"/>
                </a:cubicBezTo>
                <a:cubicBezTo>
                  <a:pt x="1064285" y="201939"/>
                  <a:pt x="1088250" y="225552"/>
                  <a:pt x="1119968" y="225552"/>
                </a:cubicBezTo>
                <a:cubicBezTo>
                  <a:pt x="1151686" y="225552"/>
                  <a:pt x="1175651" y="201939"/>
                  <a:pt x="1175651" y="169164"/>
                </a:cubicBezTo>
                <a:cubicBezTo>
                  <a:pt x="1175651" y="136388"/>
                  <a:pt x="1151686" y="112776"/>
                  <a:pt x="1119968" y="112776"/>
                </a:cubicBezTo>
                <a:close/>
                <a:moveTo>
                  <a:pt x="910761" y="112776"/>
                </a:moveTo>
                <a:cubicBezTo>
                  <a:pt x="879043" y="112776"/>
                  <a:pt x="855078" y="136388"/>
                  <a:pt x="855078" y="169164"/>
                </a:cubicBezTo>
                <a:cubicBezTo>
                  <a:pt x="855078" y="201939"/>
                  <a:pt x="879043" y="225552"/>
                  <a:pt x="910761" y="225552"/>
                </a:cubicBezTo>
                <a:cubicBezTo>
                  <a:pt x="942479" y="225552"/>
                  <a:pt x="966444" y="201939"/>
                  <a:pt x="966444" y="169164"/>
                </a:cubicBezTo>
                <a:cubicBezTo>
                  <a:pt x="966444" y="136388"/>
                  <a:pt x="942479" y="112776"/>
                  <a:pt x="910761" y="112776"/>
                </a:cubicBezTo>
                <a:close/>
                <a:moveTo>
                  <a:pt x="604561" y="111014"/>
                </a:moveTo>
                <a:cubicBezTo>
                  <a:pt x="576015" y="111014"/>
                  <a:pt x="556631" y="127930"/>
                  <a:pt x="551345" y="154362"/>
                </a:cubicBezTo>
                <a:lnTo>
                  <a:pt x="654958" y="154362"/>
                </a:lnTo>
                <a:cubicBezTo>
                  <a:pt x="649671" y="124053"/>
                  <a:pt x="627468" y="111014"/>
                  <a:pt x="604561" y="111014"/>
                </a:cubicBezTo>
                <a:close/>
                <a:moveTo>
                  <a:pt x="318192" y="81058"/>
                </a:moveTo>
                <a:lnTo>
                  <a:pt x="356254" y="81058"/>
                </a:lnTo>
                <a:lnTo>
                  <a:pt x="356254" y="185375"/>
                </a:lnTo>
                <a:cubicBezTo>
                  <a:pt x="356254" y="212160"/>
                  <a:pt x="371760" y="226257"/>
                  <a:pt x="395725" y="226257"/>
                </a:cubicBezTo>
                <a:cubicBezTo>
                  <a:pt x="420747" y="226257"/>
                  <a:pt x="440483" y="211455"/>
                  <a:pt x="440483" y="175508"/>
                </a:cubicBezTo>
                <a:lnTo>
                  <a:pt x="440483" y="81058"/>
                </a:lnTo>
                <a:lnTo>
                  <a:pt x="478545" y="81058"/>
                </a:lnTo>
                <a:lnTo>
                  <a:pt x="478545" y="257270"/>
                </a:lnTo>
                <a:lnTo>
                  <a:pt x="440483" y="257270"/>
                </a:lnTo>
                <a:lnTo>
                  <a:pt x="440483" y="234715"/>
                </a:lnTo>
                <a:cubicBezTo>
                  <a:pt x="428853" y="253041"/>
                  <a:pt x="409822" y="261852"/>
                  <a:pt x="385857" y="261852"/>
                </a:cubicBezTo>
                <a:cubicBezTo>
                  <a:pt x="346386" y="261852"/>
                  <a:pt x="318192" y="235067"/>
                  <a:pt x="318192" y="189252"/>
                </a:cubicBezTo>
                <a:close/>
                <a:moveTo>
                  <a:pt x="1631584" y="79648"/>
                </a:moveTo>
                <a:lnTo>
                  <a:pt x="1783127" y="79648"/>
                </a:lnTo>
                <a:lnTo>
                  <a:pt x="1783127" y="115595"/>
                </a:lnTo>
                <a:lnTo>
                  <a:pt x="1631584" y="115595"/>
                </a:lnTo>
                <a:close/>
                <a:moveTo>
                  <a:pt x="1347501" y="77886"/>
                </a:moveTo>
                <a:lnTo>
                  <a:pt x="1347501" y="119120"/>
                </a:lnTo>
                <a:cubicBezTo>
                  <a:pt x="1322479" y="117357"/>
                  <a:pt x="1293228" y="128987"/>
                  <a:pt x="1293228" y="168459"/>
                </a:cubicBezTo>
                <a:lnTo>
                  <a:pt x="1293228" y="257270"/>
                </a:lnTo>
                <a:lnTo>
                  <a:pt x="1255166" y="257270"/>
                </a:lnTo>
                <a:lnTo>
                  <a:pt x="1255166" y="81058"/>
                </a:lnTo>
                <a:lnTo>
                  <a:pt x="1293228" y="81058"/>
                </a:lnTo>
                <a:lnTo>
                  <a:pt x="1293228" y="110661"/>
                </a:lnTo>
                <a:cubicBezTo>
                  <a:pt x="1303801" y="86696"/>
                  <a:pt x="1325298" y="77886"/>
                  <a:pt x="1347501" y="77886"/>
                </a:cubicBezTo>
                <a:close/>
                <a:moveTo>
                  <a:pt x="1438903" y="76476"/>
                </a:moveTo>
                <a:cubicBezTo>
                  <a:pt x="1467802" y="76476"/>
                  <a:pt x="1491767" y="89868"/>
                  <a:pt x="1504102" y="113128"/>
                </a:cubicBezTo>
                <a:lnTo>
                  <a:pt x="1472031" y="131102"/>
                </a:lnTo>
                <a:cubicBezTo>
                  <a:pt x="1465687" y="117357"/>
                  <a:pt x="1453353" y="111014"/>
                  <a:pt x="1438903" y="111014"/>
                </a:cubicBezTo>
                <a:cubicBezTo>
                  <a:pt x="1425159" y="111014"/>
                  <a:pt x="1413176" y="117005"/>
                  <a:pt x="1413176" y="129692"/>
                </a:cubicBezTo>
                <a:cubicBezTo>
                  <a:pt x="1413176" y="161763"/>
                  <a:pt x="1507978" y="142380"/>
                  <a:pt x="1507978" y="207578"/>
                </a:cubicBezTo>
                <a:cubicBezTo>
                  <a:pt x="1507978" y="242821"/>
                  <a:pt x="1477317" y="261852"/>
                  <a:pt x="1439256" y="261852"/>
                </a:cubicBezTo>
                <a:cubicBezTo>
                  <a:pt x="1404013" y="261852"/>
                  <a:pt x="1378638" y="245993"/>
                  <a:pt x="1367361" y="220618"/>
                </a:cubicBezTo>
                <a:lnTo>
                  <a:pt x="1400136" y="201587"/>
                </a:lnTo>
                <a:cubicBezTo>
                  <a:pt x="1405775" y="217446"/>
                  <a:pt x="1419872" y="226962"/>
                  <a:pt x="1439256" y="226962"/>
                </a:cubicBezTo>
                <a:cubicBezTo>
                  <a:pt x="1456172" y="226962"/>
                  <a:pt x="1469212" y="221323"/>
                  <a:pt x="1469212" y="207226"/>
                </a:cubicBezTo>
                <a:cubicBezTo>
                  <a:pt x="1469212" y="175860"/>
                  <a:pt x="1374409" y="193481"/>
                  <a:pt x="1374409" y="130397"/>
                </a:cubicBezTo>
                <a:cubicBezTo>
                  <a:pt x="1374409" y="97269"/>
                  <a:pt x="1402956" y="76476"/>
                  <a:pt x="1438903" y="76476"/>
                </a:cubicBezTo>
                <a:close/>
                <a:moveTo>
                  <a:pt x="1113977" y="76476"/>
                </a:moveTo>
                <a:cubicBezTo>
                  <a:pt x="1141466" y="76476"/>
                  <a:pt x="1162259" y="87754"/>
                  <a:pt x="1175651" y="106080"/>
                </a:cubicBezTo>
                <a:lnTo>
                  <a:pt x="1175651" y="81058"/>
                </a:lnTo>
                <a:lnTo>
                  <a:pt x="1213713" y="81058"/>
                </a:lnTo>
                <a:lnTo>
                  <a:pt x="1213713" y="257270"/>
                </a:lnTo>
                <a:lnTo>
                  <a:pt x="1175651" y="257270"/>
                </a:lnTo>
                <a:lnTo>
                  <a:pt x="1175651" y="231896"/>
                </a:lnTo>
                <a:cubicBezTo>
                  <a:pt x="1162259" y="250574"/>
                  <a:pt x="1141466" y="261852"/>
                  <a:pt x="1113977" y="261852"/>
                </a:cubicBezTo>
                <a:cubicBezTo>
                  <a:pt x="1066047" y="261852"/>
                  <a:pt x="1026223" y="221323"/>
                  <a:pt x="1026223" y="169164"/>
                </a:cubicBezTo>
                <a:cubicBezTo>
                  <a:pt x="1026223" y="116653"/>
                  <a:pt x="1066047" y="76476"/>
                  <a:pt x="1113977" y="76476"/>
                </a:cubicBezTo>
                <a:close/>
                <a:moveTo>
                  <a:pt x="604913" y="76476"/>
                </a:moveTo>
                <a:cubicBezTo>
                  <a:pt x="657424" y="76476"/>
                  <a:pt x="693372" y="118767"/>
                  <a:pt x="693372" y="169516"/>
                </a:cubicBezTo>
                <a:cubicBezTo>
                  <a:pt x="693372" y="174803"/>
                  <a:pt x="692667" y="180441"/>
                  <a:pt x="691962" y="185375"/>
                </a:cubicBezTo>
                <a:lnTo>
                  <a:pt x="551697" y="185375"/>
                </a:lnTo>
                <a:cubicBezTo>
                  <a:pt x="557688" y="212865"/>
                  <a:pt x="579891" y="226962"/>
                  <a:pt x="608085" y="226962"/>
                </a:cubicBezTo>
                <a:cubicBezTo>
                  <a:pt x="629231" y="226962"/>
                  <a:pt x="645090" y="217446"/>
                  <a:pt x="653548" y="205111"/>
                </a:cubicBezTo>
                <a:lnTo>
                  <a:pt x="684914" y="223437"/>
                </a:lnTo>
                <a:cubicBezTo>
                  <a:pt x="668702" y="247402"/>
                  <a:pt x="642270" y="261852"/>
                  <a:pt x="607733" y="261852"/>
                </a:cubicBezTo>
                <a:cubicBezTo>
                  <a:pt x="549583" y="261852"/>
                  <a:pt x="511873" y="222028"/>
                  <a:pt x="511873" y="169164"/>
                </a:cubicBezTo>
                <a:cubicBezTo>
                  <a:pt x="511873" y="117005"/>
                  <a:pt x="549583" y="76476"/>
                  <a:pt x="604913" y="76476"/>
                </a:cubicBezTo>
                <a:close/>
                <a:moveTo>
                  <a:pt x="59912" y="48635"/>
                </a:moveTo>
                <a:lnTo>
                  <a:pt x="59912" y="113481"/>
                </a:lnTo>
                <a:lnTo>
                  <a:pt x="117357" y="113481"/>
                </a:lnTo>
                <a:cubicBezTo>
                  <a:pt x="135331" y="113481"/>
                  <a:pt x="149075" y="99384"/>
                  <a:pt x="149075" y="81058"/>
                </a:cubicBezTo>
                <a:cubicBezTo>
                  <a:pt x="149075" y="62732"/>
                  <a:pt x="135331" y="48635"/>
                  <a:pt x="117357" y="48635"/>
                </a:cubicBezTo>
                <a:close/>
                <a:moveTo>
                  <a:pt x="817016" y="10573"/>
                </a:moveTo>
                <a:lnTo>
                  <a:pt x="855078" y="10573"/>
                </a:lnTo>
                <a:lnTo>
                  <a:pt x="855078" y="106080"/>
                </a:lnTo>
                <a:cubicBezTo>
                  <a:pt x="868470" y="87754"/>
                  <a:pt x="889263" y="76476"/>
                  <a:pt x="916752" y="76476"/>
                </a:cubicBezTo>
                <a:cubicBezTo>
                  <a:pt x="964682" y="76476"/>
                  <a:pt x="1004506" y="116653"/>
                  <a:pt x="1004506" y="169164"/>
                </a:cubicBezTo>
                <a:cubicBezTo>
                  <a:pt x="1004506" y="221323"/>
                  <a:pt x="964682" y="261852"/>
                  <a:pt x="916752" y="261852"/>
                </a:cubicBezTo>
                <a:cubicBezTo>
                  <a:pt x="889263" y="261852"/>
                  <a:pt x="868470" y="250574"/>
                  <a:pt x="855078" y="231896"/>
                </a:cubicBezTo>
                <a:lnTo>
                  <a:pt x="855078" y="257270"/>
                </a:lnTo>
                <a:lnTo>
                  <a:pt x="817016" y="257270"/>
                </a:lnTo>
                <a:close/>
                <a:moveTo>
                  <a:pt x="19383" y="10573"/>
                </a:moveTo>
                <a:lnTo>
                  <a:pt x="117357" y="10573"/>
                </a:lnTo>
                <a:cubicBezTo>
                  <a:pt x="157181" y="10573"/>
                  <a:pt x="189604" y="39471"/>
                  <a:pt x="189604" y="78943"/>
                </a:cubicBezTo>
                <a:cubicBezTo>
                  <a:pt x="189604" y="100441"/>
                  <a:pt x="180089" y="118062"/>
                  <a:pt x="164582" y="129340"/>
                </a:cubicBezTo>
                <a:cubicBezTo>
                  <a:pt x="185375" y="140265"/>
                  <a:pt x="199120" y="160353"/>
                  <a:pt x="199120" y="186785"/>
                </a:cubicBezTo>
                <a:cubicBezTo>
                  <a:pt x="199120" y="227666"/>
                  <a:pt x="165992" y="257270"/>
                  <a:pt x="125110" y="257270"/>
                </a:cubicBezTo>
                <a:lnTo>
                  <a:pt x="19383" y="257270"/>
                </a:lnTo>
                <a:close/>
                <a:moveTo>
                  <a:pt x="235991" y="0"/>
                </a:moveTo>
                <a:lnTo>
                  <a:pt x="274053" y="0"/>
                </a:lnTo>
                <a:lnTo>
                  <a:pt x="274053" y="257270"/>
                </a:lnTo>
                <a:lnTo>
                  <a:pt x="235991" y="257270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301EC46D-4632-6049-8326-9B3A7BDBB4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06349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On Hiring: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E5928-5050-7241-B770-3A69AC2F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697" y="386311"/>
            <a:ext cx="6897695" cy="5364874"/>
          </a:xfrm>
          <a:prstGeom prst="rect">
            <a:avLst/>
          </a:prstGeom>
        </p:spPr>
      </p:pic>
      <p:sp>
        <p:nvSpPr>
          <p:cNvPr id="11" name="[T2O] Google Shape;90;p13">
            <a:extLst>
              <a:ext uri="{FF2B5EF4-FFF2-40B4-BE49-F238E27FC236}">
                <a16:creationId xmlns:a16="http://schemas.microsoft.com/office/drawing/2014/main" id="{DCCD5DC9-9F38-EB45-BA41-D92CC3682BB5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DEE8B610-484D-BA43-B7D2-48824841B6F3}"/>
              </a:ext>
            </a:extLst>
          </p:cNvPr>
          <p:cNvSpPr/>
          <p:nvPr/>
        </p:nvSpPr>
        <p:spPr>
          <a:xfrm>
            <a:off x="946483" y="1332119"/>
            <a:ext cx="2563129" cy="527133"/>
          </a:xfrm>
          <a:custGeom>
            <a:avLst/>
            <a:gdLst/>
            <a:ahLst/>
            <a:cxnLst/>
            <a:rect l="l" t="t" r="r" b="b"/>
            <a:pathLst>
              <a:path w="2563129" h="527133">
                <a:moveTo>
                  <a:pt x="2509742" y="307962"/>
                </a:moveTo>
                <a:cubicBezTo>
                  <a:pt x="2538965" y="307962"/>
                  <a:pt x="2563129" y="332127"/>
                  <a:pt x="2563129" y="361350"/>
                </a:cubicBezTo>
                <a:cubicBezTo>
                  <a:pt x="2563129" y="390573"/>
                  <a:pt x="2538965" y="414738"/>
                  <a:pt x="2509742" y="414738"/>
                </a:cubicBezTo>
                <a:cubicBezTo>
                  <a:pt x="2480519" y="414738"/>
                  <a:pt x="2456354" y="390573"/>
                  <a:pt x="2456354" y="361350"/>
                </a:cubicBezTo>
                <a:cubicBezTo>
                  <a:pt x="2456354" y="332127"/>
                  <a:pt x="2480519" y="307962"/>
                  <a:pt x="2509742" y="307962"/>
                </a:cubicBezTo>
                <a:close/>
                <a:moveTo>
                  <a:pt x="2247795" y="195568"/>
                </a:moveTo>
                <a:cubicBezTo>
                  <a:pt x="2207894" y="195568"/>
                  <a:pt x="2179796" y="221980"/>
                  <a:pt x="2179796" y="260757"/>
                </a:cubicBezTo>
                <a:cubicBezTo>
                  <a:pt x="2179796" y="299533"/>
                  <a:pt x="2207894" y="325946"/>
                  <a:pt x="2247795" y="325946"/>
                </a:cubicBezTo>
                <a:cubicBezTo>
                  <a:pt x="2287695" y="325946"/>
                  <a:pt x="2315794" y="299533"/>
                  <a:pt x="2315794" y="260757"/>
                </a:cubicBezTo>
                <a:cubicBezTo>
                  <a:pt x="2315794" y="221980"/>
                  <a:pt x="2287695" y="195568"/>
                  <a:pt x="2247795" y="195568"/>
                </a:cubicBezTo>
                <a:close/>
                <a:moveTo>
                  <a:pt x="1642824" y="125883"/>
                </a:moveTo>
                <a:lnTo>
                  <a:pt x="1727120" y="125883"/>
                </a:lnTo>
                <a:lnTo>
                  <a:pt x="1727120" y="406870"/>
                </a:lnTo>
                <a:lnTo>
                  <a:pt x="1642824" y="406870"/>
                </a:lnTo>
                <a:close/>
                <a:moveTo>
                  <a:pt x="1290399" y="125883"/>
                </a:moveTo>
                <a:lnTo>
                  <a:pt x="1374695" y="125883"/>
                </a:lnTo>
                <a:lnTo>
                  <a:pt x="1374695" y="406870"/>
                </a:lnTo>
                <a:lnTo>
                  <a:pt x="1290399" y="406870"/>
                </a:lnTo>
                <a:close/>
                <a:moveTo>
                  <a:pt x="1601866" y="120263"/>
                </a:moveTo>
                <a:lnTo>
                  <a:pt x="1601866" y="215799"/>
                </a:lnTo>
                <a:cubicBezTo>
                  <a:pt x="1567024" y="210179"/>
                  <a:pt x="1517570" y="224228"/>
                  <a:pt x="1517570" y="279864"/>
                </a:cubicBezTo>
                <a:lnTo>
                  <a:pt x="1517570" y="406870"/>
                </a:lnTo>
                <a:lnTo>
                  <a:pt x="1433274" y="406870"/>
                </a:lnTo>
                <a:lnTo>
                  <a:pt x="1433274" y="125883"/>
                </a:lnTo>
                <a:lnTo>
                  <a:pt x="1517570" y="125883"/>
                </a:lnTo>
                <a:lnTo>
                  <a:pt x="1517570" y="175898"/>
                </a:lnTo>
                <a:cubicBezTo>
                  <a:pt x="1528810" y="138246"/>
                  <a:pt x="1566462" y="120263"/>
                  <a:pt x="1601866" y="120263"/>
                </a:cubicBezTo>
                <a:close/>
                <a:moveTo>
                  <a:pt x="2233745" y="118015"/>
                </a:moveTo>
                <a:cubicBezTo>
                  <a:pt x="2270274" y="118015"/>
                  <a:pt x="2297249" y="131502"/>
                  <a:pt x="2315794" y="154543"/>
                </a:cubicBezTo>
                <a:lnTo>
                  <a:pt x="2315794" y="125883"/>
                </a:lnTo>
                <a:lnTo>
                  <a:pt x="2397842" y="125883"/>
                </a:lnTo>
                <a:lnTo>
                  <a:pt x="2397842" y="392821"/>
                </a:lnTo>
                <a:cubicBezTo>
                  <a:pt x="2397842" y="487232"/>
                  <a:pt x="2324223" y="527133"/>
                  <a:pt x="2249481" y="527133"/>
                </a:cubicBezTo>
                <a:cubicBezTo>
                  <a:pt x="2191035" y="527133"/>
                  <a:pt x="2142143" y="505216"/>
                  <a:pt x="2116293" y="459134"/>
                </a:cubicBezTo>
                <a:lnTo>
                  <a:pt x="2188225" y="417548"/>
                </a:lnTo>
                <a:cubicBezTo>
                  <a:pt x="2198903" y="437217"/>
                  <a:pt x="2215200" y="452952"/>
                  <a:pt x="2252290" y="452952"/>
                </a:cubicBezTo>
                <a:cubicBezTo>
                  <a:pt x="2291629" y="452952"/>
                  <a:pt x="2315794" y="432721"/>
                  <a:pt x="2315794" y="392821"/>
                </a:cubicBezTo>
                <a:lnTo>
                  <a:pt x="2315794" y="366970"/>
                </a:lnTo>
                <a:cubicBezTo>
                  <a:pt x="2297249" y="390011"/>
                  <a:pt x="2270274" y="403498"/>
                  <a:pt x="2233745" y="403498"/>
                </a:cubicBezTo>
                <a:cubicBezTo>
                  <a:pt x="2153945" y="403498"/>
                  <a:pt x="2095499" y="338309"/>
                  <a:pt x="2095499" y="260757"/>
                </a:cubicBezTo>
                <a:cubicBezTo>
                  <a:pt x="2095499" y="183204"/>
                  <a:pt x="2153945" y="118015"/>
                  <a:pt x="2233745" y="118015"/>
                </a:cubicBezTo>
                <a:close/>
                <a:moveTo>
                  <a:pt x="1950358" y="118015"/>
                </a:moveTo>
                <a:cubicBezTo>
                  <a:pt x="2007117" y="118015"/>
                  <a:pt x="2055447" y="158477"/>
                  <a:pt x="2055447" y="234344"/>
                </a:cubicBezTo>
                <a:lnTo>
                  <a:pt x="2055447" y="406870"/>
                </a:lnTo>
                <a:lnTo>
                  <a:pt x="1971151" y="406870"/>
                </a:lnTo>
                <a:lnTo>
                  <a:pt x="1971151" y="246707"/>
                </a:lnTo>
                <a:cubicBezTo>
                  <a:pt x="1971151" y="211865"/>
                  <a:pt x="1949233" y="195568"/>
                  <a:pt x="1922259" y="195568"/>
                </a:cubicBezTo>
                <a:cubicBezTo>
                  <a:pt x="1891350" y="195568"/>
                  <a:pt x="1869995" y="213551"/>
                  <a:pt x="1869995" y="253451"/>
                </a:cubicBezTo>
                <a:lnTo>
                  <a:pt x="1869995" y="406870"/>
                </a:lnTo>
                <a:lnTo>
                  <a:pt x="1785699" y="406870"/>
                </a:lnTo>
                <a:lnTo>
                  <a:pt x="1785699" y="125883"/>
                </a:lnTo>
                <a:lnTo>
                  <a:pt x="1869995" y="125883"/>
                </a:lnTo>
                <a:lnTo>
                  <a:pt x="1869995" y="152295"/>
                </a:lnTo>
                <a:cubicBezTo>
                  <a:pt x="1885168" y="131502"/>
                  <a:pt x="1913267" y="118015"/>
                  <a:pt x="1950358" y="118015"/>
                </a:cubicBezTo>
                <a:close/>
                <a:moveTo>
                  <a:pt x="616858" y="118015"/>
                </a:moveTo>
                <a:cubicBezTo>
                  <a:pt x="673617" y="118015"/>
                  <a:pt x="721947" y="158477"/>
                  <a:pt x="721947" y="234344"/>
                </a:cubicBezTo>
                <a:lnTo>
                  <a:pt x="721947" y="406870"/>
                </a:lnTo>
                <a:lnTo>
                  <a:pt x="637651" y="406870"/>
                </a:lnTo>
                <a:lnTo>
                  <a:pt x="637651" y="246707"/>
                </a:lnTo>
                <a:cubicBezTo>
                  <a:pt x="637651" y="211865"/>
                  <a:pt x="615734" y="195568"/>
                  <a:pt x="588759" y="195568"/>
                </a:cubicBezTo>
                <a:cubicBezTo>
                  <a:pt x="557850" y="195568"/>
                  <a:pt x="536495" y="213551"/>
                  <a:pt x="536495" y="253451"/>
                </a:cubicBezTo>
                <a:lnTo>
                  <a:pt x="536495" y="406870"/>
                </a:lnTo>
                <a:lnTo>
                  <a:pt x="452199" y="406870"/>
                </a:lnTo>
                <a:lnTo>
                  <a:pt x="452199" y="125883"/>
                </a:lnTo>
                <a:lnTo>
                  <a:pt x="536495" y="125883"/>
                </a:lnTo>
                <a:lnTo>
                  <a:pt x="536495" y="152295"/>
                </a:lnTo>
                <a:cubicBezTo>
                  <a:pt x="551668" y="131502"/>
                  <a:pt x="579767" y="118015"/>
                  <a:pt x="616858" y="118015"/>
                </a:cubicBezTo>
                <a:close/>
                <a:moveTo>
                  <a:pt x="2509742" y="116891"/>
                </a:moveTo>
                <a:cubicBezTo>
                  <a:pt x="2538965" y="116891"/>
                  <a:pt x="2563129" y="141056"/>
                  <a:pt x="2563129" y="170279"/>
                </a:cubicBezTo>
                <a:cubicBezTo>
                  <a:pt x="2563129" y="199501"/>
                  <a:pt x="2538965" y="223666"/>
                  <a:pt x="2509742" y="223666"/>
                </a:cubicBezTo>
                <a:cubicBezTo>
                  <a:pt x="2480519" y="223666"/>
                  <a:pt x="2456354" y="199501"/>
                  <a:pt x="2456354" y="170279"/>
                </a:cubicBezTo>
                <a:cubicBezTo>
                  <a:pt x="2456354" y="141056"/>
                  <a:pt x="2480519" y="116891"/>
                  <a:pt x="2509742" y="116891"/>
                </a:cubicBezTo>
                <a:close/>
                <a:moveTo>
                  <a:pt x="204558" y="93288"/>
                </a:moveTo>
                <a:cubicBezTo>
                  <a:pt x="140493" y="93288"/>
                  <a:pt x="89916" y="139932"/>
                  <a:pt x="89916" y="210179"/>
                </a:cubicBezTo>
                <a:cubicBezTo>
                  <a:pt x="89916" y="280426"/>
                  <a:pt x="140493" y="327070"/>
                  <a:pt x="204558" y="327070"/>
                </a:cubicBezTo>
                <a:cubicBezTo>
                  <a:pt x="268624" y="327070"/>
                  <a:pt x="319201" y="280426"/>
                  <a:pt x="319201" y="210179"/>
                </a:cubicBezTo>
                <a:cubicBezTo>
                  <a:pt x="319201" y="139932"/>
                  <a:pt x="268624" y="93288"/>
                  <a:pt x="204558" y="93288"/>
                </a:cubicBezTo>
                <a:close/>
                <a:moveTo>
                  <a:pt x="921734" y="13488"/>
                </a:moveTo>
                <a:lnTo>
                  <a:pt x="1011650" y="13488"/>
                </a:lnTo>
                <a:lnTo>
                  <a:pt x="1011650" y="164097"/>
                </a:lnTo>
                <a:lnTo>
                  <a:pt x="1135284" y="164097"/>
                </a:lnTo>
                <a:lnTo>
                  <a:pt x="1135284" y="13488"/>
                </a:lnTo>
                <a:lnTo>
                  <a:pt x="1225200" y="13488"/>
                </a:lnTo>
                <a:lnTo>
                  <a:pt x="1225200" y="406870"/>
                </a:lnTo>
                <a:lnTo>
                  <a:pt x="1135284" y="406870"/>
                </a:lnTo>
                <a:lnTo>
                  <a:pt x="1135284" y="250641"/>
                </a:lnTo>
                <a:lnTo>
                  <a:pt x="1011650" y="250641"/>
                </a:lnTo>
                <a:lnTo>
                  <a:pt x="1011650" y="406870"/>
                </a:lnTo>
                <a:lnTo>
                  <a:pt x="921734" y="406870"/>
                </a:lnTo>
                <a:close/>
                <a:moveTo>
                  <a:pt x="204558" y="5620"/>
                </a:moveTo>
                <a:cubicBezTo>
                  <a:pt x="317515" y="5620"/>
                  <a:pt x="409117" y="94412"/>
                  <a:pt x="409117" y="210179"/>
                </a:cubicBezTo>
                <a:cubicBezTo>
                  <a:pt x="409117" y="325946"/>
                  <a:pt x="317515" y="414738"/>
                  <a:pt x="204558" y="414738"/>
                </a:cubicBezTo>
                <a:cubicBezTo>
                  <a:pt x="91601" y="414738"/>
                  <a:pt x="0" y="325946"/>
                  <a:pt x="0" y="210179"/>
                </a:cubicBezTo>
                <a:cubicBezTo>
                  <a:pt x="0" y="94412"/>
                  <a:pt x="91601" y="5620"/>
                  <a:pt x="204558" y="5620"/>
                </a:cubicBezTo>
                <a:close/>
                <a:moveTo>
                  <a:pt x="1684972" y="0"/>
                </a:moveTo>
                <a:cubicBezTo>
                  <a:pt x="1712509" y="0"/>
                  <a:pt x="1735550" y="23041"/>
                  <a:pt x="1735550" y="50578"/>
                </a:cubicBezTo>
                <a:cubicBezTo>
                  <a:pt x="1735550" y="78115"/>
                  <a:pt x="1712509" y="101156"/>
                  <a:pt x="1684972" y="101156"/>
                </a:cubicBezTo>
                <a:cubicBezTo>
                  <a:pt x="1657435" y="101156"/>
                  <a:pt x="1634394" y="78115"/>
                  <a:pt x="1634394" y="50578"/>
                </a:cubicBezTo>
                <a:cubicBezTo>
                  <a:pt x="1634394" y="23041"/>
                  <a:pt x="1657435" y="0"/>
                  <a:pt x="1684972" y="0"/>
                </a:cubicBezTo>
                <a:close/>
                <a:moveTo>
                  <a:pt x="1332547" y="0"/>
                </a:moveTo>
                <a:cubicBezTo>
                  <a:pt x="1360084" y="0"/>
                  <a:pt x="1383125" y="23041"/>
                  <a:pt x="1383125" y="50578"/>
                </a:cubicBezTo>
                <a:cubicBezTo>
                  <a:pt x="1383125" y="78115"/>
                  <a:pt x="1360084" y="101156"/>
                  <a:pt x="1332547" y="101156"/>
                </a:cubicBezTo>
                <a:cubicBezTo>
                  <a:pt x="1305010" y="101156"/>
                  <a:pt x="1281969" y="78115"/>
                  <a:pt x="1281969" y="50578"/>
                </a:cubicBezTo>
                <a:cubicBezTo>
                  <a:pt x="1281969" y="23041"/>
                  <a:pt x="1305010" y="0"/>
                  <a:pt x="1332547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881B7CA-B7CD-5B4C-98A1-1E0DDCEED94D}"/>
              </a:ext>
            </a:extLst>
          </p:cNvPr>
          <p:cNvSpPr/>
          <p:nvPr/>
        </p:nvSpPr>
        <p:spPr>
          <a:xfrm>
            <a:off x="941959" y="2479485"/>
            <a:ext cx="3694471" cy="684486"/>
          </a:xfrm>
          <a:custGeom>
            <a:avLst/>
            <a:gdLst/>
            <a:ahLst/>
            <a:cxnLst/>
            <a:rect l="l" t="t" r="r" b="b"/>
            <a:pathLst>
              <a:path w="3694471" h="684486">
                <a:moveTo>
                  <a:pt x="3407740" y="536115"/>
                </a:moveTo>
                <a:cubicBezTo>
                  <a:pt x="3376727" y="536115"/>
                  <a:pt x="3352762" y="559727"/>
                  <a:pt x="3352762" y="591798"/>
                </a:cubicBezTo>
                <a:cubicBezTo>
                  <a:pt x="3352762" y="623869"/>
                  <a:pt x="3376727" y="647481"/>
                  <a:pt x="3407740" y="647481"/>
                </a:cubicBezTo>
                <a:cubicBezTo>
                  <a:pt x="3438754" y="647481"/>
                  <a:pt x="3462718" y="623869"/>
                  <a:pt x="3462718" y="591798"/>
                </a:cubicBezTo>
                <a:cubicBezTo>
                  <a:pt x="3462718" y="559727"/>
                  <a:pt x="3438754" y="536115"/>
                  <a:pt x="3407740" y="536115"/>
                </a:cubicBezTo>
                <a:close/>
                <a:moveTo>
                  <a:pt x="2970295" y="535410"/>
                </a:moveTo>
                <a:cubicBezTo>
                  <a:pt x="2938577" y="535410"/>
                  <a:pt x="2914612" y="559022"/>
                  <a:pt x="2914612" y="591798"/>
                </a:cubicBezTo>
                <a:cubicBezTo>
                  <a:pt x="2914612" y="624573"/>
                  <a:pt x="2938577" y="648186"/>
                  <a:pt x="2970295" y="648186"/>
                </a:cubicBezTo>
                <a:cubicBezTo>
                  <a:pt x="3002013" y="648186"/>
                  <a:pt x="3025978" y="624573"/>
                  <a:pt x="3025978" y="591798"/>
                </a:cubicBezTo>
                <a:cubicBezTo>
                  <a:pt x="3025978" y="559022"/>
                  <a:pt x="3002013" y="535410"/>
                  <a:pt x="2970295" y="535410"/>
                </a:cubicBezTo>
                <a:close/>
                <a:moveTo>
                  <a:pt x="1665370" y="535410"/>
                </a:moveTo>
                <a:cubicBezTo>
                  <a:pt x="1633652" y="535410"/>
                  <a:pt x="1609687" y="559022"/>
                  <a:pt x="1609687" y="591798"/>
                </a:cubicBezTo>
                <a:cubicBezTo>
                  <a:pt x="1609687" y="624573"/>
                  <a:pt x="1633652" y="648186"/>
                  <a:pt x="1665370" y="648186"/>
                </a:cubicBezTo>
                <a:cubicBezTo>
                  <a:pt x="1697089" y="648186"/>
                  <a:pt x="1721053" y="624573"/>
                  <a:pt x="1721053" y="591798"/>
                </a:cubicBezTo>
                <a:cubicBezTo>
                  <a:pt x="1721053" y="559022"/>
                  <a:pt x="1697089" y="535410"/>
                  <a:pt x="1665370" y="535410"/>
                </a:cubicBezTo>
                <a:close/>
                <a:moveTo>
                  <a:pt x="1103395" y="535410"/>
                </a:moveTo>
                <a:cubicBezTo>
                  <a:pt x="1071677" y="535410"/>
                  <a:pt x="1047712" y="559022"/>
                  <a:pt x="1047712" y="591798"/>
                </a:cubicBezTo>
                <a:cubicBezTo>
                  <a:pt x="1047712" y="624573"/>
                  <a:pt x="1071677" y="648186"/>
                  <a:pt x="1103395" y="648186"/>
                </a:cubicBezTo>
                <a:cubicBezTo>
                  <a:pt x="1135113" y="648186"/>
                  <a:pt x="1159078" y="624573"/>
                  <a:pt x="1159078" y="591798"/>
                </a:cubicBezTo>
                <a:cubicBezTo>
                  <a:pt x="1159078" y="559022"/>
                  <a:pt x="1135113" y="535410"/>
                  <a:pt x="1103395" y="535410"/>
                </a:cubicBezTo>
                <a:close/>
                <a:moveTo>
                  <a:pt x="589045" y="535410"/>
                </a:moveTo>
                <a:cubicBezTo>
                  <a:pt x="557327" y="535410"/>
                  <a:pt x="533362" y="559022"/>
                  <a:pt x="533362" y="591798"/>
                </a:cubicBezTo>
                <a:cubicBezTo>
                  <a:pt x="533362" y="624573"/>
                  <a:pt x="557327" y="648186"/>
                  <a:pt x="589045" y="648186"/>
                </a:cubicBezTo>
                <a:cubicBezTo>
                  <a:pt x="620764" y="648186"/>
                  <a:pt x="644728" y="624573"/>
                  <a:pt x="644728" y="591798"/>
                </a:cubicBezTo>
                <a:cubicBezTo>
                  <a:pt x="644728" y="559022"/>
                  <a:pt x="620764" y="535410"/>
                  <a:pt x="589045" y="535410"/>
                </a:cubicBezTo>
                <a:close/>
                <a:moveTo>
                  <a:pt x="379838" y="535410"/>
                </a:moveTo>
                <a:cubicBezTo>
                  <a:pt x="348120" y="535410"/>
                  <a:pt x="324155" y="559022"/>
                  <a:pt x="324155" y="591798"/>
                </a:cubicBezTo>
                <a:cubicBezTo>
                  <a:pt x="324155" y="624573"/>
                  <a:pt x="348120" y="648186"/>
                  <a:pt x="379838" y="648186"/>
                </a:cubicBezTo>
                <a:cubicBezTo>
                  <a:pt x="411557" y="648186"/>
                  <a:pt x="435521" y="624573"/>
                  <a:pt x="435521" y="591798"/>
                </a:cubicBezTo>
                <a:cubicBezTo>
                  <a:pt x="435521" y="559022"/>
                  <a:pt x="411557" y="535410"/>
                  <a:pt x="379838" y="535410"/>
                </a:cubicBezTo>
                <a:close/>
                <a:moveTo>
                  <a:pt x="3238843" y="503692"/>
                </a:moveTo>
                <a:lnTo>
                  <a:pt x="3276905" y="503692"/>
                </a:lnTo>
                <a:lnTo>
                  <a:pt x="3276905" y="679904"/>
                </a:lnTo>
                <a:lnTo>
                  <a:pt x="3238843" y="679904"/>
                </a:lnTo>
                <a:close/>
                <a:moveTo>
                  <a:pt x="2381593" y="503692"/>
                </a:moveTo>
                <a:lnTo>
                  <a:pt x="2419655" y="503692"/>
                </a:lnTo>
                <a:lnTo>
                  <a:pt x="2419655" y="679904"/>
                </a:lnTo>
                <a:lnTo>
                  <a:pt x="2381593" y="679904"/>
                </a:lnTo>
                <a:close/>
                <a:moveTo>
                  <a:pt x="2095843" y="503692"/>
                </a:moveTo>
                <a:lnTo>
                  <a:pt x="2133905" y="503692"/>
                </a:lnTo>
                <a:lnTo>
                  <a:pt x="2133905" y="679904"/>
                </a:lnTo>
                <a:lnTo>
                  <a:pt x="2095843" y="679904"/>
                </a:lnTo>
                <a:close/>
                <a:moveTo>
                  <a:pt x="2854928" y="500520"/>
                </a:moveTo>
                <a:lnTo>
                  <a:pt x="2854928" y="541754"/>
                </a:lnTo>
                <a:cubicBezTo>
                  <a:pt x="2829906" y="539991"/>
                  <a:pt x="2800655" y="551621"/>
                  <a:pt x="2800655" y="591093"/>
                </a:cubicBezTo>
                <a:lnTo>
                  <a:pt x="2800655" y="679904"/>
                </a:lnTo>
                <a:lnTo>
                  <a:pt x="2762593" y="679904"/>
                </a:lnTo>
                <a:lnTo>
                  <a:pt x="2762593" y="503692"/>
                </a:lnTo>
                <a:lnTo>
                  <a:pt x="2800655" y="503692"/>
                </a:lnTo>
                <a:lnTo>
                  <a:pt x="2800655" y="533295"/>
                </a:lnTo>
                <a:cubicBezTo>
                  <a:pt x="2811228" y="509330"/>
                  <a:pt x="2832725" y="500520"/>
                  <a:pt x="2854928" y="500520"/>
                </a:cubicBezTo>
                <a:close/>
                <a:moveTo>
                  <a:pt x="3626806" y="499110"/>
                </a:moveTo>
                <a:cubicBezTo>
                  <a:pt x="3666277" y="499110"/>
                  <a:pt x="3694471" y="525894"/>
                  <a:pt x="3694471" y="571710"/>
                </a:cubicBezTo>
                <a:lnTo>
                  <a:pt x="3694471" y="679904"/>
                </a:lnTo>
                <a:lnTo>
                  <a:pt x="3656409" y="679904"/>
                </a:lnTo>
                <a:lnTo>
                  <a:pt x="3656409" y="575586"/>
                </a:lnTo>
                <a:cubicBezTo>
                  <a:pt x="3656409" y="548802"/>
                  <a:pt x="3640903" y="534705"/>
                  <a:pt x="3616938" y="534705"/>
                </a:cubicBezTo>
                <a:cubicBezTo>
                  <a:pt x="3591916" y="534705"/>
                  <a:pt x="3572180" y="549507"/>
                  <a:pt x="3572180" y="585454"/>
                </a:cubicBezTo>
                <a:lnTo>
                  <a:pt x="3572180" y="679904"/>
                </a:lnTo>
                <a:lnTo>
                  <a:pt x="3534118" y="679904"/>
                </a:lnTo>
                <a:lnTo>
                  <a:pt x="3534118" y="503692"/>
                </a:lnTo>
                <a:lnTo>
                  <a:pt x="3572180" y="503692"/>
                </a:lnTo>
                <a:lnTo>
                  <a:pt x="3572180" y="526247"/>
                </a:lnTo>
                <a:cubicBezTo>
                  <a:pt x="3583810" y="507921"/>
                  <a:pt x="3602841" y="499110"/>
                  <a:pt x="3626806" y="499110"/>
                </a:cubicBezTo>
                <a:close/>
                <a:moveTo>
                  <a:pt x="3407740" y="499110"/>
                </a:moveTo>
                <a:cubicBezTo>
                  <a:pt x="3459547" y="499110"/>
                  <a:pt x="3500780" y="539287"/>
                  <a:pt x="3500780" y="591798"/>
                </a:cubicBezTo>
                <a:cubicBezTo>
                  <a:pt x="3500780" y="643957"/>
                  <a:pt x="3459547" y="684486"/>
                  <a:pt x="3407740" y="684486"/>
                </a:cubicBezTo>
                <a:cubicBezTo>
                  <a:pt x="3356286" y="684486"/>
                  <a:pt x="3314700" y="643957"/>
                  <a:pt x="3314700" y="591798"/>
                </a:cubicBezTo>
                <a:cubicBezTo>
                  <a:pt x="3314700" y="539287"/>
                  <a:pt x="3356286" y="499110"/>
                  <a:pt x="3407740" y="499110"/>
                </a:cubicBezTo>
                <a:close/>
                <a:moveTo>
                  <a:pt x="2964304" y="499110"/>
                </a:moveTo>
                <a:cubicBezTo>
                  <a:pt x="2991793" y="499110"/>
                  <a:pt x="3012586" y="510388"/>
                  <a:pt x="3025978" y="528714"/>
                </a:cubicBezTo>
                <a:lnTo>
                  <a:pt x="3025978" y="503692"/>
                </a:lnTo>
                <a:lnTo>
                  <a:pt x="3064040" y="503692"/>
                </a:lnTo>
                <a:lnTo>
                  <a:pt x="3064040" y="679904"/>
                </a:lnTo>
                <a:lnTo>
                  <a:pt x="3025978" y="679904"/>
                </a:lnTo>
                <a:lnTo>
                  <a:pt x="3025978" y="654530"/>
                </a:lnTo>
                <a:cubicBezTo>
                  <a:pt x="3012586" y="673208"/>
                  <a:pt x="2991793" y="684486"/>
                  <a:pt x="2964304" y="684486"/>
                </a:cubicBezTo>
                <a:cubicBezTo>
                  <a:pt x="2916374" y="684486"/>
                  <a:pt x="2876550" y="643957"/>
                  <a:pt x="2876550" y="591798"/>
                </a:cubicBezTo>
                <a:cubicBezTo>
                  <a:pt x="2876550" y="539287"/>
                  <a:pt x="2916374" y="499110"/>
                  <a:pt x="2964304" y="499110"/>
                </a:cubicBezTo>
                <a:close/>
                <a:moveTo>
                  <a:pt x="2527230" y="499110"/>
                </a:moveTo>
                <a:cubicBezTo>
                  <a:pt x="2556129" y="499110"/>
                  <a:pt x="2580094" y="512502"/>
                  <a:pt x="2592429" y="535762"/>
                </a:cubicBezTo>
                <a:lnTo>
                  <a:pt x="2560358" y="553736"/>
                </a:lnTo>
                <a:cubicBezTo>
                  <a:pt x="2554015" y="539991"/>
                  <a:pt x="2541680" y="533648"/>
                  <a:pt x="2527230" y="533648"/>
                </a:cubicBezTo>
                <a:cubicBezTo>
                  <a:pt x="2513486" y="533648"/>
                  <a:pt x="2501503" y="539639"/>
                  <a:pt x="2501503" y="552326"/>
                </a:cubicBezTo>
                <a:cubicBezTo>
                  <a:pt x="2501503" y="584397"/>
                  <a:pt x="2596306" y="565014"/>
                  <a:pt x="2596306" y="630212"/>
                </a:cubicBezTo>
                <a:cubicBezTo>
                  <a:pt x="2596306" y="665455"/>
                  <a:pt x="2565645" y="684486"/>
                  <a:pt x="2527583" y="684486"/>
                </a:cubicBezTo>
                <a:cubicBezTo>
                  <a:pt x="2492340" y="684486"/>
                  <a:pt x="2466965" y="668627"/>
                  <a:pt x="2455688" y="643252"/>
                </a:cubicBezTo>
                <a:lnTo>
                  <a:pt x="2488463" y="624221"/>
                </a:lnTo>
                <a:cubicBezTo>
                  <a:pt x="2494102" y="640080"/>
                  <a:pt x="2508199" y="649596"/>
                  <a:pt x="2527583" y="649596"/>
                </a:cubicBezTo>
                <a:cubicBezTo>
                  <a:pt x="2544499" y="649596"/>
                  <a:pt x="2557539" y="643957"/>
                  <a:pt x="2557539" y="629860"/>
                </a:cubicBezTo>
                <a:cubicBezTo>
                  <a:pt x="2557539" y="598494"/>
                  <a:pt x="2462736" y="616115"/>
                  <a:pt x="2462736" y="553031"/>
                </a:cubicBezTo>
                <a:cubicBezTo>
                  <a:pt x="2462736" y="519903"/>
                  <a:pt x="2491283" y="499110"/>
                  <a:pt x="2527230" y="499110"/>
                </a:cubicBezTo>
                <a:close/>
                <a:moveTo>
                  <a:pt x="2274256" y="499110"/>
                </a:moveTo>
                <a:cubicBezTo>
                  <a:pt x="2313727" y="499110"/>
                  <a:pt x="2341921" y="525894"/>
                  <a:pt x="2341921" y="571710"/>
                </a:cubicBezTo>
                <a:lnTo>
                  <a:pt x="2341921" y="679904"/>
                </a:lnTo>
                <a:lnTo>
                  <a:pt x="2303859" y="679904"/>
                </a:lnTo>
                <a:lnTo>
                  <a:pt x="2303859" y="575586"/>
                </a:lnTo>
                <a:cubicBezTo>
                  <a:pt x="2303859" y="548802"/>
                  <a:pt x="2288353" y="534705"/>
                  <a:pt x="2264388" y="534705"/>
                </a:cubicBezTo>
                <a:cubicBezTo>
                  <a:pt x="2239366" y="534705"/>
                  <a:pt x="2219630" y="549507"/>
                  <a:pt x="2219630" y="585454"/>
                </a:cubicBezTo>
                <a:lnTo>
                  <a:pt x="2219630" y="679904"/>
                </a:lnTo>
                <a:lnTo>
                  <a:pt x="2181568" y="679904"/>
                </a:lnTo>
                <a:lnTo>
                  <a:pt x="2181568" y="503692"/>
                </a:lnTo>
                <a:lnTo>
                  <a:pt x="2219630" y="503692"/>
                </a:lnTo>
                <a:lnTo>
                  <a:pt x="2219630" y="526247"/>
                </a:lnTo>
                <a:cubicBezTo>
                  <a:pt x="2231260" y="507921"/>
                  <a:pt x="2250291" y="499110"/>
                  <a:pt x="2274256" y="499110"/>
                </a:cubicBezTo>
                <a:close/>
                <a:moveTo>
                  <a:pt x="1889027" y="499110"/>
                </a:moveTo>
                <a:cubicBezTo>
                  <a:pt x="1911934" y="499110"/>
                  <a:pt x="1928851" y="509330"/>
                  <a:pt x="1939071" y="526952"/>
                </a:cubicBezTo>
                <a:cubicBezTo>
                  <a:pt x="1950701" y="508626"/>
                  <a:pt x="1969380" y="499110"/>
                  <a:pt x="1992992" y="499110"/>
                </a:cubicBezTo>
                <a:cubicBezTo>
                  <a:pt x="2032816" y="499110"/>
                  <a:pt x="2059600" y="526599"/>
                  <a:pt x="2059600" y="570652"/>
                </a:cubicBezTo>
                <a:lnTo>
                  <a:pt x="2059600" y="679904"/>
                </a:lnTo>
                <a:lnTo>
                  <a:pt x="2021538" y="679904"/>
                </a:lnTo>
                <a:lnTo>
                  <a:pt x="2021538" y="573119"/>
                </a:lnTo>
                <a:cubicBezTo>
                  <a:pt x="2021538" y="548450"/>
                  <a:pt x="2008146" y="534705"/>
                  <a:pt x="1987353" y="534705"/>
                </a:cubicBezTo>
                <a:cubicBezTo>
                  <a:pt x="1964798" y="534705"/>
                  <a:pt x="1948939" y="549154"/>
                  <a:pt x="1948939" y="581225"/>
                </a:cubicBezTo>
                <a:lnTo>
                  <a:pt x="1948939" y="679904"/>
                </a:lnTo>
                <a:lnTo>
                  <a:pt x="1910877" y="679904"/>
                </a:lnTo>
                <a:lnTo>
                  <a:pt x="1910877" y="573119"/>
                </a:lnTo>
                <a:cubicBezTo>
                  <a:pt x="1910877" y="548450"/>
                  <a:pt x="1898542" y="534705"/>
                  <a:pt x="1877749" y="534705"/>
                </a:cubicBezTo>
                <a:cubicBezTo>
                  <a:pt x="1856251" y="534705"/>
                  <a:pt x="1838630" y="549154"/>
                  <a:pt x="1838630" y="581225"/>
                </a:cubicBezTo>
                <a:lnTo>
                  <a:pt x="1838630" y="679904"/>
                </a:lnTo>
                <a:lnTo>
                  <a:pt x="1800568" y="679904"/>
                </a:lnTo>
                <a:lnTo>
                  <a:pt x="1800568" y="503692"/>
                </a:lnTo>
                <a:lnTo>
                  <a:pt x="1838630" y="503692"/>
                </a:lnTo>
                <a:lnTo>
                  <a:pt x="1838630" y="524837"/>
                </a:lnTo>
                <a:cubicBezTo>
                  <a:pt x="1849908" y="507568"/>
                  <a:pt x="1867176" y="499110"/>
                  <a:pt x="1889027" y="499110"/>
                </a:cubicBezTo>
                <a:close/>
                <a:moveTo>
                  <a:pt x="1097404" y="499110"/>
                </a:moveTo>
                <a:cubicBezTo>
                  <a:pt x="1124893" y="499110"/>
                  <a:pt x="1145686" y="510388"/>
                  <a:pt x="1159078" y="528714"/>
                </a:cubicBezTo>
                <a:lnTo>
                  <a:pt x="1159078" y="503692"/>
                </a:lnTo>
                <a:lnTo>
                  <a:pt x="1197140" y="503692"/>
                </a:lnTo>
                <a:lnTo>
                  <a:pt x="1197140" y="679904"/>
                </a:lnTo>
                <a:lnTo>
                  <a:pt x="1159078" y="679904"/>
                </a:lnTo>
                <a:lnTo>
                  <a:pt x="1159078" y="654530"/>
                </a:lnTo>
                <a:cubicBezTo>
                  <a:pt x="1145686" y="673208"/>
                  <a:pt x="1124893" y="684486"/>
                  <a:pt x="1097404" y="684486"/>
                </a:cubicBezTo>
                <a:cubicBezTo>
                  <a:pt x="1049474" y="684486"/>
                  <a:pt x="1009650" y="643957"/>
                  <a:pt x="1009650" y="591798"/>
                </a:cubicBezTo>
                <a:cubicBezTo>
                  <a:pt x="1009650" y="539287"/>
                  <a:pt x="1049474" y="499110"/>
                  <a:pt x="1097404" y="499110"/>
                </a:cubicBezTo>
                <a:close/>
                <a:moveTo>
                  <a:pt x="812702" y="499110"/>
                </a:moveTo>
                <a:cubicBezTo>
                  <a:pt x="835609" y="499110"/>
                  <a:pt x="852526" y="509330"/>
                  <a:pt x="862746" y="526952"/>
                </a:cubicBezTo>
                <a:cubicBezTo>
                  <a:pt x="874376" y="508626"/>
                  <a:pt x="893055" y="499110"/>
                  <a:pt x="916667" y="499110"/>
                </a:cubicBezTo>
                <a:cubicBezTo>
                  <a:pt x="956491" y="499110"/>
                  <a:pt x="983275" y="526599"/>
                  <a:pt x="983275" y="570652"/>
                </a:cubicBezTo>
                <a:lnTo>
                  <a:pt x="983275" y="679904"/>
                </a:lnTo>
                <a:lnTo>
                  <a:pt x="945214" y="679904"/>
                </a:lnTo>
                <a:lnTo>
                  <a:pt x="945214" y="573119"/>
                </a:lnTo>
                <a:cubicBezTo>
                  <a:pt x="945214" y="548450"/>
                  <a:pt x="931821" y="534705"/>
                  <a:pt x="911028" y="534705"/>
                </a:cubicBezTo>
                <a:cubicBezTo>
                  <a:pt x="888473" y="534705"/>
                  <a:pt x="872614" y="549154"/>
                  <a:pt x="872614" y="581225"/>
                </a:cubicBezTo>
                <a:lnTo>
                  <a:pt x="872614" y="679904"/>
                </a:lnTo>
                <a:lnTo>
                  <a:pt x="834552" y="679904"/>
                </a:lnTo>
                <a:lnTo>
                  <a:pt x="834552" y="573119"/>
                </a:lnTo>
                <a:cubicBezTo>
                  <a:pt x="834552" y="548450"/>
                  <a:pt x="822217" y="534705"/>
                  <a:pt x="801424" y="534705"/>
                </a:cubicBezTo>
                <a:cubicBezTo>
                  <a:pt x="779926" y="534705"/>
                  <a:pt x="762305" y="549154"/>
                  <a:pt x="762305" y="581225"/>
                </a:cubicBezTo>
                <a:lnTo>
                  <a:pt x="762305" y="679904"/>
                </a:lnTo>
                <a:lnTo>
                  <a:pt x="724243" y="679904"/>
                </a:lnTo>
                <a:lnTo>
                  <a:pt x="724243" y="503692"/>
                </a:lnTo>
                <a:lnTo>
                  <a:pt x="762305" y="503692"/>
                </a:lnTo>
                <a:lnTo>
                  <a:pt x="762305" y="524837"/>
                </a:lnTo>
                <a:cubicBezTo>
                  <a:pt x="773583" y="507568"/>
                  <a:pt x="790852" y="499110"/>
                  <a:pt x="812702" y="499110"/>
                </a:cubicBezTo>
                <a:close/>
                <a:moveTo>
                  <a:pt x="583054" y="499110"/>
                </a:moveTo>
                <a:cubicBezTo>
                  <a:pt x="610543" y="499110"/>
                  <a:pt x="631336" y="510388"/>
                  <a:pt x="644728" y="528714"/>
                </a:cubicBezTo>
                <a:lnTo>
                  <a:pt x="644728" y="503692"/>
                </a:lnTo>
                <a:lnTo>
                  <a:pt x="682790" y="503692"/>
                </a:lnTo>
                <a:lnTo>
                  <a:pt x="682790" y="679904"/>
                </a:lnTo>
                <a:lnTo>
                  <a:pt x="644728" y="679904"/>
                </a:lnTo>
                <a:lnTo>
                  <a:pt x="644728" y="654530"/>
                </a:lnTo>
                <a:cubicBezTo>
                  <a:pt x="631336" y="673208"/>
                  <a:pt x="610543" y="684486"/>
                  <a:pt x="583054" y="684486"/>
                </a:cubicBezTo>
                <a:cubicBezTo>
                  <a:pt x="535124" y="684486"/>
                  <a:pt x="495300" y="643957"/>
                  <a:pt x="495300" y="591798"/>
                </a:cubicBezTo>
                <a:cubicBezTo>
                  <a:pt x="495300" y="539287"/>
                  <a:pt x="535124" y="499110"/>
                  <a:pt x="583054" y="499110"/>
                </a:cubicBezTo>
                <a:close/>
                <a:moveTo>
                  <a:pt x="1446286" y="480784"/>
                </a:moveTo>
                <a:lnTo>
                  <a:pt x="1407166" y="592150"/>
                </a:lnTo>
                <a:lnTo>
                  <a:pt x="1485405" y="592150"/>
                </a:lnTo>
                <a:close/>
                <a:moveTo>
                  <a:pt x="127930" y="468097"/>
                </a:moveTo>
                <a:cubicBezTo>
                  <a:pt x="78591" y="468097"/>
                  <a:pt x="40529" y="505806"/>
                  <a:pt x="40529" y="556555"/>
                </a:cubicBezTo>
                <a:cubicBezTo>
                  <a:pt x="40529" y="607305"/>
                  <a:pt x="78591" y="645014"/>
                  <a:pt x="127930" y="645014"/>
                </a:cubicBezTo>
                <a:cubicBezTo>
                  <a:pt x="177270" y="645014"/>
                  <a:pt x="215332" y="607305"/>
                  <a:pt x="215332" y="556555"/>
                </a:cubicBezTo>
                <a:cubicBezTo>
                  <a:pt x="215332" y="505806"/>
                  <a:pt x="177270" y="468097"/>
                  <a:pt x="127930" y="468097"/>
                </a:cubicBezTo>
                <a:close/>
                <a:moveTo>
                  <a:pt x="3160119" y="454352"/>
                </a:moveTo>
                <a:lnTo>
                  <a:pt x="3160119" y="503692"/>
                </a:lnTo>
                <a:lnTo>
                  <a:pt x="3203820" y="503692"/>
                </a:lnTo>
                <a:lnTo>
                  <a:pt x="3203820" y="540344"/>
                </a:lnTo>
                <a:lnTo>
                  <a:pt x="3160119" y="540344"/>
                </a:lnTo>
                <a:lnTo>
                  <a:pt x="3160119" y="624926"/>
                </a:lnTo>
                <a:cubicBezTo>
                  <a:pt x="3160119" y="647481"/>
                  <a:pt x="3174921" y="647129"/>
                  <a:pt x="3203820" y="645719"/>
                </a:cubicBezTo>
                <a:lnTo>
                  <a:pt x="3203820" y="679904"/>
                </a:lnTo>
                <a:cubicBezTo>
                  <a:pt x="3145317" y="686953"/>
                  <a:pt x="3122057" y="670741"/>
                  <a:pt x="3122057" y="624926"/>
                </a:cubicBezTo>
                <a:lnTo>
                  <a:pt x="3122057" y="540344"/>
                </a:lnTo>
                <a:lnTo>
                  <a:pt x="3089634" y="540344"/>
                </a:lnTo>
                <a:lnTo>
                  <a:pt x="3089634" y="503692"/>
                </a:lnTo>
                <a:lnTo>
                  <a:pt x="3122057" y="503692"/>
                </a:lnTo>
                <a:lnTo>
                  <a:pt x="3122057" y="465630"/>
                </a:lnTo>
                <a:close/>
                <a:moveTo>
                  <a:pt x="2683869" y="454352"/>
                </a:moveTo>
                <a:lnTo>
                  <a:pt x="2683869" y="503692"/>
                </a:lnTo>
                <a:lnTo>
                  <a:pt x="2727570" y="503692"/>
                </a:lnTo>
                <a:lnTo>
                  <a:pt x="2727570" y="540344"/>
                </a:lnTo>
                <a:lnTo>
                  <a:pt x="2683869" y="540344"/>
                </a:lnTo>
                <a:lnTo>
                  <a:pt x="2683869" y="624926"/>
                </a:lnTo>
                <a:cubicBezTo>
                  <a:pt x="2683869" y="647481"/>
                  <a:pt x="2698671" y="647129"/>
                  <a:pt x="2727570" y="645719"/>
                </a:cubicBezTo>
                <a:lnTo>
                  <a:pt x="2727570" y="679904"/>
                </a:lnTo>
                <a:cubicBezTo>
                  <a:pt x="2669067" y="686953"/>
                  <a:pt x="2645807" y="670741"/>
                  <a:pt x="2645807" y="624926"/>
                </a:cubicBezTo>
                <a:lnTo>
                  <a:pt x="2645807" y="540344"/>
                </a:lnTo>
                <a:lnTo>
                  <a:pt x="2613384" y="540344"/>
                </a:lnTo>
                <a:lnTo>
                  <a:pt x="2613384" y="503692"/>
                </a:lnTo>
                <a:lnTo>
                  <a:pt x="2645807" y="503692"/>
                </a:lnTo>
                <a:lnTo>
                  <a:pt x="2645807" y="465630"/>
                </a:lnTo>
                <a:close/>
                <a:moveTo>
                  <a:pt x="1721053" y="433207"/>
                </a:moveTo>
                <a:lnTo>
                  <a:pt x="1759115" y="433207"/>
                </a:lnTo>
                <a:lnTo>
                  <a:pt x="1759115" y="679904"/>
                </a:lnTo>
                <a:lnTo>
                  <a:pt x="1721053" y="679904"/>
                </a:lnTo>
                <a:lnTo>
                  <a:pt x="1721053" y="654530"/>
                </a:lnTo>
                <a:cubicBezTo>
                  <a:pt x="1707661" y="673208"/>
                  <a:pt x="1686868" y="684486"/>
                  <a:pt x="1659379" y="684486"/>
                </a:cubicBezTo>
                <a:cubicBezTo>
                  <a:pt x="1611449" y="684486"/>
                  <a:pt x="1571625" y="643957"/>
                  <a:pt x="1571625" y="591798"/>
                </a:cubicBezTo>
                <a:cubicBezTo>
                  <a:pt x="1571625" y="539287"/>
                  <a:pt x="1611449" y="499110"/>
                  <a:pt x="1659379" y="499110"/>
                </a:cubicBezTo>
                <a:cubicBezTo>
                  <a:pt x="1686868" y="499110"/>
                  <a:pt x="1707661" y="510388"/>
                  <a:pt x="1721053" y="528714"/>
                </a:cubicBezTo>
                <a:close/>
                <a:moveTo>
                  <a:pt x="1421968" y="433207"/>
                </a:moveTo>
                <a:lnTo>
                  <a:pt x="1470603" y="433207"/>
                </a:lnTo>
                <a:lnTo>
                  <a:pt x="1559766" y="679904"/>
                </a:lnTo>
                <a:lnTo>
                  <a:pt x="1516066" y="679904"/>
                </a:lnTo>
                <a:lnTo>
                  <a:pt x="1498797" y="630212"/>
                </a:lnTo>
                <a:lnTo>
                  <a:pt x="1393774" y="630212"/>
                </a:lnTo>
                <a:lnTo>
                  <a:pt x="1376506" y="679904"/>
                </a:lnTo>
                <a:lnTo>
                  <a:pt x="1332452" y="679904"/>
                </a:lnTo>
                <a:close/>
                <a:moveTo>
                  <a:pt x="286093" y="433207"/>
                </a:moveTo>
                <a:lnTo>
                  <a:pt x="324155" y="433207"/>
                </a:lnTo>
                <a:lnTo>
                  <a:pt x="324155" y="528714"/>
                </a:lnTo>
                <a:cubicBezTo>
                  <a:pt x="337547" y="510388"/>
                  <a:pt x="358340" y="499110"/>
                  <a:pt x="385829" y="499110"/>
                </a:cubicBezTo>
                <a:cubicBezTo>
                  <a:pt x="433759" y="499110"/>
                  <a:pt x="473583" y="539287"/>
                  <a:pt x="473583" y="591798"/>
                </a:cubicBezTo>
                <a:cubicBezTo>
                  <a:pt x="473583" y="643957"/>
                  <a:pt x="433759" y="684486"/>
                  <a:pt x="385829" y="684486"/>
                </a:cubicBezTo>
                <a:cubicBezTo>
                  <a:pt x="358340" y="684486"/>
                  <a:pt x="337547" y="673208"/>
                  <a:pt x="324155" y="654530"/>
                </a:cubicBezTo>
                <a:lnTo>
                  <a:pt x="324155" y="679904"/>
                </a:lnTo>
                <a:lnTo>
                  <a:pt x="286093" y="679904"/>
                </a:lnTo>
                <a:close/>
                <a:moveTo>
                  <a:pt x="3257874" y="428625"/>
                </a:moveTo>
                <a:cubicBezTo>
                  <a:pt x="3271266" y="428625"/>
                  <a:pt x="3282191" y="439550"/>
                  <a:pt x="3282191" y="452942"/>
                </a:cubicBezTo>
                <a:cubicBezTo>
                  <a:pt x="3282191" y="465982"/>
                  <a:pt x="3271266" y="477260"/>
                  <a:pt x="3257874" y="477260"/>
                </a:cubicBezTo>
                <a:cubicBezTo>
                  <a:pt x="3244482" y="477260"/>
                  <a:pt x="3233556" y="465982"/>
                  <a:pt x="3233556" y="452942"/>
                </a:cubicBezTo>
                <a:cubicBezTo>
                  <a:pt x="3233556" y="439550"/>
                  <a:pt x="3244482" y="428625"/>
                  <a:pt x="3257874" y="428625"/>
                </a:cubicBezTo>
                <a:close/>
                <a:moveTo>
                  <a:pt x="2400624" y="428625"/>
                </a:moveTo>
                <a:cubicBezTo>
                  <a:pt x="2414016" y="428625"/>
                  <a:pt x="2424941" y="439550"/>
                  <a:pt x="2424941" y="452942"/>
                </a:cubicBezTo>
                <a:cubicBezTo>
                  <a:pt x="2424941" y="465982"/>
                  <a:pt x="2414016" y="477260"/>
                  <a:pt x="2400624" y="477260"/>
                </a:cubicBezTo>
                <a:cubicBezTo>
                  <a:pt x="2387232" y="477260"/>
                  <a:pt x="2376307" y="465982"/>
                  <a:pt x="2376307" y="452942"/>
                </a:cubicBezTo>
                <a:cubicBezTo>
                  <a:pt x="2376307" y="439550"/>
                  <a:pt x="2387232" y="428625"/>
                  <a:pt x="2400624" y="428625"/>
                </a:cubicBezTo>
                <a:close/>
                <a:moveTo>
                  <a:pt x="2114874" y="428625"/>
                </a:moveTo>
                <a:cubicBezTo>
                  <a:pt x="2128266" y="428625"/>
                  <a:pt x="2139191" y="439550"/>
                  <a:pt x="2139191" y="452942"/>
                </a:cubicBezTo>
                <a:cubicBezTo>
                  <a:pt x="2139191" y="465982"/>
                  <a:pt x="2128266" y="477260"/>
                  <a:pt x="2114874" y="477260"/>
                </a:cubicBezTo>
                <a:cubicBezTo>
                  <a:pt x="2101482" y="477260"/>
                  <a:pt x="2090557" y="465982"/>
                  <a:pt x="2090557" y="452942"/>
                </a:cubicBezTo>
                <a:cubicBezTo>
                  <a:pt x="2090557" y="439550"/>
                  <a:pt x="2101482" y="428625"/>
                  <a:pt x="2114874" y="428625"/>
                </a:cubicBezTo>
                <a:close/>
                <a:moveTo>
                  <a:pt x="127930" y="428625"/>
                </a:moveTo>
                <a:cubicBezTo>
                  <a:pt x="199473" y="428625"/>
                  <a:pt x="255861" y="485013"/>
                  <a:pt x="255861" y="556555"/>
                </a:cubicBezTo>
                <a:cubicBezTo>
                  <a:pt x="255861" y="628098"/>
                  <a:pt x="199473" y="684486"/>
                  <a:pt x="127930" y="684486"/>
                </a:cubicBezTo>
                <a:cubicBezTo>
                  <a:pt x="56741" y="684486"/>
                  <a:pt x="0" y="628098"/>
                  <a:pt x="0" y="556555"/>
                </a:cubicBezTo>
                <a:cubicBezTo>
                  <a:pt x="0" y="485013"/>
                  <a:pt x="56741" y="428625"/>
                  <a:pt x="127930" y="428625"/>
                </a:cubicBezTo>
                <a:close/>
                <a:moveTo>
                  <a:pt x="1710261" y="145904"/>
                </a:moveTo>
                <a:lnTo>
                  <a:pt x="1861804" y="145904"/>
                </a:lnTo>
                <a:lnTo>
                  <a:pt x="1861804" y="181851"/>
                </a:lnTo>
                <a:lnTo>
                  <a:pt x="1710261" y="181851"/>
                </a:lnTo>
                <a:close/>
                <a:moveTo>
                  <a:pt x="1189120" y="106785"/>
                </a:moveTo>
                <a:cubicBezTo>
                  <a:pt x="1157402" y="106785"/>
                  <a:pt x="1133437" y="130397"/>
                  <a:pt x="1133437" y="163173"/>
                </a:cubicBezTo>
                <a:cubicBezTo>
                  <a:pt x="1133437" y="195948"/>
                  <a:pt x="1157402" y="219561"/>
                  <a:pt x="1189120" y="219561"/>
                </a:cubicBezTo>
                <a:cubicBezTo>
                  <a:pt x="1220838" y="219561"/>
                  <a:pt x="1244803" y="195948"/>
                  <a:pt x="1244803" y="163173"/>
                </a:cubicBezTo>
                <a:cubicBezTo>
                  <a:pt x="1244803" y="130397"/>
                  <a:pt x="1220838" y="106785"/>
                  <a:pt x="1189120" y="106785"/>
                </a:cubicBezTo>
                <a:close/>
                <a:moveTo>
                  <a:pt x="979913" y="106785"/>
                </a:moveTo>
                <a:cubicBezTo>
                  <a:pt x="948195" y="106785"/>
                  <a:pt x="924230" y="130397"/>
                  <a:pt x="924230" y="163173"/>
                </a:cubicBezTo>
                <a:cubicBezTo>
                  <a:pt x="924230" y="195948"/>
                  <a:pt x="948195" y="219561"/>
                  <a:pt x="979913" y="219561"/>
                </a:cubicBezTo>
                <a:cubicBezTo>
                  <a:pt x="1011631" y="219561"/>
                  <a:pt x="1035596" y="195948"/>
                  <a:pt x="1035596" y="163173"/>
                </a:cubicBezTo>
                <a:cubicBezTo>
                  <a:pt x="1035596" y="130397"/>
                  <a:pt x="1011631" y="106785"/>
                  <a:pt x="979913" y="106785"/>
                </a:cubicBezTo>
                <a:close/>
                <a:moveTo>
                  <a:pt x="492738" y="105023"/>
                </a:moveTo>
                <a:cubicBezTo>
                  <a:pt x="464191" y="105023"/>
                  <a:pt x="444808" y="121939"/>
                  <a:pt x="439522" y="148371"/>
                </a:cubicBezTo>
                <a:lnTo>
                  <a:pt x="543135" y="148371"/>
                </a:lnTo>
                <a:cubicBezTo>
                  <a:pt x="537848" y="118062"/>
                  <a:pt x="515645" y="105023"/>
                  <a:pt x="492738" y="105023"/>
                </a:cubicBezTo>
                <a:close/>
                <a:moveTo>
                  <a:pt x="599027" y="75067"/>
                </a:moveTo>
                <a:lnTo>
                  <a:pt x="640614" y="75067"/>
                </a:lnTo>
                <a:lnTo>
                  <a:pt x="693125" y="202997"/>
                </a:lnTo>
                <a:lnTo>
                  <a:pt x="738235" y="75067"/>
                </a:lnTo>
                <a:lnTo>
                  <a:pt x="778764" y="75067"/>
                </a:lnTo>
                <a:lnTo>
                  <a:pt x="711099" y="256918"/>
                </a:lnTo>
                <a:cubicBezTo>
                  <a:pt x="694534" y="301676"/>
                  <a:pt x="665636" y="324231"/>
                  <a:pt x="625107" y="321764"/>
                </a:cubicBezTo>
                <a:lnTo>
                  <a:pt x="625107" y="286169"/>
                </a:lnTo>
                <a:cubicBezTo>
                  <a:pt x="649777" y="287579"/>
                  <a:pt x="663169" y="274892"/>
                  <a:pt x="671979" y="251632"/>
                </a:cubicBezTo>
                <a:lnTo>
                  <a:pt x="673741" y="248107"/>
                </a:lnTo>
                <a:close/>
                <a:moveTo>
                  <a:pt x="1710261" y="73657"/>
                </a:moveTo>
                <a:lnTo>
                  <a:pt x="1861804" y="73657"/>
                </a:lnTo>
                <a:lnTo>
                  <a:pt x="1861804" y="109604"/>
                </a:lnTo>
                <a:lnTo>
                  <a:pt x="1710261" y="109604"/>
                </a:lnTo>
                <a:close/>
                <a:moveTo>
                  <a:pt x="1416653" y="71895"/>
                </a:moveTo>
                <a:lnTo>
                  <a:pt x="1416653" y="113129"/>
                </a:lnTo>
                <a:cubicBezTo>
                  <a:pt x="1391631" y="111366"/>
                  <a:pt x="1362380" y="122996"/>
                  <a:pt x="1362380" y="162468"/>
                </a:cubicBezTo>
                <a:lnTo>
                  <a:pt x="1362380" y="251279"/>
                </a:lnTo>
                <a:lnTo>
                  <a:pt x="1324318" y="251279"/>
                </a:lnTo>
                <a:lnTo>
                  <a:pt x="1324318" y="75067"/>
                </a:lnTo>
                <a:lnTo>
                  <a:pt x="1362380" y="75067"/>
                </a:lnTo>
                <a:lnTo>
                  <a:pt x="1362380" y="104670"/>
                </a:lnTo>
                <a:cubicBezTo>
                  <a:pt x="1372953" y="80705"/>
                  <a:pt x="1394450" y="71895"/>
                  <a:pt x="1416653" y="71895"/>
                </a:cubicBezTo>
                <a:close/>
                <a:moveTo>
                  <a:pt x="378428" y="71895"/>
                </a:moveTo>
                <a:lnTo>
                  <a:pt x="378428" y="113129"/>
                </a:lnTo>
                <a:cubicBezTo>
                  <a:pt x="353406" y="111366"/>
                  <a:pt x="324155" y="122996"/>
                  <a:pt x="324155" y="162468"/>
                </a:cubicBezTo>
                <a:lnTo>
                  <a:pt x="324155" y="251279"/>
                </a:lnTo>
                <a:lnTo>
                  <a:pt x="286093" y="251279"/>
                </a:lnTo>
                <a:lnTo>
                  <a:pt x="286093" y="75067"/>
                </a:lnTo>
                <a:lnTo>
                  <a:pt x="324155" y="75067"/>
                </a:lnTo>
                <a:lnTo>
                  <a:pt x="324155" y="104670"/>
                </a:lnTo>
                <a:cubicBezTo>
                  <a:pt x="334728" y="80705"/>
                  <a:pt x="356225" y="71895"/>
                  <a:pt x="378428" y="71895"/>
                </a:cubicBezTo>
                <a:close/>
                <a:moveTo>
                  <a:pt x="1508055" y="70485"/>
                </a:moveTo>
                <a:cubicBezTo>
                  <a:pt x="1536954" y="70485"/>
                  <a:pt x="1560919" y="83877"/>
                  <a:pt x="1573254" y="107137"/>
                </a:cubicBezTo>
                <a:lnTo>
                  <a:pt x="1541183" y="125111"/>
                </a:lnTo>
                <a:cubicBezTo>
                  <a:pt x="1534839" y="111366"/>
                  <a:pt x="1522505" y="105023"/>
                  <a:pt x="1508055" y="105023"/>
                </a:cubicBezTo>
                <a:cubicBezTo>
                  <a:pt x="1494311" y="105023"/>
                  <a:pt x="1482328" y="111014"/>
                  <a:pt x="1482328" y="123701"/>
                </a:cubicBezTo>
                <a:cubicBezTo>
                  <a:pt x="1482328" y="155772"/>
                  <a:pt x="1577130" y="136389"/>
                  <a:pt x="1577130" y="201587"/>
                </a:cubicBezTo>
                <a:cubicBezTo>
                  <a:pt x="1577130" y="236830"/>
                  <a:pt x="1546470" y="255861"/>
                  <a:pt x="1508408" y="255861"/>
                </a:cubicBezTo>
                <a:cubicBezTo>
                  <a:pt x="1473165" y="255861"/>
                  <a:pt x="1447791" y="240002"/>
                  <a:pt x="1436513" y="214627"/>
                </a:cubicBezTo>
                <a:lnTo>
                  <a:pt x="1469288" y="195596"/>
                </a:lnTo>
                <a:cubicBezTo>
                  <a:pt x="1474927" y="211455"/>
                  <a:pt x="1489024" y="220971"/>
                  <a:pt x="1508408" y="220971"/>
                </a:cubicBezTo>
                <a:cubicBezTo>
                  <a:pt x="1525324" y="220971"/>
                  <a:pt x="1538364" y="215332"/>
                  <a:pt x="1538364" y="201235"/>
                </a:cubicBezTo>
                <a:cubicBezTo>
                  <a:pt x="1538364" y="169869"/>
                  <a:pt x="1443561" y="187490"/>
                  <a:pt x="1443561" y="124406"/>
                </a:cubicBezTo>
                <a:cubicBezTo>
                  <a:pt x="1443561" y="91278"/>
                  <a:pt x="1472108" y="70485"/>
                  <a:pt x="1508055" y="70485"/>
                </a:cubicBezTo>
                <a:close/>
                <a:moveTo>
                  <a:pt x="1183129" y="70485"/>
                </a:moveTo>
                <a:cubicBezTo>
                  <a:pt x="1210618" y="70485"/>
                  <a:pt x="1231411" y="81763"/>
                  <a:pt x="1244803" y="100089"/>
                </a:cubicBezTo>
                <a:lnTo>
                  <a:pt x="1244803" y="75067"/>
                </a:lnTo>
                <a:lnTo>
                  <a:pt x="1282865" y="75067"/>
                </a:lnTo>
                <a:lnTo>
                  <a:pt x="1282865" y="251279"/>
                </a:lnTo>
                <a:lnTo>
                  <a:pt x="1244803" y="251279"/>
                </a:lnTo>
                <a:lnTo>
                  <a:pt x="1244803" y="225905"/>
                </a:lnTo>
                <a:cubicBezTo>
                  <a:pt x="1231411" y="244583"/>
                  <a:pt x="1210618" y="255861"/>
                  <a:pt x="1183129" y="255861"/>
                </a:cubicBezTo>
                <a:cubicBezTo>
                  <a:pt x="1135199" y="255861"/>
                  <a:pt x="1095375" y="215332"/>
                  <a:pt x="1095375" y="163173"/>
                </a:cubicBezTo>
                <a:cubicBezTo>
                  <a:pt x="1095375" y="110662"/>
                  <a:pt x="1135199" y="70485"/>
                  <a:pt x="1183129" y="70485"/>
                </a:cubicBezTo>
                <a:close/>
                <a:moveTo>
                  <a:pt x="493090" y="70485"/>
                </a:moveTo>
                <a:cubicBezTo>
                  <a:pt x="545602" y="70485"/>
                  <a:pt x="581549" y="112776"/>
                  <a:pt x="581549" y="163525"/>
                </a:cubicBezTo>
                <a:cubicBezTo>
                  <a:pt x="581549" y="168812"/>
                  <a:pt x="580844" y="174450"/>
                  <a:pt x="580139" y="179384"/>
                </a:cubicBezTo>
                <a:lnTo>
                  <a:pt x="439874" y="179384"/>
                </a:lnTo>
                <a:cubicBezTo>
                  <a:pt x="445865" y="206874"/>
                  <a:pt x="468068" y="220971"/>
                  <a:pt x="496262" y="220971"/>
                </a:cubicBezTo>
                <a:cubicBezTo>
                  <a:pt x="517408" y="220971"/>
                  <a:pt x="533267" y="211455"/>
                  <a:pt x="541725" y="199120"/>
                </a:cubicBezTo>
                <a:lnTo>
                  <a:pt x="573091" y="217446"/>
                </a:lnTo>
                <a:cubicBezTo>
                  <a:pt x="556879" y="241411"/>
                  <a:pt x="530447" y="255861"/>
                  <a:pt x="495910" y="255861"/>
                </a:cubicBezTo>
                <a:cubicBezTo>
                  <a:pt x="437760" y="255861"/>
                  <a:pt x="400050" y="216037"/>
                  <a:pt x="400050" y="163173"/>
                </a:cubicBezTo>
                <a:cubicBezTo>
                  <a:pt x="400050" y="111014"/>
                  <a:pt x="437760" y="70485"/>
                  <a:pt x="493090" y="70485"/>
                </a:cubicBezTo>
                <a:close/>
                <a:moveTo>
                  <a:pt x="886168" y="4582"/>
                </a:moveTo>
                <a:lnTo>
                  <a:pt x="924230" y="4582"/>
                </a:lnTo>
                <a:lnTo>
                  <a:pt x="924230" y="100089"/>
                </a:lnTo>
                <a:cubicBezTo>
                  <a:pt x="937622" y="81763"/>
                  <a:pt x="958415" y="70485"/>
                  <a:pt x="985904" y="70485"/>
                </a:cubicBezTo>
                <a:cubicBezTo>
                  <a:pt x="1033834" y="70485"/>
                  <a:pt x="1073658" y="110662"/>
                  <a:pt x="1073658" y="163173"/>
                </a:cubicBezTo>
                <a:cubicBezTo>
                  <a:pt x="1073658" y="215332"/>
                  <a:pt x="1033834" y="255861"/>
                  <a:pt x="985904" y="255861"/>
                </a:cubicBezTo>
                <a:cubicBezTo>
                  <a:pt x="958415" y="255861"/>
                  <a:pt x="937622" y="244583"/>
                  <a:pt x="924230" y="225905"/>
                </a:cubicBezTo>
                <a:lnTo>
                  <a:pt x="924230" y="251279"/>
                </a:lnTo>
                <a:lnTo>
                  <a:pt x="886168" y="251279"/>
                </a:lnTo>
                <a:close/>
                <a:moveTo>
                  <a:pt x="129340" y="0"/>
                </a:moveTo>
                <a:cubicBezTo>
                  <a:pt x="176213" y="0"/>
                  <a:pt x="216037" y="23613"/>
                  <a:pt x="236830" y="58503"/>
                </a:cubicBezTo>
                <a:lnTo>
                  <a:pt x="201940" y="78591"/>
                </a:lnTo>
                <a:cubicBezTo>
                  <a:pt x="189252" y="55683"/>
                  <a:pt x="161763" y="39472"/>
                  <a:pt x="129340" y="39472"/>
                </a:cubicBezTo>
                <a:cubicBezTo>
                  <a:pt x="77181" y="39472"/>
                  <a:pt x="40529" y="77886"/>
                  <a:pt x="40529" y="128283"/>
                </a:cubicBezTo>
                <a:cubicBezTo>
                  <a:pt x="40529" y="177975"/>
                  <a:pt x="76476" y="216389"/>
                  <a:pt x="131807" y="216389"/>
                </a:cubicBezTo>
                <a:cubicBezTo>
                  <a:pt x="176565" y="216389"/>
                  <a:pt x="204054" y="193129"/>
                  <a:pt x="211455" y="160001"/>
                </a:cubicBezTo>
                <a:lnTo>
                  <a:pt x="128988" y="160001"/>
                </a:lnTo>
                <a:lnTo>
                  <a:pt x="128988" y="123701"/>
                </a:lnTo>
                <a:lnTo>
                  <a:pt x="252336" y="123701"/>
                </a:lnTo>
                <a:lnTo>
                  <a:pt x="252336" y="140618"/>
                </a:lnTo>
                <a:cubicBezTo>
                  <a:pt x="252336" y="207931"/>
                  <a:pt x="203702" y="255861"/>
                  <a:pt x="131455" y="255861"/>
                </a:cubicBezTo>
                <a:cubicBezTo>
                  <a:pt x="54626" y="255861"/>
                  <a:pt x="0" y="198768"/>
                  <a:pt x="0" y="127930"/>
                </a:cubicBezTo>
                <a:cubicBezTo>
                  <a:pt x="0" y="57093"/>
                  <a:pt x="55331" y="0"/>
                  <a:pt x="12934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[T2O] Google Shape;89;p13">
            <a:extLst>
              <a:ext uri="{FF2B5EF4-FFF2-40B4-BE49-F238E27FC236}">
                <a16:creationId xmlns:a16="http://schemas.microsoft.com/office/drawing/2014/main" id="{685DF071-2194-434D-A462-3B972D7272FD}"/>
              </a:ext>
            </a:extLst>
          </p:cNvPr>
          <p:cNvSpPr/>
          <p:nvPr/>
        </p:nvSpPr>
        <p:spPr>
          <a:xfrm>
            <a:off x="934911" y="3589184"/>
            <a:ext cx="3491969" cy="745807"/>
          </a:xfrm>
          <a:custGeom>
            <a:avLst/>
            <a:gdLst/>
            <a:ahLst/>
            <a:cxnLst/>
            <a:rect l="l" t="t" r="r" b="b"/>
            <a:pathLst>
              <a:path w="3491969" h="745807">
                <a:moveTo>
                  <a:pt x="3205238" y="531533"/>
                </a:moveTo>
                <a:cubicBezTo>
                  <a:pt x="3174225" y="531533"/>
                  <a:pt x="3150260" y="555145"/>
                  <a:pt x="3150260" y="587216"/>
                </a:cubicBezTo>
                <a:cubicBezTo>
                  <a:pt x="3150260" y="619287"/>
                  <a:pt x="3174225" y="642899"/>
                  <a:pt x="3205238" y="642899"/>
                </a:cubicBezTo>
                <a:cubicBezTo>
                  <a:pt x="3236252" y="642899"/>
                  <a:pt x="3260216" y="619287"/>
                  <a:pt x="3260216" y="587216"/>
                </a:cubicBezTo>
                <a:cubicBezTo>
                  <a:pt x="3260216" y="555145"/>
                  <a:pt x="3236252" y="531533"/>
                  <a:pt x="3205238" y="531533"/>
                </a:cubicBezTo>
                <a:close/>
                <a:moveTo>
                  <a:pt x="2767793" y="530828"/>
                </a:moveTo>
                <a:cubicBezTo>
                  <a:pt x="2736075" y="530828"/>
                  <a:pt x="2712110" y="554440"/>
                  <a:pt x="2712110" y="587216"/>
                </a:cubicBezTo>
                <a:cubicBezTo>
                  <a:pt x="2712110" y="619992"/>
                  <a:pt x="2736075" y="643604"/>
                  <a:pt x="2767793" y="643604"/>
                </a:cubicBezTo>
                <a:cubicBezTo>
                  <a:pt x="2799511" y="643604"/>
                  <a:pt x="2823476" y="619992"/>
                  <a:pt x="2823476" y="587216"/>
                </a:cubicBezTo>
                <a:cubicBezTo>
                  <a:pt x="2823476" y="554440"/>
                  <a:pt x="2799511" y="530828"/>
                  <a:pt x="2767793" y="530828"/>
                </a:cubicBezTo>
                <a:close/>
                <a:moveTo>
                  <a:pt x="1462868" y="530828"/>
                </a:moveTo>
                <a:cubicBezTo>
                  <a:pt x="1431150" y="530828"/>
                  <a:pt x="1407185" y="554440"/>
                  <a:pt x="1407185" y="587216"/>
                </a:cubicBezTo>
                <a:cubicBezTo>
                  <a:pt x="1407185" y="619992"/>
                  <a:pt x="1431150" y="643604"/>
                  <a:pt x="1462868" y="643604"/>
                </a:cubicBezTo>
                <a:cubicBezTo>
                  <a:pt x="1494586" y="643604"/>
                  <a:pt x="1518551" y="619992"/>
                  <a:pt x="1518551" y="587216"/>
                </a:cubicBezTo>
                <a:cubicBezTo>
                  <a:pt x="1518551" y="554440"/>
                  <a:pt x="1494586" y="530828"/>
                  <a:pt x="1462868" y="530828"/>
                </a:cubicBezTo>
                <a:close/>
                <a:moveTo>
                  <a:pt x="920286" y="530828"/>
                </a:moveTo>
                <a:cubicBezTo>
                  <a:pt x="888568" y="530828"/>
                  <a:pt x="864603" y="554440"/>
                  <a:pt x="864603" y="587216"/>
                </a:cubicBezTo>
                <a:cubicBezTo>
                  <a:pt x="864603" y="619992"/>
                  <a:pt x="888568" y="643604"/>
                  <a:pt x="920286" y="643604"/>
                </a:cubicBezTo>
                <a:cubicBezTo>
                  <a:pt x="952004" y="643604"/>
                  <a:pt x="975969" y="619992"/>
                  <a:pt x="975969" y="587216"/>
                </a:cubicBezTo>
                <a:cubicBezTo>
                  <a:pt x="975969" y="554440"/>
                  <a:pt x="952004" y="530828"/>
                  <a:pt x="920286" y="530828"/>
                </a:cubicBezTo>
                <a:close/>
                <a:moveTo>
                  <a:pt x="3036341" y="499110"/>
                </a:moveTo>
                <a:lnTo>
                  <a:pt x="3074403" y="499110"/>
                </a:lnTo>
                <a:lnTo>
                  <a:pt x="3074403" y="675322"/>
                </a:lnTo>
                <a:lnTo>
                  <a:pt x="3036341" y="675322"/>
                </a:lnTo>
                <a:close/>
                <a:moveTo>
                  <a:pt x="2179091" y="499110"/>
                </a:moveTo>
                <a:lnTo>
                  <a:pt x="2217153" y="499110"/>
                </a:lnTo>
                <a:lnTo>
                  <a:pt x="2217153" y="675322"/>
                </a:lnTo>
                <a:lnTo>
                  <a:pt x="2179091" y="675322"/>
                </a:lnTo>
                <a:close/>
                <a:moveTo>
                  <a:pt x="1893341" y="499110"/>
                </a:moveTo>
                <a:lnTo>
                  <a:pt x="1931403" y="499110"/>
                </a:lnTo>
                <a:lnTo>
                  <a:pt x="1931403" y="675322"/>
                </a:lnTo>
                <a:lnTo>
                  <a:pt x="1893341" y="675322"/>
                </a:lnTo>
                <a:close/>
                <a:moveTo>
                  <a:pt x="327717" y="499110"/>
                </a:moveTo>
                <a:lnTo>
                  <a:pt x="365779" y="499110"/>
                </a:lnTo>
                <a:lnTo>
                  <a:pt x="365779" y="603427"/>
                </a:lnTo>
                <a:cubicBezTo>
                  <a:pt x="365779" y="630212"/>
                  <a:pt x="381285" y="644309"/>
                  <a:pt x="405250" y="644309"/>
                </a:cubicBezTo>
                <a:cubicBezTo>
                  <a:pt x="430272" y="644309"/>
                  <a:pt x="450008" y="629507"/>
                  <a:pt x="450008" y="593560"/>
                </a:cubicBezTo>
                <a:lnTo>
                  <a:pt x="450008" y="499110"/>
                </a:lnTo>
                <a:lnTo>
                  <a:pt x="488070" y="499110"/>
                </a:lnTo>
                <a:lnTo>
                  <a:pt x="488070" y="675322"/>
                </a:lnTo>
                <a:lnTo>
                  <a:pt x="450008" y="675322"/>
                </a:lnTo>
                <a:lnTo>
                  <a:pt x="450008" y="652767"/>
                </a:lnTo>
                <a:cubicBezTo>
                  <a:pt x="438378" y="671093"/>
                  <a:pt x="419347" y="679904"/>
                  <a:pt x="395382" y="679904"/>
                </a:cubicBezTo>
                <a:cubicBezTo>
                  <a:pt x="355911" y="679904"/>
                  <a:pt x="327717" y="653119"/>
                  <a:pt x="327717" y="607304"/>
                </a:cubicBezTo>
                <a:close/>
                <a:moveTo>
                  <a:pt x="2652426" y="495938"/>
                </a:moveTo>
                <a:lnTo>
                  <a:pt x="2652426" y="537172"/>
                </a:lnTo>
                <a:cubicBezTo>
                  <a:pt x="2627404" y="535409"/>
                  <a:pt x="2598153" y="547039"/>
                  <a:pt x="2598153" y="586511"/>
                </a:cubicBezTo>
                <a:lnTo>
                  <a:pt x="2598153" y="675322"/>
                </a:lnTo>
                <a:lnTo>
                  <a:pt x="2560091" y="675322"/>
                </a:lnTo>
                <a:lnTo>
                  <a:pt x="2560091" y="499110"/>
                </a:lnTo>
                <a:lnTo>
                  <a:pt x="2598153" y="499110"/>
                </a:lnTo>
                <a:lnTo>
                  <a:pt x="2598153" y="528713"/>
                </a:lnTo>
                <a:cubicBezTo>
                  <a:pt x="2608726" y="504748"/>
                  <a:pt x="2630223" y="495938"/>
                  <a:pt x="2652426" y="495938"/>
                </a:cubicBezTo>
                <a:close/>
                <a:moveTo>
                  <a:pt x="299751" y="495938"/>
                </a:moveTo>
                <a:lnTo>
                  <a:pt x="299751" y="537172"/>
                </a:lnTo>
                <a:cubicBezTo>
                  <a:pt x="274729" y="535409"/>
                  <a:pt x="245478" y="547039"/>
                  <a:pt x="245478" y="586511"/>
                </a:cubicBezTo>
                <a:lnTo>
                  <a:pt x="245478" y="675322"/>
                </a:lnTo>
                <a:lnTo>
                  <a:pt x="207416" y="675322"/>
                </a:lnTo>
                <a:lnTo>
                  <a:pt x="207416" y="499110"/>
                </a:lnTo>
                <a:lnTo>
                  <a:pt x="245478" y="499110"/>
                </a:lnTo>
                <a:lnTo>
                  <a:pt x="245478" y="528713"/>
                </a:lnTo>
                <a:cubicBezTo>
                  <a:pt x="256051" y="504748"/>
                  <a:pt x="277548" y="495938"/>
                  <a:pt x="299751" y="495938"/>
                </a:cubicBezTo>
                <a:close/>
                <a:moveTo>
                  <a:pt x="3424304" y="494528"/>
                </a:moveTo>
                <a:cubicBezTo>
                  <a:pt x="3463775" y="494528"/>
                  <a:pt x="3491969" y="521312"/>
                  <a:pt x="3491969" y="567128"/>
                </a:cubicBezTo>
                <a:lnTo>
                  <a:pt x="3491969" y="675322"/>
                </a:lnTo>
                <a:lnTo>
                  <a:pt x="3453907" y="675322"/>
                </a:lnTo>
                <a:lnTo>
                  <a:pt x="3453907" y="571004"/>
                </a:lnTo>
                <a:cubicBezTo>
                  <a:pt x="3453907" y="544220"/>
                  <a:pt x="3438401" y="530123"/>
                  <a:pt x="3414436" y="530123"/>
                </a:cubicBezTo>
                <a:cubicBezTo>
                  <a:pt x="3389413" y="530123"/>
                  <a:pt x="3369678" y="544925"/>
                  <a:pt x="3369678" y="580872"/>
                </a:cubicBezTo>
                <a:lnTo>
                  <a:pt x="3369678" y="675322"/>
                </a:lnTo>
                <a:lnTo>
                  <a:pt x="3331616" y="675322"/>
                </a:lnTo>
                <a:lnTo>
                  <a:pt x="3331616" y="499110"/>
                </a:lnTo>
                <a:lnTo>
                  <a:pt x="3369678" y="499110"/>
                </a:lnTo>
                <a:lnTo>
                  <a:pt x="3369678" y="521665"/>
                </a:lnTo>
                <a:cubicBezTo>
                  <a:pt x="3381308" y="503339"/>
                  <a:pt x="3400339" y="494528"/>
                  <a:pt x="3424304" y="494528"/>
                </a:cubicBezTo>
                <a:close/>
                <a:moveTo>
                  <a:pt x="3205238" y="494528"/>
                </a:moveTo>
                <a:cubicBezTo>
                  <a:pt x="3257044" y="494528"/>
                  <a:pt x="3298278" y="534705"/>
                  <a:pt x="3298278" y="587216"/>
                </a:cubicBezTo>
                <a:cubicBezTo>
                  <a:pt x="3298278" y="639375"/>
                  <a:pt x="3257044" y="679904"/>
                  <a:pt x="3205238" y="679904"/>
                </a:cubicBezTo>
                <a:cubicBezTo>
                  <a:pt x="3153784" y="679904"/>
                  <a:pt x="3112198" y="639375"/>
                  <a:pt x="3112198" y="587216"/>
                </a:cubicBezTo>
                <a:cubicBezTo>
                  <a:pt x="3112198" y="534705"/>
                  <a:pt x="3153784" y="494528"/>
                  <a:pt x="3205238" y="494528"/>
                </a:cubicBezTo>
                <a:close/>
                <a:moveTo>
                  <a:pt x="2761802" y="494528"/>
                </a:moveTo>
                <a:cubicBezTo>
                  <a:pt x="2789291" y="494528"/>
                  <a:pt x="2810084" y="505806"/>
                  <a:pt x="2823476" y="524132"/>
                </a:cubicBezTo>
                <a:lnTo>
                  <a:pt x="2823476" y="499110"/>
                </a:lnTo>
                <a:lnTo>
                  <a:pt x="2861538" y="499110"/>
                </a:lnTo>
                <a:lnTo>
                  <a:pt x="2861538" y="675322"/>
                </a:lnTo>
                <a:lnTo>
                  <a:pt x="2823476" y="675322"/>
                </a:lnTo>
                <a:lnTo>
                  <a:pt x="2823476" y="649948"/>
                </a:lnTo>
                <a:cubicBezTo>
                  <a:pt x="2810084" y="668626"/>
                  <a:pt x="2789291" y="679904"/>
                  <a:pt x="2761802" y="679904"/>
                </a:cubicBezTo>
                <a:cubicBezTo>
                  <a:pt x="2713872" y="679904"/>
                  <a:pt x="2674048" y="639375"/>
                  <a:pt x="2674048" y="587216"/>
                </a:cubicBezTo>
                <a:cubicBezTo>
                  <a:pt x="2674048" y="534705"/>
                  <a:pt x="2713872" y="494528"/>
                  <a:pt x="2761802" y="494528"/>
                </a:cubicBezTo>
                <a:close/>
                <a:moveTo>
                  <a:pt x="2324728" y="494528"/>
                </a:moveTo>
                <a:cubicBezTo>
                  <a:pt x="2353627" y="494528"/>
                  <a:pt x="2377592" y="507920"/>
                  <a:pt x="2389927" y="531180"/>
                </a:cubicBezTo>
                <a:lnTo>
                  <a:pt x="2357856" y="549154"/>
                </a:lnTo>
                <a:cubicBezTo>
                  <a:pt x="2351513" y="535409"/>
                  <a:pt x="2339178" y="529066"/>
                  <a:pt x="2324728" y="529066"/>
                </a:cubicBezTo>
                <a:cubicBezTo>
                  <a:pt x="2310984" y="529066"/>
                  <a:pt x="2299001" y="535057"/>
                  <a:pt x="2299001" y="547744"/>
                </a:cubicBezTo>
                <a:cubicBezTo>
                  <a:pt x="2299001" y="579815"/>
                  <a:pt x="2393804" y="560432"/>
                  <a:pt x="2393804" y="625630"/>
                </a:cubicBezTo>
                <a:cubicBezTo>
                  <a:pt x="2393804" y="660873"/>
                  <a:pt x="2363143" y="679904"/>
                  <a:pt x="2325081" y="679904"/>
                </a:cubicBezTo>
                <a:cubicBezTo>
                  <a:pt x="2289838" y="679904"/>
                  <a:pt x="2264463" y="664045"/>
                  <a:pt x="2253186" y="638670"/>
                </a:cubicBezTo>
                <a:lnTo>
                  <a:pt x="2285961" y="619639"/>
                </a:lnTo>
                <a:cubicBezTo>
                  <a:pt x="2291600" y="635498"/>
                  <a:pt x="2305697" y="645014"/>
                  <a:pt x="2325081" y="645014"/>
                </a:cubicBezTo>
                <a:cubicBezTo>
                  <a:pt x="2341997" y="645014"/>
                  <a:pt x="2355037" y="639375"/>
                  <a:pt x="2355037" y="625278"/>
                </a:cubicBezTo>
                <a:cubicBezTo>
                  <a:pt x="2355037" y="593912"/>
                  <a:pt x="2260234" y="611533"/>
                  <a:pt x="2260234" y="548449"/>
                </a:cubicBezTo>
                <a:cubicBezTo>
                  <a:pt x="2260234" y="515321"/>
                  <a:pt x="2288781" y="494528"/>
                  <a:pt x="2324728" y="494528"/>
                </a:cubicBezTo>
                <a:close/>
                <a:moveTo>
                  <a:pt x="2071754" y="494528"/>
                </a:moveTo>
                <a:cubicBezTo>
                  <a:pt x="2111225" y="494528"/>
                  <a:pt x="2139419" y="521312"/>
                  <a:pt x="2139419" y="567128"/>
                </a:cubicBezTo>
                <a:lnTo>
                  <a:pt x="2139419" y="675322"/>
                </a:lnTo>
                <a:lnTo>
                  <a:pt x="2101357" y="675322"/>
                </a:lnTo>
                <a:lnTo>
                  <a:pt x="2101357" y="571004"/>
                </a:lnTo>
                <a:cubicBezTo>
                  <a:pt x="2101357" y="544220"/>
                  <a:pt x="2085851" y="530123"/>
                  <a:pt x="2061886" y="530123"/>
                </a:cubicBezTo>
                <a:cubicBezTo>
                  <a:pt x="2036864" y="530123"/>
                  <a:pt x="2017128" y="544925"/>
                  <a:pt x="2017128" y="580872"/>
                </a:cubicBezTo>
                <a:lnTo>
                  <a:pt x="2017128" y="675322"/>
                </a:lnTo>
                <a:lnTo>
                  <a:pt x="1979066" y="675322"/>
                </a:lnTo>
                <a:lnTo>
                  <a:pt x="1979066" y="499110"/>
                </a:lnTo>
                <a:lnTo>
                  <a:pt x="2017128" y="499110"/>
                </a:lnTo>
                <a:lnTo>
                  <a:pt x="2017128" y="521665"/>
                </a:lnTo>
                <a:cubicBezTo>
                  <a:pt x="2028758" y="503339"/>
                  <a:pt x="2047789" y="494528"/>
                  <a:pt x="2071754" y="494528"/>
                </a:cubicBezTo>
                <a:close/>
                <a:moveTo>
                  <a:pt x="1686525" y="494528"/>
                </a:moveTo>
                <a:cubicBezTo>
                  <a:pt x="1709432" y="494528"/>
                  <a:pt x="1726349" y="504748"/>
                  <a:pt x="1736569" y="522370"/>
                </a:cubicBezTo>
                <a:cubicBezTo>
                  <a:pt x="1748199" y="504044"/>
                  <a:pt x="1766878" y="494528"/>
                  <a:pt x="1790490" y="494528"/>
                </a:cubicBezTo>
                <a:cubicBezTo>
                  <a:pt x="1830314" y="494528"/>
                  <a:pt x="1857098" y="522017"/>
                  <a:pt x="1857098" y="566070"/>
                </a:cubicBezTo>
                <a:lnTo>
                  <a:pt x="1857098" y="675322"/>
                </a:lnTo>
                <a:lnTo>
                  <a:pt x="1819037" y="675322"/>
                </a:lnTo>
                <a:lnTo>
                  <a:pt x="1819037" y="568537"/>
                </a:lnTo>
                <a:cubicBezTo>
                  <a:pt x="1819037" y="543868"/>
                  <a:pt x="1805644" y="530123"/>
                  <a:pt x="1784851" y="530123"/>
                </a:cubicBezTo>
                <a:cubicBezTo>
                  <a:pt x="1762296" y="530123"/>
                  <a:pt x="1746437" y="544572"/>
                  <a:pt x="1746437" y="576643"/>
                </a:cubicBezTo>
                <a:lnTo>
                  <a:pt x="1746437" y="675322"/>
                </a:lnTo>
                <a:lnTo>
                  <a:pt x="1708375" y="675322"/>
                </a:lnTo>
                <a:lnTo>
                  <a:pt x="1708375" y="568537"/>
                </a:lnTo>
                <a:cubicBezTo>
                  <a:pt x="1708375" y="543868"/>
                  <a:pt x="1696040" y="530123"/>
                  <a:pt x="1675247" y="530123"/>
                </a:cubicBezTo>
                <a:cubicBezTo>
                  <a:pt x="1653749" y="530123"/>
                  <a:pt x="1636128" y="544572"/>
                  <a:pt x="1636128" y="576643"/>
                </a:cubicBezTo>
                <a:lnTo>
                  <a:pt x="1636128" y="675322"/>
                </a:lnTo>
                <a:lnTo>
                  <a:pt x="1598066" y="675322"/>
                </a:lnTo>
                <a:lnTo>
                  <a:pt x="1598066" y="499110"/>
                </a:lnTo>
                <a:lnTo>
                  <a:pt x="1636128" y="499110"/>
                </a:lnTo>
                <a:lnTo>
                  <a:pt x="1636128" y="520255"/>
                </a:lnTo>
                <a:cubicBezTo>
                  <a:pt x="1647406" y="502986"/>
                  <a:pt x="1664674" y="494528"/>
                  <a:pt x="1686525" y="494528"/>
                </a:cubicBezTo>
                <a:close/>
                <a:moveTo>
                  <a:pt x="926277" y="494528"/>
                </a:moveTo>
                <a:cubicBezTo>
                  <a:pt x="974207" y="494528"/>
                  <a:pt x="1014031" y="535057"/>
                  <a:pt x="1014031" y="587216"/>
                </a:cubicBezTo>
                <a:cubicBezTo>
                  <a:pt x="1014031" y="639727"/>
                  <a:pt x="974207" y="679904"/>
                  <a:pt x="926277" y="679904"/>
                </a:cubicBezTo>
                <a:cubicBezTo>
                  <a:pt x="898788" y="679904"/>
                  <a:pt x="877995" y="668626"/>
                  <a:pt x="864603" y="650300"/>
                </a:cubicBezTo>
                <a:lnTo>
                  <a:pt x="864603" y="745807"/>
                </a:lnTo>
                <a:lnTo>
                  <a:pt x="826541" y="745807"/>
                </a:lnTo>
                <a:lnTo>
                  <a:pt x="826541" y="499110"/>
                </a:lnTo>
                <a:lnTo>
                  <a:pt x="864603" y="499110"/>
                </a:lnTo>
                <a:lnTo>
                  <a:pt x="864603" y="524484"/>
                </a:lnTo>
                <a:cubicBezTo>
                  <a:pt x="877995" y="505806"/>
                  <a:pt x="898788" y="494528"/>
                  <a:pt x="926277" y="494528"/>
                </a:cubicBezTo>
                <a:close/>
                <a:moveTo>
                  <a:pt x="619725" y="494528"/>
                </a:moveTo>
                <a:cubicBezTo>
                  <a:pt x="642632" y="494528"/>
                  <a:pt x="659549" y="504748"/>
                  <a:pt x="669769" y="522370"/>
                </a:cubicBezTo>
                <a:cubicBezTo>
                  <a:pt x="681399" y="504044"/>
                  <a:pt x="700078" y="494528"/>
                  <a:pt x="723690" y="494528"/>
                </a:cubicBezTo>
                <a:cubicBezTo>
                  <a:pt x="763514" y="494528"/>
                  <a:pt x="790298" y="522017"/>
                  <a:pt x="790298" y="566070"/>
                </a:cubicBezTo>
                <a:lnTo>
                  <a:pt x="790298" y="675322"/>
                </a:lnTo>
                <a:lnTo>
                  <a:pt x="752236" y="675322"/>
                </a:lnTo>
                <a:lnTo>
                  <a:pt x="752236" y="568537"/>
                </a:lnTo>
                <a:cubicBezTo>
                  <a:pt x="752236" y="543868"/>
                  <a:pt x="738844" y="530123"/>
                  <a:pt x="718051" y="530123"/>
                </a:cubicBezTo>
                <a:cubicBezTo>
                  <a:pt x="695496" y="530123"/>
                  <a:pt x="679637" y="544572"/>
                  <a:pt x="679637" y="576643"/>
                </a:cubicBezTo>
                <a:lnTo>
                  <a:pt x="679637" y="675322"/>
                </a:lnTo>
                <a:lnTo>
                  <a:pt x="641575" y="675322"/>
                </a:lnTo>
                <a:lnTo>
                  <a:pt x="641575" y="568537"/>
                </a:lnTo>
                <a:cubicBezTo>
                  <a:pt x="641575" y="543868"/>
                  <a:pt x="629240" y="530123"/>
                  <a:pt x="608447" y="530123"/>
                </a:cubicBezTo>
                <a:cubicBezTo>
                  <a:pt x="586949" y="530123"/>
                  <a:pt x="569328" y="544572"/>
                  <a:pt x="569328" y="576643"/>
                </a:cubicBezTo>
                <a:lnTo>
                  <a:pt x="569328" y="675322"/>
                </a:lnTo>
                <a:lnTo>
                  <a:pt x="531266" y="675322"/>
                </a:lnTo>
                <a:lnTo>
                  <a:pt x="531266" y="499110"/>
                </a:lnTo>
                <a:lnTo>
                  <a:pt x="569328" y="499110"/>
                </a:lnTo>
                <a:lnTo>
                  <a:pt x="569328" y="520255"/>
                </a:lnTo>
                <a:cubicBezTo>
                  <a:pt x="580605" y="502986"/>
                  <a:pt x="597874" y="494528"/>
                  <a:pt x="619725" y="494528"/>
                </a:cubicBezTo>
                <a:close/>
                <a:moveTo>
                  <a:pt x="1243784" y="476202"/>
                </a:moveTo>
                <a:lnTo>
                  <a:pt x="1204665" y="587568"/>
                </a:lnTo>
                <a:lnTo>
                  <a:pt x="1282903" y="587568"/>
                </a:lnTo>
                <a:close/>
                <a:moveTo>
                  <a:pt x="2957617" y="449770"/>
                </a:moveTo>
                <a:lnTo>
                  <a:pt x="2957617" y="499110"/>
                </a:lnTo>
                <a:lnTo>
                  <a:pt x="3001318" y="499110"/>
                </a:lnTo>
                <a:lnTo>
                  <a:pt x="3001318" y="535762"/>
                </a:lnTo>
                <a:lnTo>
                  <a:pt x="2957617" y="535762"/>
                </a:lnTo>
                <a:lnTo>
                  <a:pt x="2957617" y="620344"/>
                </a:lnTo>
                <a:cubicBezTo>
                  <a:pt x="2957617" y="642899"/>
                  <a:pt x="2972419" y="642547"/>
                  <a:pt x="3001318" y="641137"/>
                </a:cubicBezTo>
                <a:lnTo>
                  <a:pt x="3001318" y="675322"/>
                </a:lnTo>
                <a:cubicBezTo>
                  <a:pt x="2942815" y="682371"/>
                  <a:pt x="2919555" y="666159"/>
                  <a:pt x="2919555" y="620344"/>
                </a:cubicBezTo>
                <a:lnTo>
                  <a:pt x="2919555" y="535762"/>
                </a:lnTo>
                <a:lnTo>
                  <a:pt x="2887132" y="535762"/>
                </a:lnTo>
                <a:lnTo>
                  <a:pt x="2887132" y="499110"/>
                </a:lnTo>
                <a:lnTo>
                  <a:pt x="2919555" y="499110"/>
                </a:lnTo>
                <a:lnTo>
                  <a:pt x="2919555" y="461048"/>
                </a:lnTo>
                <a:close/>
                <a:moveTo>
                  <a:pt x="2481367" y="449770"/>
                </a:moveTo>
                <a:lnTo>
                  <a:pt x="2481367" y="499110"/>
                </a:lnTo>
                <a:lnTo>
                  <a:pt x="2525067" y="499110"/>
                </a:lnTo>
                <a:lnTo>
                  <a:pt x="2525067" y="535762"/>
                </a:lnTo>
                <a:lnTo>
                  <a:pt x="2481367" y="535762"/>
                </a:lnTo>
                <a:lnTo>
                  <a:pt x="2481367" y="620344"/>
                </a:lnTo>
                <a:cubicBezTo>
                  <a:pt x="2481367" y="642899"/>
                  <a:pt x="2496169" y="642547"/>
                  <a:pt x="2525067" y="641137"/>
                </a:cubicBezTo>
                <a:lnTo>
                  <a:pt x="2525067" y="675322"/>
                </a:lnTo>
                <a:cubicBezTo>
                  <a:pt x="2466565" y="682371"/>
                  <a:pt x="2443305" y="666159"/>
                  <a:pt x="2443305" y="620344"/>
                </a:cubicBezTo>
                <a:lnTo>
                  <a:pt x="2443305" y="535762"/>
                </a:lnTo>
                <a:lnTo>
                  <a:pt x="2410882" y="535762"/>
                </a:lnTo>
                <a:lnTo>
                  <a:pt x="2410882" y="499110"/>
                </a:lnTo>
                <a:lnTo>
                  <a:pt x="2443305" y="499110"/>
                </a:lnTo>
                <a:lnTo>
                  <a:pt x="2443305" y="461048"/>
                </a:lnTo>
                <a:close/>
                <a:moveTo>
                  <a:pt x="1518551" y="428625"/>
                </a:moveTo>
                <a:lnTo>
                  <a:pt x="1556613" y="428625"/>
                </a:lnTo>
                <a:lnTo>
                  <a:pt x="1556613" y="675322"/>
                </a:lnTo>
                <a:lnTo>
                  <a:pt x="1518551" y="675322"/>
                </a:lnTo>
                <a:lnTo>
                  <a:pt x="1518551" y="649948"/>
                </a:lnTo>
                <a:cubicBezTo>
                  <a:pt x="1505159" y="668626"/>
                  <a:pt x="1484366" y="679904"/>
                  <a:pt x="1456877" y="679904"/>
                </a:cubicBezTo>
                <a:cubicBezTo>
                  <a:pt x="1408947" y="679904"/>
                  <a:pt x="1369123" y="639375"/>
                  <a:pt x="1369123" y="587216"/>
                </a:cubicBezTo>
                <a:cubicBezTo>
                  <a:pt x="1369123" y="534705"/>
                  <a:pt x="1408947" y="494528"/>
                  <a:pt x="1456877" y="494528"/>
                </a:cubicBezTo>
                <a:cubicBezTo>
                  <a:pt x="1484366" y="494528"/>
                  <a:pt x="1505159" y="505806"/>
                  <a:pt x="1518551" y="524132"/>
                </a:cubicBezTo>
                <a:close/>
                <a:moveTo>
                  <a:pt x="1219466" y="428625"/>
                </a:moveTo>
                <a:lnTo>
                  <a:pt x="1268101" y="428625"/>
                </a:lnTo>
                <a:lnTo>
                  <a:pt x="1357264" y="675322"/>
                </a:lnTo>
                <a:lnTo>
                  <a:pt x="1313564" y="675322"/>
                </a:lnTo>
                <a:lnTo>
                  <a:pt x="1296295" y="625630"/>
                </a:lnTo>
                <a:lnTo>
                  <a:pt x="1191272" y="625630"/>
                </a:lnTo>
                <a:lnTo>
                  <a:pt x="1174004" y="675322"/>
                </a:lnTo>
                <a:lnTo>
                  <a:pt x="1129950" y="675322"/>
                </a:lnTo>
                <a:close/>
                <a:moveTo>
                  <a:pt x="0" y="428625"/>
                </a:moveTo>
                <a:lnTo>
                  <a:pt x="179736" y="428625"/>
                </a:lnTo>
                <a:lnTo>
                  <a:pt x="179736" y="467391"/>
                </a:lnTo>
                <a:lnTo>
                  <a:pt x="110309" y="467391"/>
                </a:lnTo>
                <a:lnTo>
                  <a:pt x="110309" y="675322"/>
                </a:lnTo>
                <a:lnTo>
                  <a:pt x="69780" y="675322"/>
                </a:lnTo>
                <a:lnTo>
                  <a:pt x="69780" y="467391"/>
                </a:lnTo>
                <a:lnTo>
                  <a:pt x="0" y="467391"/>
                </a:lnTo>
                <a:close/>
                <a:moveTo>
                  <a:pt x="3055372" y="424043"/>
                </a:moveTo>
                <a:cubicBezTo>
                  <a:pt x="3068764" y="424043"/>
                  <a:pt x="3079689" y="434968"/>
                  <a:pt x="3079689" y="448360"/>
                </a:cubicBezTo>
                <a:cubicBezTo>
                  <a:pt x="3079689" y="461400"/>
                  <a:pt x="3068764" y="472678"/>
                  <a:pt x="3055372" y="472678"/>
                </a:cubicBezTo>
                <a:cubicBezTo>
                  <a:pt x="3041980" y="472678"/>
                  <a:pt x="3031054" y="461400"/>
                  <a:pt x="3031054" y="448360"/>
                </a:cubicBezTo>
                <a:cubicBezTo>
                  <a:pt x="3031054" y="434968"/>
                  <a:pt x="3041980" y="424043"/>
                  <a:pt x="3055372" y="424043"/>
                </a:cubicBezTo>
                <a:close/>
                <a:moveTo>
                  <a:pt x="2198122" y="424043"/>
                </a:moveTo>
                <a:cubicBezTo>
                  <a:pt x="2211514" y="424043"/>
                  <a:pt x="2222439" y="434968"/>
                  <a:pt x="2222439" y="448360"/>
                </a:cubicBezTo>
                <a:cubicBezTo>
                  <a:pt x="2222439" y="461400"/>
                  <a:pt x="2211514" y="472678"/>
                  <a:pt x="2198122" y="472678"/>
                </a:cubicBezTo>
                <a:cubicBezTo>
                  <a:pt x="2184730" y="472678"/>
                  <a:pt x="2173804" y="461400"/>
                  <a:pt x="2173804" y="448360"/>
                </a:cubicBezTo>
                <a:cubicBezTo>
                  <a:pt x="2173804" y="434968"/>
                  <a:pt x="2184730" y="424043"/>
                  <a:pt x="2198122" y="424043"/>
                </a:cubicBezTo>
                <a:close/>
                <a:moveTo>
                  <a:pt x="1912372" y="424043"/>
                </a:moveTo>
                <a:cubicBezTo>
                  <a:pt x="1925764" y="424043"/>
                  <a:pt x="1936689" y="434968"/>
                  <a:pt x="1936689" y="448360"/>
                </a:cubicBezTo>
                <a:cubicBezTo>
                  <a:pt x="1936689" y="461400"/>
                  <a:pt x="1925764" y="472678"/>
                  <a:pt x="1912372" y="472678"/>
                </a:cubicBezTo>
                <a:cubicBezTo>
                  <a:pt x="1898980" y="472678"/>
                  <a:pt x="1888055" y="461400"/>
                  <a:pt x="1888055" y="448360"/>
                </a:cubicBezTo>
                <a:cubicBezTo>
                  <a:pt x="1888055" y="434968"/>
                  <a:pt x="1898980" y="424043"/>
                  <a:pt x="1912372" y="424043"/>
                </a:cubicBezTo>
                <a:close/>
                <a:moveTo>
                  <a:pt x="1574434" y="141322"/>
                </a:moveTo>
                <a:lnTo>
                  <a:pt x="1725977" y="141322"/>
                </a:lnTo>
                <a:lnTo>
                  <a:pt x="1725977" y="177269"/>
                </a:lnTo>
                <a:lnTo>
                  <a:pt x="1574434" y="177269"/>
                </a:lnTo>
                <a:close/>
                <a:moveTo>
                  <a:pt x="1053293" y="102203"/>
                </a:moveTo>
                <a:cubicBezTo>
                  <a:pt x="1021575" y="102203"/>
                  <a:pt x="997610" y="125815"/>
                  <a:pt x="997610" y="158591"/>
                </a:cubicBezTo>
                <a:cubicBezTo>
                  <a:pt x="997610" y="191366"/>
                  <a:pt x="1021575" y="214979"/>
                  <a:pt x="1053293" y="214979"/>
                </a:cubicBezTo>
                <a:cubicBezTo>
                  <a:pt x="1085011" y="214979"/>
                  <a:pt x="1108976" y="191366"/>
                  <a:pt x="1108976" y="158591"/>
                </a:cubicBezTo>
                <a:cubicBezTo>
                  <a:pt x="1108976" y="125815"/>
                  <a:pt x="1085011" y="102203"/>
                  <a:pt x="1053293" y="102203"/>
                </a:cubicBezTo>
                <a:close/>
                <a:moveTo>
                  <a:pt x="844086" y="102203"/>
                </a:moveTo>
                <a:cubicBezTo>
                  <a:pt x="812368" y="102203"/>
                  <a:pt x="788403" y="125815"/>
                  <a:pt x="788403" y="158591"/>
                </a:cubicBezTo>
                <a:cubicBezTo>
                  <a:pt x="788403" y="191366"/>
                  <a:pt x="812368" y="214979"/>
                  <a:pt x="844086" y="214979"/>
                </a:cubicBezTo>
                <a:cubicBezTo>
                  <a:pt x="875804" y="214979"/>
                  <a:pt x="899769" y="191366"/>
                  <a:pt x="899769" y="158591"/>
                </a:cubicBezTo>
                <a:cubicBezTo>
                  <a:pt x="899769" y="125815"/>
                  <a:pt x="875804" y="102203"/>
                  <a:pt x="844086" y="102203"/>
                </a:cubicBezTo>
                <a:close/>
                <a:moveTo>
                  <a:pt x="529418" y="102203"/>
                </a:moveTo>
                <a:cubicBezTo>
                  <a:pt x="497700" y="102203"/>
                  <a:pt x="473735" y="125815"/>
                  <a:pt x="473735" y="158591"/>
                </a:cubicBezTo>
                <a:cubicBezTo>
                  <a:pt x="473735" y="191366"/>
                  <a:pt x="497700" y="214979"/>
                  <a:pt x="529418" y="214979"/>
                </a:cubicBezTo>
                <a:cubicBezTo>
                  <a:pt x="561136" y="214979"/>
                  <a:pt x="585101" y="191366"/>
                  <a:pt x="585101" y="158591"/>
                </a:cubicBezTo>
                <a:cubicBezTo>
                  <a:pt x="585101" y="125815"/>
                  <a:pt x="561136" y="102203"/>
                  <a:pt x="529418" y="102203"/>
                </a:cubicBezTo>
                <a:close/>
                <a:moveTo>
                  <a:pt x="318811" y="100441"/>
                </a:moveTo>
                <a:cubicBezTo>
                  <a:pt x="290264" y="100441"/>
                  <a:pt x="270881" y="117357"/>
                  <a:pt x="265595" y="143789"/>
                </a:cubicBezTo>
                <a:lnTo>
                  <a:pt x="369208" y="143789"/>
                </a:lnTo>
                <a:cubicBezTo>
                  <a:pt x="363921" y="113480"/>
                  <a:pt x="341718" y="100441"/>
                  <a:pt x="318811" y="100441"/>
                </a:cubicBezTo>
                <a:close/>
                <a:moveTo>
                  <a:pt x="1574434" y="69075"/>
                </a:moveTo>
                <a:lnTo>
                  <a:pt x="1725977" y="69075"/>
                </a:lnTo>
                <a:lnTo>
                  <a:pt x="1725977" y="105022"/>
                </a:lnTo>
                <a:lnTo>
                  <a:pt x="1574434" y="105022"/>
                </a:lnTo>
                <a:close/>
                <a:moveTo>
                  <a:pt x="1280826" y="67313"/>
                </a:moveTo>
                <a:lnTo>
                  <a:pt x="1280826" y="108547"/>
                </a:lnTo>
                <a:cubicBezTo>
                  <a:pt x="1255804" y="106784"/>
                  <a:pt x="1226553" y="118414"/>
                  <a:pt x="1226553" y="157886"/>
                </a:cubicBezTo>
                <a:lnTo>
                  <a:pt x="1226553" y="246697"/>
                </a:lnTo>
                <a:lnTo>
                  <a:pt x="1188491" y="246697"/>
                </a:lnTo>
                <a:lnTo>
                  <a:pt x="1188491" y="70485"/>
                </a:lnTo>
                <a:lnTo>
                  <a:pt x="1226553" y="70485"/>
                </a:lnTo>
                <a:lnTo>
                  <a:pt x="1226553" y="100088"/>
                </a:lnTo>
                <a:cubicBezTo>
                  <a:pt x="1237126" y="76123"/>
                  <a:pt x="1258623" y="67313"/>
                  <a:pt x="1280826" y="67313"/>
                </a:cubicBezTo>
                <a:close/>
                <a:moveTo>
                  <a:pt x="1372228" y="65903"/>
                </a:moveTo>
                <a:cubicBezTo>
                  <a:pt x="1401127" y="65903"/>
                  <a:pt x="1425092" y="79295"/>
                  <a:pt x="1437427" y="102555"/>
                </a:cubicBezTo>
                <a:lnTo>
                  <a:pt x="1405356" y="120529"/>
                </a:lnTo>
                <a:cubicBezTo>
                  <a:pt x="1399012" y="106784"/>
                  <a:pt x="1386678" y="100441"/>
                  <a:pt x="1372228" y="100441"/>
                </a:cubicBezTo>
                <a:cubicBezTo>
                  <a:pt x="1358484" y="100441"/>
                  <a:pt x="1346501" y="106432"/>
                  <a:pt x="1346501" y="119119"/>
                </a:cubicBezTo>
                <a:cubicBezTo>
                  <a:pt x="1346501" y="151190"/>
                  <a:pt x="1441303" y="131807"/>
                  <a:pt x="1441303" y="197005"/>
                </a:cubicBezTo>
                <a:cubicBezTo>
                  <a:pt x="1441303" y="232248"/>
                  <a:pt x="1410642" y="251279"/>
                  <a:pt x="1372580" y="251279"/>
                </a:cubicBezTo>
                <a:cubicBezTo>
                  <a:pt x="1337338" y="251279"/>
                  <a:pt x="1311963" y="235420"/>
                  <a:pt x="1300686" y="210045"/>
                </a:cubicBezTo>
                <a:lnTo>
                  <a:pt x="1333461" y="191014"/>
                </a:lnTo>
                <a:cubicBezTo>
                  <a:pt x="1339100" y="206873"/>
                  <a:pt x="1353197" y="216389"/>
                  <a:pt x="1372580" y="216389"/>
                </a:cubicBezTo>
                <a:cubicBezTo>
                  <a:pt x="1389497" y="216389"/>
                  <a:pt x="1402537" y="210750"/>
                  <a:pt x="1402537" y="196653"/>
                </a:cubicBezTo>
                <a:cubicBezTo>
                  <a:pt x="1402537" y="165287"/>
                  <a:pt x="1307734" y="182908"/>
                  <a:pt x="1307734" y="119824"/>
                </a:cubicBezTo>
                <a:cubicBezTo>
                  <a:pt x="1307734" y="86696"/>
                  <a:pt x="1336281" y="65903"/>
                  <a:pt x="1372228" y="65903"/>
                </a:cubicBezTo>
                <a:close/>
                <a:moveTo>
                  <a:pt x="1047302" y="65903"/>
                </a:moveTo>
                <a:cubicBezTo>
                  <a:pt x="1074791" y="65903"/>
                  <a:pt x="1095584" y="77181"/>
                  <a:pt x="1108976" y="95507"/>
                </a:cubicBezTo>
                <a:lnTo>
                  <a:pt x="1108976" y="70485"/>
                </a:lnTo>
                <a:lnTo>
                  <a:pt x="1147038" y="70485"/>
                </a:lnTo>
                <a:lnTo>
                  <a:pt x="1147038" y="246697"/>
                </a:lnTo>
                <a:lnTo>
                  <a:pt x="1108976" y="246697"/>
                </a:lnTo>
                <a:lnTo>
                  <a:pt x="1108976" y="221323"/>
                </a:lnTo>
                <a:cubicBezTo>
                  <a:pt x="1095584" y="240001"/>
                  <a:pt x="1074791" y="251279"/>
                  <a:pt x="1047302" y="251279"/>
                </a:cubicBezTo>
                <a:cubicBezTo>
                  <a:pt x="999372" y="251279"/>
                  <a:pt x="959548" y="210750"/>
                  <a:pt x="959548" y="158591"/>
                </a:cubicBezTo>
                <a:cubicBezTo>
                  <a:pt x="959548" y="106080"/>
                  <a:pt x="999372" y="65903"/>
                  <a:pt x="1047302" y="65903"/>
                </a:cubicBezTo>
                <a:close/>
                <a:moveTo>
                  <a:pt x="319163" y="65903"/>
                </a:moveTo>
                <a:cubicBezTo>
                  <a:pt x="371675" y="65903"/>
                  <a:pt x="407622" y="108194"/>
                  <a:pt x="407622" y="158943"/>
                </a:cubicBezTo>
                <a:cubicBezTo>
                  <a:pt x="407622" y="164230"/>
                  <a:pt x="406917" y="169868"/>
                  <a:pt x="406212" y="174802"/>
                </a:cubicBezTo>
                <a:lnTo>
                  <a:pt x="265947" y="174802"/>
                </a:lnTo>
                <a:cubicBezTo>
                  <a:pt x="271938" y="202292"/>
                  <a:pt x="294141" y="216389"/>
                  <a:pt x="322335" y="216389"/>
                </a:cubicBezTo>
                <a:cubicBezTo>
                  <a:pt x="343481" y="216389"/>
                  <a:pt x="359340" y="206873"/>
                  <a:pt x="367798" y="194538"/>
                </a:cubicBezTo>
                <a:lnTo>
                  <a:pt x="399164" y="212864"/>
                </a:lnTo>
                <a:cubicBezTo>
                  <a:pt x="382952" y="236829"/>
                  <a:pt x="356520" y="251279"/>
                  <a:pt x="321983" y="251279"/>
                </a:cubicBezTo>
                <a:cubicBezTo>
                  <a:pt x="263832" y="251279"/>
                  <a:pt x="226123" y="211455"/>
                  <a:pt x="226123" y="158591"/>
                </a:cubicBezTo>
                <a:cubicBezTo>
                  <a:pt x="226123" y="106432"/>
                  <a:pt x="263832" y="65903"/>
                  <a:pt x="319163" y="65903"/>
                </a:cubicBezTo>
                <a:close/>
                <a:moveTo>
                  <a:pt x="59912" y="38062"/>
                </a:moveTo>
                <a:lnTo>
                  <a:pt x="59912" y="120529"/>
                </a:lnTo>
                <a:lnTo>
                  <a:pt x="118062" y="120529"/>
                </a:lnTo>
                <a:cubicBezTo>
                  <a:pt x="139560" y="120529"/>
                  <a:pt x="156829" y="102203"/>
                  <a:pt x="156829" y="79295"/>
                </a:cubicBezTo>
                <a:cubicBezTo>
                  <a:pt x="156829" y="56035"/>
                  <a:pt x="139560" y="38062"/>
                  <a:pt x="118062" y="38062"/>
                </a:cubicBezTo>
                <a:close/>
                <a:moveTo>
                  <a:pt x="750341" y="0"/>
                </a:moveTo>
                <a:lnTo>
                  <a:pt x="788403" y="0"/>
                </a:lnTo>
                <a:lnTo>
                  <a:pt x="788403" y="95507"/>
                </a:lnTo>
                <a:cubicBezTo>
                  <a:pt x="801795" y="77181"/>
                  <a:pt x="822588" y="65903"/>
                  <a:pt x="850077" y="65903"/>
                </a:cubicBezTo>
                <a:cubicBezTo>
                  <a:pt x="898007" y="65903"/>
                  <a:pt x="937831" y="106080"/>
                  <a:pt x="937831" y="158591"/>
                </a:cubicBezTo>
                <a:cubicBezTo>
                  <a:pt x="937831" y="210750"/>
                  <a:pt x="898007" y="251279"/>
                  <a:pt x="850077" y="251279"/>
                </a:cubicBezTo>
                <a:cubicBezTo>
                  <a:pt x="822588" y="251279"/>
                  <a:pt x="801795" y="240001"/>
                  <a:pt x="788403" y="221323"/>
                </a:cubicBezTo>
                <a:lnTo>
                  <a:pt x="788403" y="246697"/>
                </a:lnTo>
                <a:lnTo>
                  <a:pt x="750341" y="246697"/>
                </a:lnTo>
                <a:close/>
                <a:moveTo>
                  <a:pt x="585101" y="0"/>
                </a:moveTo>
                <a:lnTo>
                  <a:pt x="623163" y="0"/>
                </a:lnTo>
                <a:lnTo>
                  <a:pt x="623163" y="246697"/>
                </a:lnTo>
                <a:lnTo>
                  <a:pt x="585101" y="246697"/>
                </a:lnTo>
                <a:lnTo>
                  <a:pt x="585101" y="221323"/>
                </a:lnTo>
                <a:cubicBezTo>
                  <a:pt x="571709" y="240001"/>
                  <a:pt x="550916" y="251279"/>
                  <a:pt x="523427" y="251279"/>
                </a:cubicBezTo>
                <a:cubicBezTo>
                  <a:pt x="475497" y="251279"/>
                  <a:pt x="435673" y="210750"/>
                  <a:pt x="435673" y="158591"/>
                </a:cubicBezTo>
                <a:cubicBezTo>
                  <a:pt x="435673" y="106080"/>
                  <a:pt x="475497" y="65903"/>
                  <a:pt x="523427" y="65903"/>
                </a:cubicBezTo>
                <a:cubicBezTo>
                  <a:pt x="550916" y="65903"/>
                  <a:pt x="571709" y="77181"/>
                  <a:pt x="585101" y="95507"/>
                </a:cubicBezTo>
                <a:close/>
                <a:moveTo>
                  <a:pt x="19383" y="0"/>
                </a:moveTo>
                <a:lnTo>
                  <a:pt x="118062" y="0"/>
                </a:lnTo>
                <a:cubicBezTo>
                  <a:pt x="162115" y="0"/>
                  <a:pt x="197358" y="35242"/>
                  <a:pt x="197358" y="79295"/>
                </a:cubicBezTo>
                <a:cubicBezTo>
                  <a:pt x="197358" y="111014"/>
                  <a:pt x="177269" y="139208"/>
                  <a:pt x="148371" y="150838"/>
                </a:cubicBezTo>
                <a:lnTo>
                  <a:pt x="204406" y="246697"/>
                </a:lnTo>
                <a:lnTo>
                  <a:pt x="160000" y="246697"/>
                </a:lnTo>
                <a:lnTo>
                  <a:pt x="107842" y="156829"/>
                </a:lnTo>
                <a:lnTo>
                  <a:pt x="59912" y="156829"/>
                </a:lnTo>
                <a:lnTo>
                  <a:pt x="59912" y="246697"/>
                </a:lnTo>
                <a:lnTo>
                  <a:pt x="19383" y="246697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301EC46D-4632-6049-8326-9B3A7BDBB4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06349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On Wages: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F78A3-DDAC-164A-8097-EB1E5C28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24" y="477241"/>
            <a:ext cx="7001702" cy="5459811"/>
          </a:xfrm>
          <a:prstGeom prst="rect">
            <a:avLst/>
          </a:prstGeom>
        </p:spPr>
      </p:pic>
      <p:sp>
        <p:nvSpPr>
          <p:cNvPr id="11" name="[T2O] Google Shape;90;p13">
            <a:extLst>
              <a:ext uri="{FF2B5EF4-FFF2-40B4-BE49-F238E27FC236}">
                <a16:creationId xmlns:a16="http://schemas.microsoft.com/office/drawing/2014/main" id="{D9EE7DA1-EE77-2647-9579-2CD1934856BD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A80441DC-4975-6042-B65D-738352900430}"/>
              </a:ext>
            </a:extLst>
          </p:cNvPr>
          <p:cNvSpPr/>
          <p:nvPr/>
        </p:nvSpPr>
        <p:spPr>
          <a:xfrm>
            <a:off x="946483" y="1337739"/>
            <a:ext cx="2877454" cy="521513"/>
          </a:xfrm>
          <a:custGeom>
            <a:avLst/>
            <a:gdLst/>
            <a:ahLst/>
            <a:cxnLst/>
            <a:rect l="l" t="t" r="r" b="b"/>
            <a:pathLst>
              <a:path w="2877454" h="521513">
                <a:moveTo>
                  <a:pt x="2824067" y="302342"/>
                </a:moveTo>
                <a:cubicBezTo>
                  <a:pt x="2853289" y="302342"/>
                  <a:pt x="2877454" y="326507"/>
                  <a:pt x="2877454" y="355730"/>
                </a:cubicBezTo>
                <a:cubicBezTo>
                  <a:pt x="2877454" y="384953"/>
                  <a:pt x="2853289" y="409118"/>
                  <a:pt x="2824067" y="409118"/>
                </a:cubicBezTo>
                <a:cubicBezTo>
                  <a:pt x="2794844" y="409118"/>
                  <a:pt x="2770679" y="384953"/>
                  <a:pt x="2770679" y="355730"/>
                </a:cubicBezTo>
                <a:cubicBezTo>
                  <a:pt x="2770679" y="326507"/>
                  <a:pt x="2794844" y="302342"/>
                  <a:pt x="2824067" y="302342"/>
                </a:cubicBezTo>
                <a:close/>
                <a:moveTo>
                  <a:pt x="1618021" y="192195"/>
                </a:moveTo>
                <a:cubicBezTo>
                  <a:pt x="1579244" y="192195"/>
                  <a:pt x="1551146" y="218608"/>
                  <a:pt x="1551146" y="260756"/>
                </a:cubicBezTo>
                <a:cubicBezTo>
                  <a:pt x="1551146" y="302905"/>
                  <a:pt x="1579244" y="329317"/>
                  <a:pt x="1618021" y="329317"/>
                </a:cubicBezTo>
                <a:cubicBezTo>
                  <a:pt x="1656797" y="329317"/>
                  <a:pt x="1684896" y="302905"/>
                  <a:pt x="1684896" y="260756"/>
                </a:cubicBezTo>
                <a:cubicBezTo>
                  <a:pt x="1684896" y="218608"/>
                  <a:pt x="1656797" y="192195"/>
                  <a:pt x="1618021" y="192195"/>
                </a:cubicBezTo>
                <a:close/>
                <a:moveTo>
                  <a:pt x="1971570" y="189948"/>
                </a:moveTo>
                <a:cubicBezTo>
                  <a:pt x="1931669" y="189948"/>
                  <a:pt x="1903571" y="216360"/>
                  <a:pt x="1903571" y="255137"/>
                </a:cubicBezTo>
                <a:cubicBezTo>
                  <a:pt x="1903571" y="293913"/>
                  <a:pt x="1931669" y="320326"/>
                  <a:pt x="1971570" y="320326"/>
                </a:cubicBezTo>
                <a:cubicBezTo>
                  <a:pt x="2011470" y="320326"/>
                  <a:pt x="2039568" y="293913"/>
                  <a:pt x="2039568" y="255137"/>
                </a:cubicBezTo>
                <a:cubicBezTo>
                  <a:pt x="2039568" y="216360"/>
                  <a:pt x="2011470" y="189948"/>
                  <a:pt x="1971570" y="189948"/>
                </a:cubicBezTo>
                <a:close/>
                <a:moveTo>
                  <a:pt x="2320623" y="187138"/>
                </a:moveTo>
                <a:cubicBezTo>
                  <a:pt x="2288590" y="187138"/>
                  <a:pt x="2267235" y="202873"/>
                  <a:pt x="2259368" y="231534"/>
                </a:cubicBezTo>
                <a:lnTo>
                  <a:pt x="2380192" y="231534"/>
                </a:lnTo>
                <a:cubicBezTo>
                  <a:pt x="2371200" y="198939"/>
                  <a:pt x="2345912" y="187138"/>
                  <a:pt x="2320623" y="187138"/>
                </a:cubicBezTo>
                <a:close/>
                <a:moveTo>
                  <a:pt x="2613002" y="112395"/>
                </a:moveTo>
                <a:cubicBezTo>
                  <a:pt x="2658522" y="112395"/>
                  <a:pt x="2698984" y="132626"/>
                  <a:pt x="2722587" y="172526"/>
                </a:cubicBezTo>
                <a:lnTo>
                  <a:pt x="2650654" y="211303"/>
                </a:lnTo>
                <a:cubicBezTo>
                  <a:pt x="2642787" y="196691"/>
                  <a:pt x="2631547" y="186576"/>
                  <a:pt x="2613002" y="186576"/>
                </a:cubicBezTo>
                <a:cubicBezTo>
                  <a:pt x="2598391" y="186576"/>
                  <a:pt x="2589399" y="192195"/>
                  <a:pt x="2589399" y="202311"/>
                </a:cubicBezTo>
                <a:cubicBezTo>
                  <a:pt x="2589399" y="234343"/>
                  <a:pt x="2727645" y="212988"/>
                  <a:pt x="2727645" y="316954"/>
                </a:cubicBezTo>
                <a:cubicBezTo>
                  <a:pt x="2727645" y="381581"/>
                  <a:pt x="2671448" y="409118"/>
                  <a:pt x="2610754" y="409118"/>
                </a:cubicBezTo>
                <a:cubicBezTo>
                  <a:pt x="2554557" y="409118"/>
                  <a:pt x="2511847" y="387763"/>
                  <a:pt x="2489929" y="342243"/>
                </a:cubicBezTo>
                <a:lnTo>
                  <a:pt x="2562986" y="300657"/>
                </a:lnTo>
                <a:cubicBezTo>
                  <a:pt x="2570292" y="322012"/>
                  <a:pt x="2586027" y="333813"/>
                  <a:pt x="2610754" y="333813"/>
                </a:cubicBezTo>
                <a:cubicBezTo>
                  <a:pt x="2630985" y="333813"/>
                  <a:pt x="2641101" y="327631"/>
                  <a:pt x="2641101" y="316392"/>
                </a:cubicBezTo>
                <a:cubicBezTo>
                  <a:pt x="2641101" y="285483"/>
                  <a:pt x="2502855" y="301781"/>
                  <a:pt x="2502855" y="204559"/>
                </a:cubicBezTo>
                <a:cubicBezTo>
                  <a:pt x="2502855" y="143304"/>
                  <a:pt x="2554557" y="112395"/>
                  <a:pt x="2613002" y="112395"/>
                </a:cubicBezTo>
                <a:close/>
                <a:moveTo>
                  <a:pt x="2321185" y="112395"/>
                </a:moveTo>
                <a:cubicBezTo>
                  <a:pt x="2403233" y="112395"/>
                  <a:pt x="2463927" y="175898"/>
                  <a:pt x="2463927" y="260756"/>
                </a:cubicBezTo>
                <a:cubicBezTo>
                  <a:pt x="2463927" y="272558"/>
                  <a:pt x="2462802" y="283797"/>
                  <a:pt x="2460555" y="294475"/>
                </a:cubicBezTo>
                <a:lnTo>
                  <a:pt x="2261054" y="294475"/>
                </a:lnTo>
                <a:cubicBezTo>
                  <a:pt x="2271731" y="323698"/>
                  <a:pt x="2297582" y="333813"/>
                  <a:pt x="2328491" y="333813"/>
                </a:cubicBezTo>
                <a:cubicBezTo>
                  <a:pt x="2351531" y="333813"/>
                  <a:pt x="2371200" y="324821"/>
                  <a:pt x="2382440" y="312458"/>
                </a:cubicBezTo>
                <a:lnTo>
                  <a:pt x="2449877" y="351234"/>
                </a:lnTo>
                <a:cubicBezTo>
                  <a:pt x="2422340" y="389449"/>
                  <a:pt x="2380754" y="409118"/>
                  <a:pt x="2327367" y="409118"/>
                </a:cubicBezTo>
                <a:cubicBezTo>
                  <a:pt x="2231269" y="409118"/>
                  <a:pt x="2171700" y="344491"/>
                  <a:pt x="2171700" y="260756"/>
                </a:cubicBezTo>
                <a:cubicBezTo>
                  <a:pt x="2171700" y="177022"/>
                  <a:pt x="2232393" y="112395"/>
                  <a:pt x="2321185" y="112395"/>
                </a:cubicBezTo>
                <a:close/>
                <a:moveTo>
                  <a:pt x="1957520" y="112395"/>
                </a:moveTo>
                <a:cubicBezTo>
                  <a:pt x="1994049" y="112395"/>
                  <a:pt x="2021023" y="125882"/>
                  <a:pt x="2039568" y="148923"/>
                </a:cubicBezTo>
                <a:lnTo>
                  <a:pt x="2039568" y="120263"/>
                </a:lnTo>
                <a:lnTo>
                  <a:pt x="2121617" y="120263"/>
                </a:lnTo>
                <a:lnTo>
                  <a:pt x="2121617" y="387201"/>
                </a:lnTo>
                <a:cubicBezTo>
                  <a:pt x="2121617" y="481612"/>
                  <a:pt x="2047998" y="521513"/>
                  <a:pt x="1973256" y="521513"/>
                </a:cubicBezTo>
                <a:cubicBezTo>
                  <a:pt x="1914810" y="521513"/>
                  <a:pt x="1865918" y="499596"/>
                  <a:pt x="1840068" y="453514"/>
                </a:cubicBezTo>
                <a:lnTo>
                  <a:pt x="1912000" y="411928"/>
                </a:lnTo>
                <a:cubicBezTo>
                  <a:pt x="1922678" y="431597"/>
                  <a:pt x="1938975" y="447332"/>
                  <a:pt x="1976066" y="447332"/>
                </a:cubicBezTo>
                <a:cubicBezTo>
                  <a:pt x="2015404" y="447332"/>
                  <a:pt x="2039568" y="427101"/>
                  <a:pt x="2039568" y="387201"/>
                </a:cubicBezTo>
                <a:lnTo>
                  <a:pt x="2039568" y="361350"/>
                </a:lnTo>
                <a:cubicBezTo>
                  <a:pt x="2021023" y="384391"/>
                  <a:pt x="1994049" y="397878"/>
                  <a:pt x="1957520" y="397878"/>
                </a:cubicBezTo>
                <a:cubicBezTo>
                  <a:pt x="1877720" y="397878"/>
                  <a:pt x="1819275" y="332689"/>
                  <a:pt x="1819275" y="255137"/>
                </a:cubicBezTo>
                <a:cubicBezTo>
                  <a:pt x="1819275" y="177584"/>
                  <a:pt x="1877720" y="112395"/>
                  <a:pt x="1957520" y="112395"/>
                </a:cubicBezTo>
                <a:close/>
                <a:moveTo>
                  <a:pt x="1601162" y="112395"/>
                </a:moveTo>
                <a:cubicBezTo>
                  <a:pt x="1638814" y="112395"/>
                  <a:pt x="1666351" y="125320"/>
                  <a:pt x="1684896" y="146675"/>
                </a:cubicBezTo>
                <a:lnTo>
                  <a:pt x="1684896" y="120263"/>
                </a:lnTo>
                <a:lnTo>
                  <a:pt x="1769192" y="120263"/>
                </a:lnTo>
                <a:lnTo>
                  <a:pt x="1769192" y="401250"/>
                </a:lnTo>
                <a:lnTo>
                  <a:pt x="1684896" y="401250"/>
                </a:lnTo>
                <a:lnTo>
                  <a:pt x="1684896" y="374837"/>
                </a:lnTo>
                <a:cubicBezTo>
                  <a:pt x="1666351" y="396192"/>
                  <a:pt x="1638814" y="409118"/>
                  <a:pt x="1601162" y="409118"/>
                </a:cubicBezTo>
                <a:cubicBezTo>
                  <a:pt x="1527543" y="409118"/>
                  <a:pt x="1466850" y="344491"/>
                  <a:pt x="1466850" y="260756"/>
                </a:cubicBezTo>
                <a:cubicBezTo>
                  <a:pt x="1466850" y="177022"/>
                  <a:pt x="1527543" y="112395"/>
                  <a:pt x="1601162" y="112395"/>
                </a:cubicBezTo>
                <a:close/>
                <a:moveTo>
                  <a:pt x="616858" y="112395"/>
                </a:moveTo>
                <a:cubicBezTo>
                  <a:pt x="673617" y="112395"/>
                  <a:pt x="721947" y="152857"/>
                  <a:pt x="721947" y="228724"/>
                </a:cubicBezTo>
                <a:lnTo>
                  <a:pt x="721947" y="401250"/>
                </a:lnTo>
                <a:lnTo>
                  <a:pt x="637651" y="401250"/>
                </a:lnTo>
                <a:lnTo>
                  <a:pt x="637651" y="241087"/>
                </a:lnTo>
                <a:cubicBezTo>
                  <a:pt x="637651" y="206245"/>
                  <a:pt x="615734" y="189948"/>
                  <a:pt x="588759" y="189948"/>
                </a:cubicBezTo>
                <a:cubicBezTo>
                  <a:pt x="557850" y="189948"/>
                  <a:pt x="536495" y="207931"/>
                  <a:pt x="536495" y="247831"/>
                </a:cubicBezTo>
                <a:lnTo>
                  <a:pt x="536495" y="401250"/>
                </a:lnTo>
                <a:lnTo>
                  <a:pt x="452199" y="401250"/>
                </a:lnTo>
                <a:lnTo>
                  <a:pt x="452199" y="120263"/>
                </a:lnTo>
                <a:lnTo>
                  <a:pt x="536495" y="120263"/>
                </a:lnTo>
                <a:lnTo>
                  <a:pt x="536495" y="146675"/>
                </a:lnTo>
                <a:cubicBezTo>
                  <a:pt x="551668" y="125882"/>
                  <a:pt x="579767" y="112395"/>
                  <a:pt x="616858" y="112395"/>
                </a:cubicBezTo>
                <a:close/>
                <a:moveTo>
                  <a:pt x="2824067" y="111271"/>
                </a:moveTo>
                <a:cubicBezTo>
                  <a:pt x="2853289" y="111271"/>
                  <a:pt x="2877454" y="135436"/>
                  <a:pt x="2877454" y="164659"/>
                </a:cubicBezTo>
                <a:cubicBezTo>
                  <a:pt x="2877454" y="193881"/>
                  <a:pt x="2853289" y="218046"/>
                  <a:pt x="2824067" y="218046"/>
                </a:cubicBezTo>
                <a:cubicBezTo>
                  <a:pt x="2794844" y="218046"/>
                  <a:pt x="2770679" y="193881"/>
                  <a:pt x="2770679" y="164659"/>
                </a:cubicBezTo>
                <a:cubicBezTo>
                  <a:pt x="2770679" y="135436"/>
                  <a:pt x="2794844" y="111271"/>
                  <a:pt x="2824067" y="111271"/>
                </a:cubicBezTo>
                <a:close/>
                <a:moveTo>
                  <a:pt x="204558" y="87668"/>
                </a:moveTo>
                <a:cubicBezTo>
                  <a:pt x="140493" y="87668"/>
                  <a:pt x="89916" y="134312"/>
                  <a:pt x="89916" y="204559"/>
                </a:cubicBezTo>
                <a:cubicBezTo>
                  <a:pt x="89916" y="274806"/>
                  <a:pt x="140493" y="321450"/>
                  <a:pt x="204558" y="321450"/>
                </a:cubicBezTo>
                <a:cubicBezTo>
                  <a:pt x="268624" y="321450"/>
                  <a:pt x="319201" y="274806"/>
                  <a:pt x="319201" y="204559"/>
                </a:cubicBezTo>
                <a:cubicBezTo>
                  <a:pt x="319201" y="134312"/>
                  <a:pt x="268624" y="87668"/>
                  <a:pt x="204558" y="87668"/>
                </a:cubicBezTo>
                <a:close/>
                <a:moveTo>
                  <a:pt x="893635" y="7868"/>
                </a:moveTo>
                <a:lnTo>
                  <a:pt x="988047" y="7868"/>
                </a:lnTo>
                <a:lnTo>
                  <a:pt x="1056046" y="283235"/>
                </a:lnTo>
                <a:lnTo>
                  <a:pt x="1131912" y="7868"/>
                </a:lnTo>
                <a:lnTo>
                  <a:pt x="1204969" y="7868"/>
                </a:lnTo>
                <a:lnTo>
                  <a:pt x="1280836" y="283235"/>
                </a:lnTo>
                <a:lnTo>
                  <a:pt x="1348835" y="7868"/>
                </a:lnTo>
                <a:lnTo>
                  <a:pt x="1443246" y="7868"/>
                </a:lnTo>
                <a:lnTo>
                  <a:pt x="1334785" y="401250"/>
                </a:lnTo>
                <a:lnTo>
                  <a:pt x="1232506" y="401250"/>
                </a:lnTo>
                <a:lnTo>
                  <a:pt x="1168441" y="169154"/>
                </a:lnTo>
                <a:lnTo>
                  <a:pt x="1104376" y="401250"/>
                </a:lnTo>
                <a:lnTo>
                  <a:pt x="1002096" y="401250"/>
                </a:lnTo>
                <a:close/>
                <a:moveTo>
                  <a:pt x="204558" y="0"/>
                </a:moveTo>
                <a:cubicBezTo>
                  <a:pt x="317515" y="0"/>
                  <a:pt x="409117" y="88792"/>
                  <a:pt x="409117" y="204559"/>
                </a:cubicBezTo>
                <a:cubicBezTo>
                  <a:pt x="409117" y="320326"/>
                  <a:pt x="317515" y="409118"/>
                  <a:pt x="204558" y="409118"/>
                </a:cubicBezTo>
                <a:cubicBezTo>
                  <a:pt x="91601" y="409118"/>
                  <a:pt x="0" y="320326"/>
                  <a:pt x="0" y="204559"/>
                </a:cubicBezTo>
                <a:cubicBezTo>
                  <a:pt x="0" y="88792"/>
                  <a:pt x="91601" y="0"/>
                  <a:pt x="204558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88E27F2-B569-A843-9359-E6FD7055FE52}"/>
              </a:ext>
            </a:extLst>
          </p:cNvPr>
          <p:cNvSpPr/>
          <p:nvPr/>
        </p:nvSpPr>
        <p:spPr>
          <a:xfrm>
            <a:off x="941959" y="2479485"/>
            <a:ext cx="3694471" cy="684486"/>
          </a:xfrm>
          <a:custGeom>
            <a:avLst/>
            <a:gdLst/>
            <a:ahLst/>
            <a:cxnLst/>
            <a:rect l="l" t="t" r="r" b="b"/>
            <a:pathLst>
              <a:path w="3694471" h="684486">
                <a:moveTo>
                  <a:pt x="3407740" y="536115"/>
                </a:moveTo>
                <a:cubicBezTo>
                  <a:pt x="3376727" y="536115"/>
                  <a:pt x="3352762" y="559727"/>
                  <a:pt x="3352762" y="591798"/>
                </a:cubicBezTo>
                <a:cubicBezTo>
                  <a:pt x="3352762" y="623869"/>
                  <a:pt x="3376727" y="647481"/>
                  <a:pt x="3407740" y="647481"/>
                </a:cubicBezTo>
                <a:cubicBezTo>
                  <a:pt x="3438754" y="647481"/>
                  <a:pt x="3462718" y="623869"/>
                  <a:pt x="3462718" y="591798"/>
                </a:cubicBezTo>
                <a:cubicBezTo>
                  <a:pt x="3462718" y="559727"/>
                  <a:pt x="3438754" y="536115"/>
                  <a:pt x="3407740" y="536115"/>
                </a:cubicBezTo>
                <a:close/>
                <a:moveTo>
                  <a:pt x="2970295" y="535410"/>
                </a:moveTo>
                <a:cubicBezTo>
                  <a:pt x="2938577" y="535410"/>
                  <a:pt x="2914612" y="559022"/>
                  <a:pt x="2914612" y="591798"/>
                </a:cubicBezTo>
                <a:cubicBezTo>
                  <a:pt x="2914612" y="624573"/>
                  <a:pt x="2938577" y="648186"/>
                  <a:pt x="2970295" y="648186"/>
                </a:cubicBezTo>
                <a:cubicBezTo>
                  <a:pt x="3002013" y="648186"/>
                  <a:pt x="3025978" y="624573"/>
                  <a:pt x="3025978" y="591798"/>
                </a:cubicBezTo>
                <a:cubicBezTo>
                  <a:pt x="3025978" y="559022"/>
                  <a:pt x="3002013" y="535410"/>
                  <a:pt x="2970295" y="535410"/>
                </a:cubicBezTo>
                <a:close/>
                <a:moveTo>
                  <a:pt x="1665370" y="535410"/>
                </a:moveTo>
                <a:cubicBezTo>
                  <a:pt x="1633652" y="535410"/>
                  <a:pt x="1609687" y="559022"/>
                  <a:pt x="1609687" y="591798"/>
                </a:cubicBezTo>
                <a:cubicBezTo>
                  <a:pt x="1609687" y="624573"/>
                  <a:pt x="1633652" y="648186"/>
                  <a:pt x="1665370" y="648186"/>
                </a:cubicBezTo>
                <a:cubicBezTo>
                  <a:pt x="1697089" y="648186"/>
                  <a:pt x="1721053" y="624573"/>
                  <a:pt x="1721053" y="591798"/>
                </a:cubicBezTo>
                <a:cubicBezTo>
                  <a:pt x="1721053" y="559022"/>
                  <a:pt x="1697089" y="535410"/>
                  <a:pt x="1665370" y="535410"/>
                </a:cubicBezTo>
                <a:close/>
                <a:moveTo>
                  <a:pt x="1103395" y="535410"/>
                </a:moveTo>
                <a:cubicBezTo>
                  <a:pt x="1071677" y="535410"/>
                  <a:pt x="1047712" y="559022"/>
                  <a:pt x="1047712" y="591798"/>
                </a:cubicBezTo>
                <a:cubicBezTo>
                  <a:pt x="1047712" y="624573"/>
                  <a:pt x="1071677" y="648186"/>
                  <a:pt x="1103395" y="648186"/>
                </a:cubicBezTo>
                <a:cubicBezTo>
                  <a:pt x="1135113" y="648186"/>
                  <a:pt x="1159078" y="624573"/>
                  <a:pt x="1159078" y="591798"/>
                </a:cubicBezTo>
                <a:cubicBezTo>
                  <a:pt x="1159078" y="559022"/>
                  <a:pt x="1135113" y="535410"/>
                  <a:pt x="1103395" y="535410"/>
                </a:cubicBezTo>
                <a:close/>
                <a:moveTo>
                  <a:pt x="589045" y="535410"/>
                </a:moveTo>
                <a:cubicBezTo>
                  <a:pt x="557327" y="535410"/>
                  <a:pt x="533362" y="559022"/>
                  <a:pt x="533362" y="591798"/>
                </a:cubicBezTo>
                <a:cubicBezTo>
                  <a:pt x="533362" y="624573"/>
                  <a:pt x="557327" y="648186"/>
                  <a:pt x="589045" y="648186"/>
                </a:cubicBezTo>
                <a:cubicBezTo>
                  <a:pt x="620764" y="648186"/>
                  <a:pt x="644728" y="624573"/>
                  <a:pt x="644728" y="591798"/>
                </a:cubicBezTo>
                <a:cubicBezTo>
                  <a:pt x="644728" y="559022"/>
                  <a:pt x="620764" y="535410"/>
                  <a:pt x="589045" y="535410"/>
                </a:cubicBezTo>
                <a:close/>
                <a:moveTo>
                  <a:pt x="379838" y="535410"/>
                </a:moveTo>
                <a:cubicBezTo>
                  <a:pt x="348120" y="535410"/>
                  <a:pt x="324155" y="559022"/>
                  <a:pt x="324155" y="591798"/>
                </a:cubicBezTo>
                <a:cubicBezTo>
                  <a:pt x="324155" y="624573"/>
                  <a:pt x="348120" y="648186"/>
                  <a:pt x="379838" y="648186"/>
                </a:cubicBezTo>
                <a:cubicBezTo>
                  <a:pt x="411557" y="648186"/>
                  <a:pt x="435521" y="624573"/>
                  <a:pt x="435521" y="591798"/>
                </a:cubicBezTo>
                <a:cubicBezTo>
                  <a:pt x="435521" y="559022"/>
                  <a:pt x="411557" y="535410"/>
                  <a:pt x="379838" y="535410"/>
                </a:cubicBezTo>
                <a:close/>
                <a:moveTo>
                  <a:pt x="3238843" y="503692"/>
                </a:moveTo>
                <a:lnTo>
                  <a:pt x="3276905" y="503692"/>
                </a:lnTo>
                <a:lnTo>
                  <a:pt x="3276905" y="679904"/>
                </a:lnTo>
                <a:lnTo>
                  <a:pt x="3238843" y="679904"/>
                </a:lnTo>
                <a:close/>
                <a:moveTo>
                  <a:pt x="2381593" y="503692"/>
                </a:moveTo>
                <a:lnTo>
                  <a:pt x="2419655" y="503692"/>
                </a:lnTo>
                <a:lnTo>
                  <a:pt x="2419655" y="679904"/>
                </a:lnTo>
                <a:lnTo>
                  <a:pt x="2381593" y="679904"/>
                </a:lnTo>
                <a:close/>
                <a:moveTo>
                  <a:pt x="2095843" y="503692"/>
                </a:moveTo>
                <a:lnTo>
                  <a:pt x="2133905" y="503692"/>
                </a:lnTo>
                <a:lnTo>
                  <a:pt x="2133905" y="679904"/>
                </a:lnTo>
                <a:lnTo>
                  <a:pt x="2095843" y="679904"/>
                </a:lnTo>
                <a:close/>
                <a:moveTo>
                  <a:pt x="2854928" y="500520"/>
                </a:moveTo>
                <a:lnTo>
                  <a:pt x="2854928" y="541754"/>
                </a:lnTo>
                <a:cubicBezTo>
                  <a:pt x="2829906" y="539991"/>
                  <a:pt x="2800655" y="551621"/>
                  <a:pt x="2800655" y="591093"/>
                </a:cubicBezTo>
                <a:lnTo>
                  <a:pt x="2800655" y="679904"/>
                </a:lnTo>
                <a:lnTo>
                  <a:pt x="2762593" y="679904"/>
                </a:lnTo>
                <a:lnTo>
                  <a:pt x="2762593" y="503692"/>
                </a:lnTo>
                <a:lnTo>
                  <a:pt x="2800655" y="503692"/>
                </a:lnTo>
                <a:lnTo>
                  <a:pt x="2800655" y="533295"/>
                </a:lnTo>
                <a:cubicBezTo>
                  <a:pt x="2811228" y="509330"/>
                  <a:pt x="2832725" y="500520"/>
                  <a:pt x="2854928" y="500520"/>
                </a:cubicBezTo>
                <a:close/>
                <a:moveTo>
                  <a:pt x="3626806" y="499110"/>
                </a:moveTo>
                <a:cubicBezTo>
                  <a:pt x="3666277" y="499110"/>
                  <a:pt x="3694471" y="525894"/>
                  <a:pt x="3694471" y="571710"/>
                </a:cubicBezTo>
                <a:lnTo>
                  <a:pt x="3694471" y="679904"/>
                </a:lnTo>
                <a:lnTo>
                  <a:pt x="3656409" y="679904"/>
                </a:lnTo>
                <a:lnTo>
                  <a:pt x="3656409" y="575586"/>
                </a:lnTo>
                <a:cubicBezTo>
                  <a:pt x="3656409" y="548802"/>
                  <a:pt x="3640903" y="534705"/>
                  <a:pt x="3616938" y="534705"/>
                </a:cubicBezTo>
                <a:cubicBezTo>
                  <a:pt x="3591916" y="534705"/>
                  <a:pt x="3572180" y="549507"/>
                  <a:pt x="3572180" y="585454"/>
                </a:cubicBezTo>
                <a:lnTo>
                  <a:pt x="3572180" y="679904"/>
                </a:lnTo>
                <a:lnTo>
                  <a:pt x="3534118" y="679904"/>
                </a:lnTo>
                <a:lnTo>
                  <a:pt x="3534118" y="503692"/>
                </a:lnTo>
                <a:lnTo>
                  <a:pt x="3572180" y="503692"/>
                </a:lnTo>
                <a:lnTo>
                  <a:pt x="3572180" y="526247"/>
                </a:lnTo>
                <a:cubicBezTo>
                  <a:pt x="3583810" y="507921"/>
                  <a:pt x="3602841" y="499110"/>
                  <a:pt x="3626806" y="499110"/>
                </a:cubicBezTo>
                <a:close/>
                <a:moveTo>
                  <a:pt x="3407740" y="499110"/>
                </a:moveTo>
                <a:cubicBezTo>
                  <a:pt x="3459547" y="499110"/>
                  <a:pt x="3500780" y="539287"/>
                  <a:pt x="3500780" y="591798"/>
                </a:cubicBezTo>
                <a:cubicBezTo>
                  <a:pt x="3500780" y="643957"/>
                  <a:pt x="3459547" y="684486"/>
                  <a:pt x="3407740" y="684486"/>
                </a:cubicBezTo>
                <a:cubicBezTo>
                  <a:pt x="3356286" y="684486"/>
                  <a:pt x="3314700" y="643957"/>
                  <a:pt x="3314700" y="591798"/>
                </a:cubicBezTo>
                <a:cubicBezTo>
                  <a:pt x="3314700" y="539287"/>
                  <a:pt x="3356286" y="499110"/>
                  <a:pt x="3407740" y="499110"/>
                </a:cubicBezTo>
                <a:close/>
                <a:moveTo>
                  <a:pt x="2964304" y="499110"/>
                </a:moveTo>
                <a:cubicBezTo>
                  <a:pt x="2991793" y="499110"/>
                  <a:pt x="3012586" y="510388"/>
                  <a:pt x="3025978" y="528714"/>
                </a:cubicBezTo>
                <a:lnTo>
                  <a:pt x="3025978" y="503692"/>
                </a:lnTo>
                <a:lnTo>
                  <a:pt x="3064040" y="503692"/>
                </a:lnTo>
                <a:lnTo>
                  <a:pt x="3064040" y="679904"/>
                </a:lnTo>
                <a:lnTo>
                  <a:pt x="3025978" y="679904"/>
                </a:lnTo>
                <a:lnTo>
                  <a:pt x="3025978" y="654530"/>
                </a:lnTo>
                <a:cubicBezTo>
                  <a:pt x="3012586" y="673208"/>
                  <a:pt x="2991793" y="684486"/>
                  <a:pt x="2964304" y="684486"/>
                </a:cubicBezTo>
                <a:cubicBezTo>
                  <a:pt x="2916374" y="684486"/>
                  <a:pt x="2876550" y="643957"/>
                  <a:pt x="2876550" y="591798"/>
                </a:cubicBezTo>
                <a:cubicBezTo>
                  <a:pt x="2876550" y="539287"/>
                  <a:pt x="2916374" y="499110"/>
                  <a:pt x="2964304" y="499110"/>
                </a:cubicBezTo>
                <a:close/>
                <a:moveTo>
                  <a:pt x="2527230" y="499110"/>
                </a:moveTo>
                <a:cubicBezTo>
                  <a:pt x="2556129" y="499110"/>
                  <a:pt x="2580094" y="512502"/>
                  <a:pt x="2592429" y="535762"/>
                </a:cubicBezTo>
                <a:lnTo>
                  <a:pt x="2560358" y="553736"/>
                </a:lnTo>
                <a:cubicBezTo>
                  <a:pt x="2554015" y="539991"/>
                  <a:pt x="2541680" y="533648"/>
                  <a:pt x="2527230" y="533648"/>
                </a:cubicBezTo>
                <a:cubicBezTo>
                  <a:pt x="2513486" y="533648"/>
                  <a:pt x="2501503" y="539639"/>
                  <a:pt x="2501503" y="552326"/>
                </a:cubicBezTo>
                <a:cubicBezTo>
                  <a:pt x="2501503" y="584397"/>
                  <a:pt x="2596306" y="565014"/>
                  <a:pt x="2596306" y="630212"/>
                </a:cubicBezTo>
                <a:cubicBezTo>
                  <a:pt x="2596306" y="665455"/>
                  <a:pt x="2565645" y="684486"/>
                  <a:pt x="2527583" y="684486"/>
                </a:cubicBezTo>
                <a:cubicBezTo>
                  <a:pt x="2492340" y="684486"/>
                  <a:pt x="2466965" y="668627"/>
                  <a:pt x="2455688" y="643252"/>
                </a:cubicBezTo>
                <a:lnTo>
                  <a:pt x="2488463" y="624221"/>
                </a:lnTo>
                <a:cubicBezTo>
                  <a:pt x="2494102" y="640080"/>
                  <a:pt x="2508199" y="649596"/>
                  <a:pt x="2527583" y="649596"/>
                </a:cubicBezTo>
                <a:cubicBezTo>
                  <a:pt x="2544499" y="649596"/>
                  <a:pt x="2557539" y="643957"/>
                  <a:pt x="2557539" y="629860"/>
                </a:cubicBezTo>
                <a:cubicBezTo>
                  <a:pt x="2557539" y="598494"/>
                  <a:pt x="2462736" y="616115"/>
                  <a:pt x="2462736" y="553031"/>
                </a:cubicBezTo>
                <a:cubicBezTo>
                  <a:pt x="2462736" y="519903"/>
                  <a:pt x="2491283" y="499110"/>
                  <a:pt x="2527230" y="499110"/>
                </a:cubicBezTo>
                <a:close/>
                <a:moveTo>
                  <a:pt x="2274256" y="499110"/>
                </a:moveTo>
                <a:cubicBezTo>
                  <a:pt x="2313727" y="499110"/>
                  <a:pt x="2341921" y="525894"/>
                  <a:pt x="2341921" y="571710"/>
                </a:cubicBezTo>
                <a:lnTo>
                  <a:pt x="2341921" y="679904"/>
                </a:lnTo>
                <a:lnTo>
                  <a:pt x="2303859" y="679904"/>
                </a:lnTo>
                <a:lnTo>
                  <a:pt x="2303859" y="575586"/>
                </a:lnTo>
                <a:cubicBezTo>
                  <a:pt x="2303859" y="548802"/>
                  <a:pt x="2288353" y="534705"/>
                  <a:pt x="2264388" y="534705"/>
                </a:cubicBezTo>
                <a:cubicBezTo>
                  <a:pt x="2239366" y="534705"/>
                  <a:pt x="2219630" y="549507"/>
                  <a:pt x="2219630" y="585454"/>
                </a:cubicBezTo>
                <a:lnTo>
                  <a:pt x="2219630" y="679904"/>
                </a:lnTo>
                <a:lnTo>
                  <a:pt x="2181568" y="679904"/>
                </a:lnTo>
                <a:lnTo>
                  <a:pt x="2181568" y="503692"/>
                </a:lnTo>
                <a:lnTo>
                  <a:pt x="2219630" y="503692"/>
                </a:lnTo>
                <a:lnTo>
                  <a:pt x="2219630" y="526247"/>
                </a:lnTo>
                <a:cubicBezTo>
                  <a:pt x="2231260" y="507921"/>
                  <a:pt x="2250291" y="499110"/>
                  <a:pt x="2274256" y="499110"/>
                </a:cubicBezTo>
                <a:close/>
                <a:moveTo>
                  <a:pt x="1889027" y="499110"/>
                </a:moveTo>
                <a:cubicBezTo>
                  <a:pt x="1911934" y="499110"/>
                  <a:pt x="1928851" y="509330"/>
                  <a:pt x="1939071" y="526952"/>
                </a:cubicBezTo>
                <a:cubicBezTo>
                  <a:pt x="1950701" y="508626"/>
                  <a:pt x="1969380" y="499110"/>
                  <a:pt x="1992992" y="499110"/>
                </a:cubicBezTo>
                <a:cubicBezTo>
                  <a:pt x="2032816" y="499110"/>
                  <a:pt x="2059600" y="526599"/>
                  <a:pt x="2059600" y="570652"/>
                </a:cubicBezTo>
                <a:lnTo>
                  <a:pt x="2059600" y="679904"/>
                </a:lnTo>
                <a:lnTo>
                  <a:pt x="2021538" y="679904"/>
                </a:lnTo>
                <a:lnTo>
                  <a:pt x="2021538" y="573119"/>
                </a:lnTo>
                <a:cubicBezTo>
                  <a:pt x="2021538" y="548450"/>
                  <a:pt x="2008146" y="534705"/>
                  <a:pt x="1987353" y="534705"/>
                </a:cubicBezTo>
                <a:cubicBezTo>
                  <a:pt x="1964798" y="534705"/>
                  <a:pt x="1948939" y="549154"/>
                  <a:pt x="1948939" y="581225"/>
                </a:cubicBezTo>
                <a:lnTo>
                  <a:pt x="1948939" y="679904"/>
                </a:lnTo>
                <a:lnTo>
                  <a:pt x="1910877" y="679904"/>
                </a:lnTo>
                <a:lnTo>
                  <a:pt x="1910877" y="573119"/>
                </a:lnTo>
                <a:cubicBezTo>
                  <a:pt x="1910877" y="548450"/>
                  <a:pt x="1898542" y="534705"/>
                  <a:pt x="1877749" y="534705"/>
                </a:cubicBezTo>
                <a:cubicBezTo>
                  <a:pt x="1856251" y="534705"/>
                  <a:pt x="1838630" y="549154"/>
                  <a:pt x="1838630" y="581225"/>
                </a:cubicBezTo>
                <a:lnTo>
                  <a:pt x="1838630" y="679904"/>
                </a:lnTo>
                <a:lnTo>
                  <a:pt x="1800568" y="679904"/>
                </a:lnTo>
                <a:lnTo>
                  <a:pt x="1800568" y="503692"/>
                </a:lnTo>
                <a:lnTo>
                  <a:pt x="1838630" y="503692"/>
                </a:lnTo>
                <a:lnTo>
                  <a:pt x="1838630" y="524837"/>
                </a:lnTo>
                <a:cubicBezTo>
                  <a:pt x="1849908" y="507568"/>
                  <a:pt x="1867176" y="499110"/>
                  <a:pt x="1889027" y="499110"/>
                </a:cubicBezTo>
                <a:close/>
                <a:moveTo>
                  <a:pt x="1097404" y="499110"/>
                </a:moveTo>
                <a:cubicBezTo>
                  <a:pt x="1124893" y="499110"/>
                  <a:pt x="1145686" y="510388"/>
                  <a:pt x="1159078" y="528714"/>
                </a:cubicBezTo>
                <a:lnTo>
                  <a:pt x="1159078" y="503692"/>
                </a:lnTo>
                <a:lnTo>
                  <a:pt x="1197140" y="503692"/>
                </a:lnTo>
                <a:lnTo>
                  <a:pt x="1197140" y="679904"/>
                </a:lnTo>
                <a:lnTo>
                  <a:pt x="1159078" y="679904"/>
                </a:lnTo>
                <a:lnTo>
                  <a:pt x="1159078" y="654530"/>
                </a:lnTo>
                <a:cubicBezTo>
                  <a:pt x="1145686" y="673208"/>
                  <a:pt x="1124893" y="684486"/>
                  <a:pt x="1097404" y="684486"/>
                </a:cubicBezTo>
                <a:cubicBezTo>
                  <a:pt x="1049474" y="684486"/>
                  <a:pt x="1009650" y="643957"/>
                  <a:pt x="1009650" y="591798"/>
                </a:cubicBezTo>
                <a:cubicBezTo>
                  <a:pt x="1009650" y="539287"/>
                  <a:pt x="1049474" y="499110"/>
                  <a:pt x="1097404" y="499110"/>
                </a:cubicBezTo>
                <a:close/>
                <a:moveTo>
                  <a:pt x="812702" y="499110"/>
                </a:moveTo>
                <a:cubicBezTo>
                  <a:pt x="835609" y="499110"/>
                  <a:pt x="852526" y="509330"/>
                  <a:pt x="862746" y="526952"/>
                </a:cubicBezTo>
                <a:cubicBezTo>
                  <a:pt x="874376" y="508626"/>
                  <a:pt x="893055" y="499110"/>
                  <a:pt x="916667" y="499110"/>
                </a:cubicBezTo>
                <a:cubicBezTo>
                  <a:pt x="956491" y="499110"/>
                  <a:pt x="983275" y="526599"/>
                  <a:pt x="983275" y="570652"/>
                </a:cubicBezTo>
                <a:lnTo>
                  <a:pt x="983275" y="679904"/>
                </a:lnTo>
                <a:lnTo>
                  <a:pt x="945214" y="679904"/>
                </a:lnTo>
                <a:lnTo>
                  <a:pt x="945214" y="573119"/>
                </a:lnTo>
                <a:cubicBezTo>
                  <a:pt x="945214" y="548450"/>
                  <a:pt x="931821" y="534705"/>
                  <a:pt x="911028" y="534705"/>
                </a:cubicBezTo>
                <a:cubicBezTo>
                  <a:pt x="888473" y="534705"/>
                  <a:pt x="872614" y="549154"/>
                  <a:pt x="872614" y="581225"/>
                </a:cubicBezTo>
                <a:lnTo>
                  <a:pt x="872614" y="679904"/>
                </a:lnTo>
                <a:lnTo>
                  <a:pt x="834552" y="679904"/>
                </a:lnTo>
                <a:lnTo>
                  <a:pt x="834552" y="573119"/>
                </a:lnTo>
                <a:cubicBezTo>
                  <a:pt x="834552" y="548450"/>
                  <a:pt x="822217" y="534705"/>
                  <a:pt x="801424" y="534705"/>
                </a:cubicBezTo>
                <a:cubicBezTo>
                  <a:pt x="779926" y="534705"/>
                  <a:pt x="762305" y="549154"/>
                  <a:pt x="762305" y="581225"/>
                </a:cubicBezTo>
                <a:lnTo>
                  <a:pt x="762305" y="679904"/>
                </a:lnTo>
                <a:lnTo>
                  <a:pt x="724243" y="679904"/>
                </a:lnTo>
                <a:lnTo>
                  <a:pt x="724243" y="503692"/>
                </a:lnTo>
                <a:lnTo>
                  <a:pt x="762305" y="503692"/>
                </a:lnTo>
                <a:lnTo>
                  <a:pt x="762305" y="524837"/>
                </a:lnTo>
                <a:cubicBezTo>
                  <a:pt x="773583" y="507568"/>
                  <a:pt x="790852" y="499110"/>
                  <a:pt x="812702" y="499110"/>
                </a:cubicBezTo>
                <a:close/>
                <a:moveTo>
                  <a:pt x="583054" y="499110"/>
                </a:moveTo>
                <a:cubicBezTo>
                  <a:pt x="610543" y="499110"/>
                  <a:pt x="631336" y="510388"/>
                  <a:pt x="644728" y="528714"/>
                </a:cubicBezTo>
                <a:lnTo>
                  <a:pt x="644728" y="503692"/>
                </a:lnTo>
                <a:lnTo>
                  <a:pt x="682790" y="503692"/>
                </a:lnTo>
                <a:lnTo>
                  <a:pt x="682790" y="679904"/>
                </a:lnTo>
                <a:lnTo>
                  <a:pt x="644728" y="679904"/>
                </a:lnTo>
                <a:lnTo>
                  <a:pt x="644728" y="654530"/>
                </a:lnTo>
                <a:cubicBezTo>
                  <a:pt x="631336" y="673208"/>
                  <a:pt x="610543" y="684486"/>
                  <a:pt x="583054" y="684486"/>
                </a:cubicBezTo>
                <a:cubicBezTo>
                  <a:pt x="535124" y="684486"/>
                  <a:pt x="495300" y="643957"/>
                  <a:pt x="495300" y="591798"/>
                </a:cubicBezTo>
                <a:cubicBezTo>
                  <a:pt x="495300" y="539287"/>
                  <a:pt x="535124" y="499110"/>
                  <a:pt x="583054" y="499110"/>
                </a:cubicBezTo>
                <a:close/>
                <a:moveTo>
                  <a:pt x="1446286" y="480784"/>
                </a:moveTo>
                <a:lnTo>
                  <a:pt x="1407166" y="592150"/>
                </a:lnTo>
                <a:lnTo>
                  <a:pt x="1485405" y="592150"/>
                </a:lnTo>
                <a:close/>
                <a:moveTo>
                  <a:pt x="127930" y="468097"/>
                </a:moveTo>
                <a:cubicBezTo>
                  <a:pt x="78591" y="468097"/>
                  <a:pt x="40529" y="505806"/>
                  <a:pt x="40529" y="556555"/>
                </a:cubicBezTo>
                <a:cubicBezTo>
                  <a:pt x="40529" y="607305"/>
                  <a:pt x="78591" y="645014"/>
                  <a:pt x="127930" y="645014"/>
                </a:cubicBezTo>
                <a:cubicBezTo>
                  <a:pt x="177270" y="645014"/>
                  <a:pt x="215332" y="607305"/>
                  <a:pt x="215332" y="556555"/>
                </a:cubicBezTo>
                <a:cubicBezTo>
                  <a:pt x="215332" y="505806"/>
                  <a:pt x="177270" y="468097"/>
                  <a:pt x="127930" y="468097"/>
                </a:cubicBezTo>
                <a:close/>
                <a:moveTo>
                  <a:pt x="3160119" y="454352"/>
                </a:moveTo>
                <a:lnTo>
                  <a:pt x="3160119" y="503692"/>
                </a:lnTo>
                <a:lnTo>
                  <a:pt x="3203820" y="503692"/>
                </a:lnTo>
                <a:lnTo>
                  <a:pt x="3203820" y="540344"/>
                </a:lnTo>
                <a:lnTo>
                  <a:pt x="3160119" y="540344"/>
                </a:lnTo>
                <a:lnTo>
                  <a:pt x="3160119" y="624926"/>
                </a:lnTo>
                <a:cubicBezTo>
                  <a:pt x="3160119" y="647481"/>
                  <a:pt x="3174921" y="647129"/>
                  <a:pt x="3203820" y="645719"/>
                </a:cubicBezTo>
                <a:lnTo>
                  <a:pt x="3203820" y="679904"/>
                </a:lnTo>
                <a:cubicBezTo>
                  <a:pt x="3145317" y="686953"/>
                  <a:pt x="3122057" y="670741"/>
                  <a:pt x="3122057" y="624926"/>
                </a:cubicBezTo>
                <a:lnTo>
                  <a:pt x="3122057" y="540344"/>
                </a:lnTo>
                <a:lnTo>
                  <a:pt x="3089634" y="540344"/>
                </a:lnTo>
                <a:lnTo>
                  <a:pt x="3089634" y="503692"/>
                </a:lnTo>
                <a:lnTo>
                  <a:pt x="3122057" y="503692"/>
                </a:lnTo>
                <a:lnTo>
                  <a:pt x="3122057" y="465630"/>
                </a:lnTo>
                <a:close/>
                <a:moveTo>
                  <a:pt x="2683869" y="454352"/>
                </a:moveTo>
                <a:lnTo>
                  <a:pt x="2683869" y="503692"/>
                </a:lnTo>
                <a:lnTo>
                  <a:pt x="2727570" y="503692"/>
                </a:lnTo>
                <a:lnTo>
                  <a:pt x="2727570" y="540344"/>
                </a:lnTo>
                <a:lnTo>
                  <a:pt x="2683869" y="540344"/>
                </a:lnTo>
                <a:lnTo>
                  <a:pt x="2683869" y="624926"/>
                </a:lnTo>
                <a:cubicBezTo>
                  <a:pt x="2683869" y="647481"/>
                  <a:pt x="2698671" y="647129"/>
                  <a:pt x="2727570" y="645719"/>
                </a:cubicBezTo>
                <a:lnTo>
                  <a:pt x="2727570" y="679904"/>
                </a:lnTo>
                <a:cubicBezTo>
                  <a:pt x="2669067" y="686953"/>
                  <a:pt x="2645807" y="670741"/>
                  <a:pt x="2645807" y="624926"/>
                </a:cubicBezTo>
                <a:lnTo>
                  <a:pt x="2645807" y="540344"/>
                </a:lnTo>
                <a:lnTo>
                  <a:pt x="2613384" y="540344"/>
                </a:lnTo>
                <a:lnTo>
                  <a:pt x="2613384" y="503692"/>
                </a:lnTo>
                <a:lnTo>
                  <a:pt x="2645807" y="503692"/>
                </a:lnTo>
                <a:lnTo>
                  <a:pt x="2645807" y="465630"/>
                </a:lnTo>
                <a:close/>
                <a:moveTo>
                  <a:pt x="1721053" y="433207"/>
                </a:moveTo>
                <a:lnTo>
                  <a:pt x="1759115" y="433207"/>
                </a:lnTo>
                <a:lnTo>
                  <a:pt x="1759115" y="679904"/>
                </a:lnTo>
                <a:lnTo>
                  <a:pt x="1721053" y="679904"/>
                </a:lnTo>
                <a:lnTo>
                  <a:pt x="1721053" y="654530"/>
                </a:lnTo>
                <a:cubicBezTo>
                  <a:pt x="1707661" y="673208"/>
                  <a:pt x="1686868" y="684486"/>
                  <a:pt x="1659379" y="684486"/>
                </a:cubicBezTo>
                <a:cubicBezTo>
                  <a:pt x="1611449" y="684486"/>
                  <a:pt x="1571625" y="643957"/>
                  <a:pt x="1571625" y="591798"/>
                </a:cubicBezTo>
                <a:cubicBezTo>
                  <a:pt x="1571625" y="539287"/>
                  <a:pt x="1611449" y="499110"/>
                  <a:pt x="1659379" y="499110"/>
                </a:cubicBezTo>
                <a:cubicBezTo>
                  <a:pt x="1686868" y="499110"/>
                  <a:pt x="1707661" y="510388"/>
                  <a:pt x="1721053" y="528714"/>
                </a:cubicBezTo>
                <a:close/>
                <a:moveTo>
                  <a:pt x="1421968" y="433207"/>
                </a:moveTo>
                <a:lnTo>
                  <a:pt x="1470603" y="433207"/>
                </a:lnTo>
                <a:lnTo>
                  <a:pt x="1559766" y="679904"/>
                </a:lnTo>
                <a:lnTo>
                  <a:pt x="1516066" y="679904"/>
                </a:lnTo>
                <a:lnTo>
                  <a:pt x="1498797" y="630212"/>
                </a:lnTo>
                <a:lnTo>
                  <a:pt x="1393774" y="630212"/>
                </a:lnTo>
                <a:lnTo>
                  <a:pt x="1376506" y="679904"/>
                </a:lnTo>
                <a:lnTo>
                  <a:pt x="1332452" y="679904"/>
                </a:lnTo>
                <a:close/>
                <a:moveTo>
                  <a:pt x="286093" y="433207"/>
                </a:moveTo>
                <a:lnTo>
                  <a:pt x="324155" y="433207"/>
                </a:lnTo>
                <a:lnTo>
                  <a:pt x="324155" y="528714"/>
                </a:lnTo>
                <a:cubicBezTo>
                  <a:pt x="337547" y="510388"/>
                  <a:pt x="358340" y="499110"/>
                  <a:pt x="385829" y="499110"/>
                </a:cubicBezTo>
                <a:cubicBezTo>
                  <a:pt x="433759" y="499110"/>
                  <a:pt x="473583" y="539287"/>
                  <a:pt x="473583" y="591798"/>
                </a:cubicBezTo>
                <a:cubicBezTo>
                  <a:pt x="473583" y="643957"/>
                  <a:pt x="433759" y="684486"/>
                  <a:pt x="385829" y="684486"/>
                </a:cubicBezTo>
                <a:cubicBezTo>
                  <a:pt x="358340" y="684486"/>
                  <a:pt x="337547" y="673208"/>
                  <a:pt x="324155" y="654530"/>
                </a:cubicBezTo>
                <a:lnTo>
                  <a:pt x="324155" y="679904"/>
                </a:lnTo>
                <a:lnTo>
                  <a:pt x="286093" y="679904"/>
                </a:lnTo>
                <a:close/>
                <a:moveTo>
                  <a:pt x="3257874" y="428625"/>
                </a:moveTo>
                <a:cubicBezTo>
                  <a:pt x="3271266" y="428625"/>
                  <a:pt x="3282191" y="439550"/>
                  <a:pt x="3282191" y="452942"/>
                </a:cubicBezTo>
                <a:cubicBezTo>
                  <a:pt x="3282191" y="465982"/>
                  <a:pt x="3271266" y="477260"/>
                  <a:pt x="3257874" y="477260"/>
                </a:cubicBezTo>
                <a:cubicBezTo>
                  <a:pt x="3244482" y="477260"/>
                  <a:pt x="3233556" y="465982"/>
                  <a:pt x="3233556" y="452942"/>
                </a:cubicBezTo>
                <a:cubicBezTo>
                  <a:pt x="3233556" y="439550"/>
                  <a:pt x="3244482" y="428625"/>
                  <a:pt x="3257874" y="428625"/>
                </a:cubicBezTo>
                <a:close/>
                <a:moveTo>
                  <a:pt x="2400624" y="428625"/>
                </a:moveTo>
                <a:cubicBezTo>
                  <a:pt x="2414016" y="428625"/>
                  <a:pt x="2424941" y="439550"/>
                  <a:pt x="2424941" y="452942"/>
                </a:cubicBezTo>
                <a:cubicBezTo>
                  <a:pt x="2424941" y="465982"/>
                  <a:pt x="2414016" y="477260"/>
                  <a:pt x="2400624" y="477260"/>
                </a:cubicBezTo>
                <a:cubicBezTo>
                  <a:pt x="2387232" y="477260"/>
                  <a:pt x="2376307" y="465982"/>
                  <a:pt x="2376307" y="452942"/>
                </a:cubicBezTo>
                <a:cubicBezTo>
                  <a:pt x="2376307" y="439550"/>
                  <a:pt x="2387232" y="428625"/>
                  <a:pt x="2400624" y="428625"/>
                </a:cubicBezTo>
                <a:close/>
                <a:moveTo>
                  <a:pt x="2114874" y="428625"/>
                </a:moveTo>
                <a:cubicBezTo>
                  <a:pt x="2128266" y="428625"/>
                  <a:pt x="2139191" y="439550"/>
                  <a:pt x="2139191" y="452942"/>
                </a:cubicBezTo>
                <a:cubicBezTo>
                  <a:pt x="2139191" y="465982"/>
                  <a:pt x="2128266" y="477260"/>
                  <a:pt x="2114874" y="477260"/>
                </a:cubicBezTo>
                <a:cubicBezTo>
                  <a:pt x="2101482" y="477260"/>
                  <a:pt x="2090557" y="465982"/>
                  <a:pt x="2090557" y="452942"/>
                </a:cubicBezTo>
                <a:cubicBezTo>
                  <a:pt x="2090557" y="439550"/>
                  <a:pt x="2101482" y="428625"/>
                  <a:pt x="2114874" y="428625"/>
                </a:cubicBezTo>
                <a:close/>
                <a:moveTo>
                  <a:pt x="127930" y="428625"/>
                </a:moveTo>
                <a:cubicBezTo>
                  <a:pt x="199473" y="428625"/>
                  <a:pt x="255861" y="485013"/>
                  <a:pt x="255861" y="556555"/>
                </a:cubicBezTo>
                <a:cubicBezTo>
                  <a:pt x="255861" y="628098"/>
                  <a:pt x="199473" y="684486"/>
                  <a:pt x="127930" y="684486"/>
                </a:cubicBezTo>
                <a:cubicBezTo>
                  <a:pt x="56741" y="684486"/>
                  <a:pt x="0" y="628098"/>
                  <a:pt x="0" y="556555"/>
                </a:cubicBezTo>
                <a:cubicBezTo>
                  <a:pt x="0" y="485013"/>
                  <a:pt x="56741" y="428625"/>
                  <a:pt x="127930" y="428625"/>
                </a:cubicBezTo>
                <a:close/>
                <a:moveTo>
                  <a:pt x="1710261" y="145904"/>
                </a:moveTo>
                <a:lnTo>
                  <a:pt x="1861804" y="145904"/>
                </a:lnTo>
                <a:lnTo>
                  <a:pt x="1861804" y="181851"/>
                </a:lnTo>
                <a:lnTo>
                  <a:pt x="1710261" y="181851"/>
                </a:lnTo>
                <a:close/>
                <a:moveTo>
                  <a:pt x="1189120" y="106785"/>
                </a:moveTo>
                <a:cubicBezTo>
                  <a:pt x="1157402" y="106785"/>
                  <a:pt x="1133437" y="130397"/>
                  <a:pt x="1133437" y="163173"/>
                </a:cubicBezTo>
                <a:cubicBezTo>
                  <a:pt x="1133437" y="195948"/>
                  <a:pt x="1157402" y="219561"/>
                  <a:pt x="1189120" y="219561"/>
                </a:cubicBezTo>
                <a:cubicBezTo>
                  <a:pt x="1220838" y="219561"/>
                  <a:pt x="1244803" y="195948"/>
                  <a:pt x="1244803" y="163173"/>
                </a:cubicBezTo>
                <a:cubicBezTo>
                  <a:pt x="1244803" y="130397"/>
                  <a:pt x="1220838" y="106785"/>
                  <a:pt x="1189120" y="106785"/>
                </a:cubicBezTo>
                <a:close/>
                <a:moveTo>
                  <a:pt x="979913" y="106785"/>
                </a:moveTo>
                <a:cubicBezTo>
                  <a:pt x="948195" y="106785"/>
                  <a:pt x="924230" y="130397"/>
                  <a:pt x="924230" y="163173"/>
                </a:cubicBezTo>
                <a:cubicBezTo>
                  <a:pt x="924230" y="195948"/>
                  <a:pt x="948195" y="219561"/>
                  <a:pt x="979913" y="219561"/>
                </a:cubicBezTo>
                <a:cubicBezTo>
                  <a:pt x="1011631" y="219561"/>
                  <a:pt x="1035596" y="195948"/>
                  <a:pt x="1035596" y="163173"/>
                </a:cubicBezTo>
                <a:cubicBezTo>
                  <a:pt x="1035596" y="130397"/>
                  <a:pt x="1011631" y="106785"/>
                  <a:pt x="979913" y="106785"/>
                </a:cubicBezTo>
                <a:close/>
                <a:moveTo>
                  <a:pt x="492738" y="105023"/>
                </a:moveTo>
                <a:cubicBezTo>
                  <a:pt x="464191" y="105023"/>
                  <a:pt x="444808" y="121939"/>
                  <a:pt x="439522" y="148371"/>
                </a:cubicBezTo>
                <a:lnTo>
                  <a:pt x="543135" y="148371"/>
                </a:lnTo>
                <a:cubicBezTo>
                  <a:pt x="537848" y="118062"/>
                  <a:pt x="515645" y="105023"/>
                  <a:pt x="492738" y="105023"/>
                </a:cubicBezTo>
                <a:close/>
                <a:moveTo>
                  <a:pt x="599027" y="75067"/>
                </a:moveTo>
                <a:lnTo>
                  <a:pt x="640614" y="75067"/>
                </a:lnTo>
                <a:lnTo>
                  <a:pt x="693125" y="202997"/>
                </a:lnTo>
                <a:lnTo>
                  <a:pt x="738235" y="75067"/>
                </a:lnTo>
                <a:lnTo>
                  <a:pt x="778764" y="75067"/>
                </a:lnTo>
                <a:lnTo>
                  <a:pt x="711099" y="256918"/>
                </a:lnTo>
                <a:cubicBezTo>
                  <a:pt x="694534" y="301676"/>
                  <a:pt x="665636" y="324231"/>
                  <a:pt x="625107" y="321764"/>
                </a:cubicBezTo>
                <a:lnTo>
                  <a:pt x="625107" y="286169"/>
                </a:lnTo>
                <a:cubicBezTo>
                  <a:pt x="649777" y="287579"/>
                  <a:pt x="663169" y="274892"/>
                  <a:pt x="671979" y="251632"/>
                </a:cubicBezTo>
                <a:lnTo>
                  <a:pt x="673741" y="248107"/>
                </a:lnTo>
                <a:close/>
                <a:moveTo>
                  <a:pt x="1710261" y="73657"/>
                </a:moveTo>
                <a:lnTo>
                  <a:pt x="1861804" y="73657"/>
                </a:lnTo>
                <a:lnTo>
                  <a:pt x="1861804" y="109604"/>
                </a:lnTo>
                <a:lnTo>
                  <a:pt x="1710261" y="109604"/>
                </a:lnTo>
                <a:close/>
                <a:moveTo>
                  <a:pt x="1416653" y="71895"/>
                </a:moveTo>
                <a:lnTo>
                  <a:pt x="1416653" y="113129"/>
                </a:lnTo>
                <a:cubicBezTo>
                  <a:pt x="1391631" y="111366"/>
                  <a:pt x="1362380" y="122996"/>
                  <a:pt x="1362380" y="162468"/>
                </a:cubicBezTo>
                <a:lnTo>
                  <a:pt x="1362380" y="251279"/>
                </a:lnTo>
                <a:lnTo>
                  <a:pt x="1324318" y="251279"/>
                </a:lnTo>
                <a:lnTo>
                  <a:pt x="1324318" y="75067"/>
                </a:lnTo>
                <a:lnTo>
                  <a:pt x="1362380" y="75067"/>
                </a:lnTo>
                <a:lnTo>
                  <a:pt x="1362380" y="104670"/>
                </a:lnTo>
                <a:cubicBezTo>
                  <a:pt x="1372953" y="80705"/>
                  <a:pt x="1394450" y="71895"/>
                  <a:pt x="1416653" y="71895"/>
                </a:cubicBezTo>
                <a:close/>
                <a:moveTo>
                  <a:pt x="378428" y="71895"/>
                </a:moveTo>
                <a:lnTo>
                  <a:pt x="378428" y="113129"/>
                </a:lnTo>
                <a:cubicBezTo>
                  <a:pt x="353406" y="111366"/>
                  <a:pt x="324155" y="122996"/>
                  <a:pt x="324155" y="162468"/>
                </a:cubicBezTo>
                <a:lnTo>
                  <a:pt x="324155" y="251279"/>
                </a:lnTo>
                <a:lnTo>
                  <a:pt x="286093" y="251279"/>
                </a:lnTo>
                <a:lnTo>
                  <a:pt x="286093" y="75067"/>
                </a:lnTo>
                <a:lnTo>
                  <a:pt x="324155" y="75067"/>
                </a:lnTo>
                <a:lnTo>
                  <a:pt x="324155" y="104670"/>
                </a:lnTo>
                <a:cubicBezTo>
                  <a:pt x="334728" y="80705"/>
                  <a:pt x="356225" y="71895"/>
                  <a:pt x="378428" y="71895"/>
                </a:cubicBezTo>
                <a:close/>
                <a:moveTo>
                  <a:pt x="1508055" y="70485"/>
                </a:moveTo>
                <a:cubicBezTo>
                  <a:pt x="1536954" y="70485"/>
                  <a:pt x="1560919" y="83877"/>
                  <a:pt x="1573254" y="107137"/>
                </a:cubicBezTo>
                <a:lnTo>
                  <a:pt x="1541183" y="125111"/>
                </a:lnTo>
                <a:cubicBezTo>
                  <a:pt x="1534839" y="111366"/>
                  <a:pt x="1522505" y="105023"/>
                  <a:pt x="1508055" y="105023"/>
                </a:cubicBezTo>
                <a:cubicBezTo>
                  <a:pt x="1494311" y="105023"/>
                  <a:pt x="1482328" y="111014"/>
                  <a:pt x="1482328" y="123701"/>
                </a:cubicBezTo>
                <a:cubicBezTo>
                  <a:pt x="1482328" y="155772"/>
                  <a:pt x="1577130" y="136389"/>
                  <a:pt x="1577130" y="201587"/>
                </a:cubicBezTo>
                <a:cubicBezTo>
                  <a:pt x="1577130" y="236830"/>
                  <a:pt x="1546470" y="255861"/>
                  <a:pt x="1508408" y="255861"/>
                </a:cubicBezTo>
                <a:cubicBezTo>
                  <a:pt x="1473165" y="255861"/>
                  <a:pt x="1447791" y="240002"/>
                  <a:pt x="1436513" y="214627"/>
                </a:cubicBezTo>
                <a:lnTo>
                  <a:pt x="1469288" y="195596"/>
                </a:lnTo>
                <a:cubicBezTo>
                  <a:pt x="1474927" y="211455"/>
                  <a:pt x="1489024" y="220971"/>
                  <a:pt x="1508408" y="220971"/>
                </a:cubicBezTo>
                <a:cubicBezTo>
                  <a:pt x="1525324" y="220971"/>
                  <a:pt x="1538364" y="215332"/>
                  <a:pt x="1538364" y="201235"/>
                </a:cubicBezTo>
                <a:cubicBezTo>
                  <a:pt x="1538364" y="169869"/>
                  <a:pt x="1443561" y="187490"/>
                  <a:pt x="1443561" y="124406"/>
                </a:cubicBezTo>
                <a:cubicBezTo>
                  <a:pt x="1443561" y="91278"/>
                  <a:pt x="1472108" y="70485"/>
                  <a:pt x="1508055" y="70485"/>
                </a:cubicBezTo>
                <a:close/>
                <a:moveTo>
                  <a:pt x="1183129" y="70485"/>
                </a:moveTo>
                <a:cubicBezTo>
                  <a:pt x="1210618" y="70485"/>
                  <a:pt x="1231411" y="81763"/>
                  <a:pt x="1244803" y="100089"/>
                </a:cubicBezTo>
                <a:lnTo>
                  <a:pt x="1244803" y="75067"/>
                </a:lnTo>
                <a:lnTo>
                  <a:pt x="1282865" y="75067"/>
                </a:lnTo>
                <a:lnTo>
                  <a:pt x="1282865" y="251279"/>
                </a:lnTo>
                <a:lnTo>
                  <a:pt x="1244803" y="251279"/>
                </a:lnTo>
                <a:lnTo>
                  <a:pt x="1244803" y="225905"/>
                </a:lnTo>
                <a:cubicBezTo>
                  <a:pt x="1231411" y="244583"/>
                  <a:pt x="1210618" y="255861"/>
                  <a:pt x="1183129" y="255861"/>
                </a:cubicBezTo>
                <a:cubicBezTo>
                  <a:pt x="1135199" y="255861"/>
                  <a:pt x="1095375" y="215332"/>
                  <a:pt x="1095375" y="163173"/>
                </a:cubicBezTo>
                <a:cubicBezTo>
                  <a:pt x="1095375" y="110662"/>
                  <a:pt x="1135199" y="70485"/>
                  <a:pt x="1183129" y="70485"/>
                </a:cubicBezTo>
                <a:close/>
                <a:moveTo>
                  <a:pt x="493090" y="70485"/>
                </a:moveTo>
                <a:cubicBezTo>
                  <a:pt x="545602" y="70485"/>
                  <a:pt x="581549" y="112776"/>
                  <a:pt x="581549" y="163525"/>
                </a:cubicBezTo>
                <a:cubicBezTo>
                  <a:pt x="581549" y="168812"/>
                  <a:pt x="580844" y="174450"/>
                  <a:pt x="580139" y="179384"/>
                </a:cubicBezTo>
                <a:lnTo>
                  <a:pt x="439874" y="179384"/>
                </a:lnTo>
                <a:cubicBezTo>
                  <a:pt x="445865" y="206874"/>
                  <a:pt x="468068" y="220971"/>
                  <a:pt x="496262" y="220971"/>
                </a:cubicBezTo>
                <a:cubicBezTo>
                  <a:pt x="517408" y="220971"/>
                  <a:pt x="533267" y="211455"/>
                  <a:pt x="541725" y="199120"/>
                </a:cubicBezTo>
                <a:lnTo>
                  <a:pt x="573091" y="217446"/>
                </a:lnTo>
                <a:cubicBezTo>
                  <a:pt x="556879" y="241411"/>
                  <a:pt x="530447" y="255861"/>
                  <a:pt x="495910" y="255861"/>
                </a:cubicBezTo>
                <a:cubicBezTo>
                  <a:pt x="437760" y="255861"/>
                  <a:pt x="400050" y="216037"/>
                  <a:pt x="400050" y="163173"/>
                </a:cubicBezTo>
                <a:cubicBezTo>
                  <a:pt x="400050" y="111014"/>
                  <a:pt x="437760" y="70485"/>
                  <a:pt x="493090" y="70485"/>
                </a:cubicBezTo>
                <a:close/>
                <a:moveTo>
                  <a:pt x="886168" y="4582"/>
                </a:moveTo>
                <a:lnTo>
                  <a:pt x="924230" y="4582"/>
                </a:lnTo>
                <a:lnTo>
                  <a:pt x="924230" y="100089"/>
                </a:lnTo>
                <a:cubicBezTo>
                  <a:pt x="937622" y="81763"/>
                  <a:pt x="958415" y="70485"/>
                  <a:pt x="985904" y="70485"/>
                </a:cubicBezTo>
                <a:cubicBezTo>
                  <a:pt x="1033834" y="70485"/>
                  <a:pt x="1073658" y="110662"/>
                  <a:pt x="1073658" y="163173"/>
                </a:cubicBezTo>
                <a:cubicBezTo>
                  <a:pt x="1073658" y="215332"/>
                  <a:pt x="1033834" y="255861"/>
                  <a:pt x="985904" y="255861"/>
                </a:cubicBezTo>
                <a:cubicBezTo>
                  <a:pt x="958415" y="255861"/>
                  <a:pt x="937622" y="244583"/>
                  <a:pt x="924230" y="225905"/>
                </a:cubicBezTo>
                <a:lnTo>
                  <a:pt x="924230" y="251279"/>
                </a:lnTo>
                <a:lnTo>
                  <a:pt x="886168" y="251279"/>
                </a:lnTo>
                <a:close/>
                <a:moveTo>
                  <a:pt x="129340" y="0"/>
                </a:moveTo>
                <a:cubicBezTo>
                  <a:pt x="176213" y="0"/>
                  <a:pt x="216037" y="23613"/>
                  <a:pt x="236830" y="58503"/>
                </a:cubicBezTo>
                <a:lnTo>
                  <a:pt x="201940" y="78591"/>
                </a:lnTo>
                <a:cubicBezTo>
                  <a:pt x="189252" y="55683"/>
                  <a:pt x="161763" y="39472"/>
                  <a:pt x="129340" y="39472"/>
                </a:cubicBezTo>
                <a:cubicBezTo>
                  <a:pt x="77181" y="39472"/>
                  <a:pt x="40529" y="77886"/>
                  <a:pt x="40529" y="128283"/>
                </a:cubicBezTo>
                <a:cubicBezTo>
                  <a:pt x="40529" y="177975"/>
                  <a:pt x="76476" y="216389"/>
                  <a:pt x="131807" y="216389"/>
                </a:cubicBezTo>
                <a:cubicBezTo>
                  <a:pt x="176565" y="216389"/>
                  <a:pt x="204054" y="193129"/>
                  <a:pt x="211455" y="160001"/>
                </a:cubicBezTo>
                <a:lnTo>
                  <a:pt x="128988" y="160001"/>
                </a:lnTo>
                <a:lnTo>
                  <a:pt x="128988" y="123701"/>
                </a:lnTo>
                <a:lnTo>
                  <a:pt x="252336" y="123701"/>
                </a:lnTo>
                <a:lnTo>
                  <a:pt x="252336" y="140618"/>
                </a:lnTo>
                <a:cubicBezTo>
                  <a:pt x="252336" y="207931"/>
                  <a:pt x="203702" y="255861"/>
                  <a:pt x="131455" y="255861"/>
                </a:cubicBezTo>
                <a:cubicBezTo>
                  <a:pt x="54626" y="255861"/>
                  <a:pt x="0" y="198768"/>
                  <a:pt x="0" y="127930"/>
                </a:cubicBezTo>
                <a:cubicBezTo>
                  <a:pt x="0" y="57093"/>
                  <a:pt x="55331" y="0"/>
                  <a:pt x="12934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[T2O] Google Shape;89;p13">
            <a:extLst>
              <a:ext uri="{FF2B5EF4-FFF2-40B4-BE49-F238E27FC236}">
                <a16:creationId xmlns:a16="http://schemas.microsoft.com/office/drawing/2014/main" id="{7D23413E-29DE-7C4F-B0B1-79F036B27D88}"/>
              </a:ext>
            </a:extLst>
          </p:cNvPr>
          <p:cNvSpPr/>
          <p:nvPr/>
        </p:nvSpPr>
        <p:spPr>
          <a:xfrm>
            <a:off x="934911" y="3589184"/>
            <a:ext cx="3491969" cy="745807"/>
          </a:xfrm>
          <a:custGeom>
            <a:avLst/>
            <a:gdLst/>
            <a:ahLst/>
            <a:cxnLst/>
            <a:rect l="l" t="t" r="r" b="b"/>
            <a:pathLst>
              <a:path w="3491969" h="745807">
                <a:moveTo>
                  <a:pt x="3205238" y="531533"/>
                </a:moveTo>
                <a:cubicBezTo>
                  <a:pt x="3174225" y="531533"/>
                  <a:pt x="3150260" y="555145"/>
                  <a:pt x="3150260" y="587216"/>
                </a:cubicBezTo>
                <a:cubicBezTo>
                  <a:pt x="3150260" y="619287"/>
                  <a:pt x="3174225" y="642899"/>
                  <a:pt x="3205238" y="642899"/>
                </a:cubicBezTo>
                <a:cubicBezTo>
                  <a:pt x="3236252" y="642899"/>
                  <a:pt x="3260216" y="619287"/>
                  <a:pt x="3260216" y="587216"/>
                </a:cubicBezTo>
                <a:cubicBezTo>
                  <a:pt x="3260216" y="555145"/>
                  <a:pt x="3236252" y="531533"/>
                  <a:pt x="3205238" y="531533"/>
                </a:cubicBezTo>
                <a:close/>
                <a:moveTo>
                  <a:pt x="2767793" y="530828"/>
                </a:moveTo>
                <a:cubicBezTo>
                  <a:pt x="2736075" y="530828"/>
                  <a:pt x="2712110" y="554440"/>
                  <a:pt x="2712110" y="587216"/>
                </a:cubicBezTo>
                <a:cubicBezTo>
                  <a:pt x="2712110" y="619992"/>
                  <a:pt x="2736075" y="643604"/>
                  <a:pt x="2767793" y="643604"/>
                </a:cubicBezTo>
                <a:cubicBezTo>
                  <a:pt x="2799511" y="643604"/>
                  <a:pt x="2823476" y="619992"/>
                  <a:pt x="2823476" y="587216"/>
                </a:cubicBezTo>
                <a:cubicBezTo>
                  <a:pt x="2823476" y="554440"/>
                  <a:pt x="2799511" y="530828"/>
                  <a:pt x="2767793" y="530828"/>
                </a:cubicBezTo>
                <a:close/>
                <a:moveTo>
                  <a:pt x="1462868" y="530828"/>
                </a:moveTo>
                <a:cubicBezTo>
                  <a:pt x="1431150" y="530828"/>
                  <a:pt x="1407185" y="554440"/>
                  <a:pt x="1407185" y="587216"/>
                </a:cubicBezTo>
                <a:cubicBezTo>
                  <a:pt x="1407185" y="619992"/>
                  <a:pt x="1431150" y="643604"/>
                  <a:pt x="1462868" y="643604"/>
                </a:cubicBezTo>
                <a:cubicBezTo>
                  <a:pt x="1494586" y="643604"/>
                  <a:pt x="1518551" y="619992"/>
                  <a:pt x="1518551" y="587216"/>
                </a:cubicBezTo>
                <a:cubicBezTo>
                  <a:pt x="1518551" y="554440"/>
                  <a:pt x="1494586" y="530828"/>
                  <a:pt x="1462868" y="530828"/>
                </a:cubicBezTo>
                <a:close/>
                <a:moveTo>
                  <a:pt x="920286" y="530828"/>
                </a:moveTo>
                <a:cubicBezTo>
                  <a:pt x="888568" y="530828"/>
                  <a:pt x="864603" y="554440"/>
                  <a:pt x="864603" y="587216"/>
                </a:cubicBezTo>
                <a:cubicBezTo>
                  <a:pt x="864603" y="619992"/>
                  <a:pt x="888568" y="643604"/>
                  <a:pt x="920286" y="643604"/>
                </a:cubicBezTo>
                <a:cubicBezTo>
                  <a:pt x="952004" y="643604"/>
                  <a:pt x="975969" y="619992"/>
                  <a:pt x="975969" y="587216"/>
                </a:cubicBezTo>
                <a:cubicBezTo>
                  <a:pt x="975969" y="554440"/>
                  <a:pt x="952004" y="530828"/>
                  <a:pt x="920286" y="530828"/>
                </a:cubicBezTo>
                <a:close/>
                <a:moveTo>
                  <a:pt x="3036341" y="499110"/>
                </a:moveTo>
                <a:lnTo>
                  <a:pt x="3074403" y="499110"/>
                </a:lnTo>
                <a:lnTo>
                  <a:pt x="3074403" y="675322"/>
                </a:lnTo>
                <a:lnTo>
                  <a:pt x="3036341" y="675322"/>
                </a:lnTo>
                <a:close/>
                <a:moveTo>
                  <a:pt x="2179091" y="499110"/>
                </a:moveTo>
                <a:lnTo>
                  <a:pt x="2217153" y="499110"/>
                </a:lnTo>
                <a:lnTo>
                  <a:pt x="2217153" y="675322"/>
                </a:lnTo>
                <a:lnTo>
                  <a:pt x="2179091" y="675322"/>
                </a:lnTo>
                <a:close/>
                <a:moveTo>
                  <a:pt x="1893341" y="499110"/>
                </a:moveTo>
                <a:lnTo>
                  <a:pt x="1931403" y="499110"/>
                </a:lnTo>
                <a:lnTo>
                  <a:pt x="1931403" y="675322"/>
                </a:lnTo>
                <a:lnTo>
                  <a:pt x="1893341" y="675322"/>
                </a:lnTo>
                <a:close/>
                <a:moveTo>
                  <a:pt x="327717" y="499110"/>
                </a:moveTo>
                <a:lnTo>
                  <a:pt x="365779" y="499110"/>
                </a:lnTo>
                <a:lnTo>
                  <a:pt x="365779" y="603427"/>
                </a:lnTo>
                <a:cubicBezTo>
                  <a:pt x="365779" y="630212"/>
                  <a:pt x="381285" y="644309"/>
                  <a:pt x="405250" y="644309"/>
                </a:cubicBezTo>
                <a:cubicBezTo>
                  <a:pt x="430272" y="644309"/>
                  <a:pt x="450008" y="629507"/>
                  <a:pt x="450008" y="593560"/>
                </a:cubicBezTo>
                <a:lnTo>
                  <a:pt x="450008" y="499110"/>
                </a:lnTo>
                <a:lnTo>
                  <a:pt x="488070" y="499110"/>
                </a:lnTo>
                <a:lnTo>
                  <a:pt x="488070" y="675322"/>
                </a:lnTo>
                <a:lnTo>
                  <a:pt x="450008" y="675322"/>
                </a:lnTo>
                <a:lnTo>
                  <a:pt x="450008" y="652767"/>
                </a:lnTo>
                <a:cubicBezTo>
                  <a:pt x="438378" y="671093"/>
                  <a:pt x="419347" y="679904"/>
                  <a:pt x="395382" y="679904"/>
                </a:cubicBezTo>
                <a:cubicBezTo>
                  <a:pt x="355911" y="679904"/>
                  <a:pt x="327717" y="653119"/>
                  <a:pt x="327717" y="607304"/>
                </a:cubicBezTo>
                <a:close/>
                <a:moveTo>
                  <a:pt x="2652426" y="495938"/>
                </a:moveTo>
                <a:lnTo>
                  <a:pt x="2652426" y="537172"/>
                </a:lnTo>
                <a:cubicBezTo>
                  <a:pt x="2627404" y="535409"/>
                  <a:pt x="2598153" y="547039"/>
                  <a:pt x="2598153" y="586511"/>
                </a:cubicBezTo>
                <a:lnTo>
                  <a:pt x="2598153" y="675322"/>
                </a:lnTo>
                <a:lnTo>
                  <a:pt x="2560091" y="675322"/>
                </a:lnTo>
                <a:lnTo>
                  <a:pt x="2560091" y="499110"/>
                </a:lnTo>
                <a:lnTo>
                  <a:pt x="2598153" y="499110"/>
                </a:lnTo>
                <a:lnTo>
                  <a:pt x="2598153" y="528713"/>
                </a:lnTo>
                <a:cubicBezTo>
                  <a:pt x="2608726" y="504748"/>
                  <a:pt x="2630223" y="495938"/>
                  <a:pt x="2652426" y="495938"/>
                </a:cubicBezTo>
                <a:close/>
                <a:moveTo>
                  <a:pt x="299751" y="495938"/>
                </a:moveTo>
                <a:lnTo>
                  <a:pt x="299751" y="537172"/>
                </a:lnTo>
                <a:cubicBezTo>
                  <a:pt x="274729" y="535409"/>
                  <a:pt x="245478" y="547039"/>
                  <a:pt x="245478" y="586511"/>
                </a:cubicBezTo>
                <a:lnTo>
                  <a:pt x="245478" y="675322"/>
                </a:lnTo>
                <a:lnTo>
                  <a:pt x="207416" y="675322"/>
                </a:lnTo>
                <a:lnTo>
                  <a:pt x="207416" y="499110"/>
                </a:lnTo>
                <a:lnTo>
                  <a:pt x="245478" y="499110"/>
                </a:lnTo>
                <a:lnTo>
                  <a:pt x="245478" y="528713"/>
                </a:lnTo>
                <a:cubicBezTo>
                  <a:pt x="256051" y="504748"/>
                  <a:pt x="277548" y="495938"/>
                  <a:pt x="299751" y="495938"/>
                </a:cubicBezTo>
                <a:close/>
                <a:moveTo>
                  <a:pt x="3424304" y="494528"/>
                </a:moveTo>
                <a:cubicBezTo>
                  <a:pt x="3463775" y="494528"/>
                  <a:pt x="3491969" y="521312"/>
                  <a:pt x="3491969" y="567128"/>
                </a:cubicBezTo>
                <a:lnTo>
                  <a:pt x="3491969" y="675322"/>
                </a:lnTo>
                <a:lnTo>
                  <a:pt x="3453907" y="675322"/>
                </a:lnTo>
                <a:lnTo>
                  <a:pt x="3453907" y="571004"/>
                </a:lnTo>
                <a:cubicBezTo>
                  <a:pt x="3453907" y="544220"/>
                  <a:pt x="3438401" y="530123"/>
                  <a:pt x="3414436" y="530123"/>
                </a:cubicBezTo>
                <a:cubicBezTo>
                  <a:pt x="3389413" y="530123"/>
                  <a:pt x="3369678" y="544925"/>
                  <a:pt x="3369678" y="580872"/>
                </a:cubicBezTo>
                <a:lnTo>
                  <a:pt x="3369678" y="675322"/>
                </a:lnTo>
                <a:lnTo>
                  <a:pt x="3331616" y="675322"/>
                </a:lnTo>
                <a:lnTo>
                  <a:pt x="3331616" y="499110"/>
                </a:lnTo>
                <a:lnTo>
                  <a:pt x="3369678" y="499110"/>
                </a:lnTo>
                <a:lnTo>
                  <a:pt x="3369678" y="521665"/>
                </a:lnTo>
                <a:cubicBezTo>
                  <a:pt x="3381308" y="503339"/>
                  <a:pt x="3400339" y="494528"/>
                  <a:pt x="3424304" y="494528"/>
                </a:cubicBezTo>
                <a:close/>
                <a:moveTo>
                  <a:pt x="3205238" y="494528"/>
                </a:moveTo>
                <a:cubicBezTo>
                  <a:pt x="3257044" y="494528"/>
                  <a:pt x="3298278" y="534705"/>
                  <a:pt x="3298278" y="587216"/>
                </a:cubicBezTo>
                <a:cubicBezTo>
                  <a:pt x="3298278" y="639375"/>
                  <a:pt x="3257044" y="679904"/>
                  <a:pt x="3205238" y="679904"/>
                </a:cubicBezTo>
                <a:cubicBezTo>
                  <a:pt x="3153784" y="679904"/>
                  <a:pt x="3112198" y="639375"/>
                  <a:pt x="3112198" y="587216"/>
                </a:cubicBezTo>
                <a:cubicBezTo>
                  <a:pt x="3112198" y="534705"/>
                  <a:pt x="3153784" y="494528"/>
                  <a:pt x="3205238" y="494528"/>
                </a:cubicBezTo>
                <a:close/>
                <a:moveTo>
                  <a:pt x="2761802" y="494528"/>
                </a:moveTo>
                <a:cubicBezTo>
                  <a:pt x="2789291" y="494528"/>
                  <a:pt x="2810084" y="505806"/>
                  <a:pt x="2823476" y="524132"/>
                </a:cubicBezTo>
                <a:lnTo>
                  <a:pt x="2823476" y="499110"/>
                </a:lnTo>
                <a:lnTo>
                  <a:pt x="2861538" y="499110"/>
                </a:lnTo>
                <a:lnTo>
                  <a:pt x="2861538" y="675322"/>
                </a:lnTo>
                <a:lnTo>
                  <a:pt x="2823476" y="675322"/>
                </a:lnTo>
                <a:lnTo>
                  <a:pt x="2823476" y="649948"/>
                </a:lnTo>
                <a:cubicBezTo>
                  <a:pt x="2810084" y="668626"/>
                  <a:pt x="2789291" y="679904"/>
                  <a:pt x="2761802" y="679904"/>
                </a:cubicBezTo>
                <a:cubicBezTo>
                  <a:pt x="2713872" y="679904"/>
                  <a:pt x="2674048" y="639375"/>
                  <a:pt x="2674048" y="587216"/>
                </a:cubicBezTo>
                <a:cubicBezTo>
                  <a:pt x="2674048" y="534705"/>
                  <a:pt x="2713872" y="494528"/>
                  <a:pt x="2761802" y="494528"/>
                </a:cubicBezTo>
                <a:close/>
                <a:moveTo>
                  <a:pt x="2324728" y="494528"/>
                </a:moveTo>
                <a:cubicBezTo>
                  <a:pt x="2353627" y="494528"/>
                  <a:pt x="2377592" y="507920"/>
                  <a:pt x="2389927" y="531180"/>
                </a:cubicBezTo>
                <a:lnTo>
                  <a:pt x="2357856" y="549154"/>
                </a:lnTo>
                <a:cubicBezTo>
                  <a:pt x="2351513" y="535409"/>
                  <a:pt x="2339178" y="529066"/>
                  <a:pt x="2324728" y="529066"/>
                </a:cubicBezTo>
                <a:cubicBezTo>
                  <a:pt x="2310984" y="529066"/>
                  <a:pt x="2299001" y="535057"/>
                  <a:pt x="2299001" y="547744"/>
                </a:cubicBezTo>
                <a:cubicBezTo>
                  <a:pt x="2299001" y="579815"/>
                  <a:pt x="2393804" y="560432"/>
                  <a:pt x="2393804" y="625630"/>
                </a:cubicBezTo>
                <a:cubicBezTo>
                  <a:pt x="2393804" y="660873"/>
                  <a:pt x="2363143" y="679904"/>
                  <a:pt x="2325081" y="679904"/>
                </a:cubicBezTo>
                <a:cubicBezTo>
                  <a:pt x="2289838" y="679904"/>
                  <a:pt x="2264463" y="664045"/>
                  <a:pt x="2253186" y="638670"/>
                </a:cubicBezTo>
                <a:lnTo>
                  <a:pt x="2285961" y="619639"/>
                </a:lnTo>
                <a:cubicBezTo>
                  <a:pt x="2291600" y="635498"/>
                  <a:pt x="2305697" y="645014"/>
                  <a:pt x="2325081" y="645014"/>
                </a:cubicBezTo>
                <a:cubicBezTo>
                  <a:pt x="2341997" y="645014"/>
                  <a:pt x="2355037" y="639375"/>
                  <a:pt x="2355037" y="625278"/>
                </a:cubicBezTo>
                <a:cubicBezTo>
                  <a:pt x="2355037" y="593912"/>
                  <a:pt x="2260234" y="611533"/>
                  <a:pt x="2260234" y="548449"/>
                </a:cubicBezTo>
                <a:cubicBezTo>
                  <a:pt x="2260234" y="515321"/>
                  <a:pt x="2288781" y="494528"/>
                  <a:pt x="2324728" y="494528"/>
                </a:cubicBezTo>
                <a:close/>
                <a:moveTo>
                  <a:pt x="2071754" y="494528"/>
                </a:moveTo>
                <a:cubicBezTo>
                  <a:pt x="2111225" y="494528"/>
                  <a:pt x="2139419" y="521312"/>
                  <a:pt x="2139419" y="567128"/>
                </a:cubicBezTo>
                <a:lnTo>
                  <a:pt x="2139419" y="675322"/>
                </a:lnTo>
                <a:lnTo>
                  <a:pt x="2101357" y="675322"/>
                </a:lnTo>
                <a:lnTo>
                  <a:pt x="2101357" y="571004"/>
                </a:lnTo>
                <a:cubicBezTo>
                  <a:pt x="2101357" y="544220"/>
                  <a:pt x="2085851" y="530123"/>
                  <a:pt x="2061886" y="530123"/>
                </a:cubicBezTo>
                <a:cubicBezTo>
                  <a:pt x="2036864" y="530123"/>
                  <a:pt x="2017128" y="544925"/>
                  <a:pt x="2017128" y="580872"/>
                </a:cubicBezTo>
                <a:lnTo>
                  <a:pt x="2017128" y="675322"/>
                </a:lnTo>
                <a:lnTo>
                  <a:pt x="1979066" y="675322"/>
                </a:lnTo>
                <a:lnTo>
                  <a:pt x="1979066" y="499110"/>
                </a:lnTo>
                <a:lnTo>
                  <a:pt x="2017128" y="499110"/>
                </a:lnTo>
                <a:lnTo>
                  <a:pt x="2017128" y="521665"/>
                </a:lnTo>
                <a:cubicBezTo>
                  <a:pt x="2028758" y="503339"/>
                  <a:pt x="2047789" y="494528"/>
                  <a:pt x="2071754" y="494528"/>
                </a:cubicBezTo>
                <a:close/>
                <a:moveTo>
                  <a:pt x="1686525" y="494528"/>
                </a:moveTo>
                <a:cubicBezTo>
                  <a:pt x="1709432" y="494528"/>
                  <a:pt x="1726349" y="504748"/>
                  <a:pt x="1736569" y="522370"/>
                </a:cubicBezTo>
                <a:cubicBezTo>
                  <a:pt x="1748199" y="504044"/>
                  <a:pt x="1766878" y="494528"/>
                  <a:pt x="1790490" y="494528"/>
                </a:cubicBezTo>
                <a:cubicBezTo>
                  <a:pt x="1830314" y="494528"/>
                  <a:pt x="1857098" y="522017"/>
                  <a:pt x="1857098" y="566070"/>
                </a:cubicBezTo>
                <a:lnTo>
                  <a:pt x="1857098" y="675322"/>
                </a:lnTo>
                <a:lnTo>
                  <a:pt x="1819037" y="675322"/>
                </a:lnTo>
                <a:lnTo>
                  <a:pt x="1819037" y="568537"/>
                </a:lnTo>
                <a:cubicBezTo>
                  <a:pt x="1819037" y="543868"/>
                  <a:pt x="1805644" y="530123"/>
                  <a:pt x="1784851" y="530123"/>
                </a:cubicBezTo>
                <a:cubicBezTo>
                  <a:pt x="1762296" y="530123"/>
                  <a:pt x="1746437" y="544572"/>
                  <a:pt x="1746437" y="576643"/>
                </a:cubicBezTo>
                <a:lnTo>
                  <a:pt x="1746437" y="675322"/>
                </a:lnTo>
                <a:lnTo>
                  <a:pt x="1708375" y="675322"/>
                </a:lnTo>
                <a:lnTo>
                  <a:pt x="1708375" y="568537"/>
                </a:lnTo>
                <a:cubicBezTo>
                  <a:pt x="1708375" y="543868"/>
                  <a:pt x="1696040" y="530123"/>
                  <a:pt x="1675247" y="530123"/>
                </a:cubicBezTo>
                <a:cubicBezTo>
                  <a:pt x="1653749" y="530123"/>
                  <a:pt x="1636128" y="544572"/>
                  <a:pt x="1636128" y="576643"/>
                </a:cubicBezTo>
                <a:lnTo>
                  <a:pt x="1636128" y="675322"/>
                </a:lnTo>
                <a:lnTo>
                  <a:pt x="1598066" y="675322"/>
                </a:lnTo>
                <a:lnTo>
                  <a:pt x="1598066" y="499110"/>
                </a:lnTo>
                <a:lnTo>
                  <a:pt x="1636128" y="499110"/>
                </a:lnTo>
                <a:lnTo>
                  <a:pt x="1636128" y="520255"/>
                </a:lnTo>
                <a:cubicBezTo>
                  <a:pt x="1647406" y="502986"/>
                  <a:pt x="1664674" y="494528"/>
                  <a:pt x="1686525" y="494528"/>
                </a:cubicBezTo>
                <a:close/>
                <a:moveTo>
                  <a:pt x="926277" y="494528"/>
                </a:moveTo>
                <a:cubicBezTo>
                  <a:pt x="974207" y="494528"/>
                  <a:pt x="1014031" y="535057"/>
                  <a:pt x="1014031" y="587216"/>
                </a:cubicBezTo>
                <a:cubicBezTo>
                  <a:pt x="1014031" y="639727"/>
                  <a:pt x="974207" y="679904"/>
                  <a:pt x="926277" y="679904"/>
                </a:cubicBezTo>
                <a:cubicBezTo>
                  <a:pt x="898788" y="679904"/>
                  <a:pt x="877995" y="668626"/>
                  <a:pt x="864603" y="650300"/>
                </a:cubicBezTo>
                <a:lnTo>
                  <a:pt x="864603" y="745807"/>
                </a:lnTo>
                <a:lnTo>
                  <a:pt x="826541" y="745807"/>
                </a:lnTo>
                <a:lnTo>
                  <a:pt x="826541" y="499110"/>
                </a:lnTo>
                <a:lnTo>
                  <a:pt x="864603" y="499110"/>
                </a:lnTo>
                <a:lnTo>
                  <a:pt x="864603" y="524484"/>
                </a:lnTo>
                <a:cubicBezTo>
                  <a:pt x="877995" y="505806"/>
                  <a:pt x="898788" y="494528"/>
                  <a:pt x="926277" y="494528"/>
                </a:cubicBezTo>
                <a:close/>
                <a:moveTo>
                  <a:pt x="619725" y="494528"/>
                </a:moveTo>
                <a:cubicBezTo>
                  <a:pt x="642632" y="494528"/>
                  <a:pt x="659549" y="504748"/>
                  <a:pt x="669769" y="522370"/>
                </a:cubicBezTo>
                <a:cubicBezTo>
                  <a:pt x="681399" y="504044"/>
                  <a:pt x="700078" y="494528"/>
                  <a:pt x="723690" y="494528"/>
                </a:cubicBezTo>
                <a:cubicBezTo>
                  <a:pt x="763514" y="494528"/>
                  <a:pt x="790298" y="522017"/>
                  <a:pt x="790298" y="566070"/>
                </a:cubicBezTo>
                <a:lnTo>
                  <a:pt x="790298" y="675322"/>
                </a:lnTo>
                <a:lnTo>
                  <a:pt x="752236" y="675322"/>
                </a:lnTo>
                <a:lnTo>
                  <a:pt x="752236" y="568537"/>
                </a:lnTo>
                <a:cubicBezTo>
                  <a:pt x="752236" y="543868"/>
                  <a:pt x="738844" y="530123"/>
                  <a:pt x="718051" y="530123"/>
                </a:cubicBezTo>
                <a:cubicBezTo>
                  <a:pt x="695496" y="530123"/>
                  <a:pt x="679637" y="544572"/>
                  <a:pt x="679637" y="576643"/>
                </a:cubicBezTo>
                <a:lnTo>
                  <a:pt x="679637" y="675322"/>
                </a:lnTo>
                <a:lnTo>
                  <a:pt x="641575" y="675322"/>
                </a:lnTo>
                <a:lnTo>
                  <a:pt x="641575" y="568537"/>
                </a:lnTo>
                <a:cubicBezTo>
                  <a:pt x="641575" y="543868"/>
                  <a:pt x="629240" y="530123"/>
                  <a:pt x="608447" y="530123"/>
                </a:cubicBezTo>
                <a:cubicBezTo>
                  <a:pt x="586949" y="530123"/>
                  <a:pt x="569328" y="544572"/>
                  <a:pt x="569328" y="576643"/>
                </a:cubicBezTo>
                <a:lnTo>
                  <a:pt x="569328" y="675322"/>
                </a:lnTo>
                <a:lnTo>
                  <a:pt x="531266" y="675322"/>
                </a:lnTo>
                <a:lnTo>
                  <a:pt x="531266" y="499110"/>
                </a:lnTo>
                <a:lnTo>
                  <a:pt x="569328" y="499110"/>
                </a:lnTo>
                <a:lnTo>
                  <a:pt x="569328" y="520255"/>
                </a:lnTo>
                <a:cubicBezTo>
                  <a:pt x="580605" y="502986"/>
                  <a:pt x="597874" y="494528"/>
                  <a:pt x="619725" y="494528"/>
                </a:cubicBezTo>
                <a:close/>
                <a:moveTo>
                  <a:pt x="1243784" y="476202"/>
                </a:moveTo>
                <a:lnTo>
                  <a:pt x="1204665" y="587568"/>
                </a:lnTo>
                <a:lnTo>
                  <a:pt x="1282903" y="587568"/>
                </a:lnTo>
                <a:close/>
                <a:moveTo>
                  <a:pt x="2957617" y="449770"/>
                </a:moveTo>
                <a:lnTo>
                  <a:pt x="2957617" y="499110"/>
                </a:lnTo>
                <a:lnTo>
                  <a:pt x="3001318" y="499110"/>
                </a:lnTo>
                <a:lnTo>
                  <a:pt x="3001318" y="535762"/>
                </a:lnTo>
                <a:lnTo>
                  <a:pt x="2957617" y="535762"/>
                </a:lnTo>
                <a:lnTo>
                  <a:pt x="2957617" y="620344"/>
                </a:lnTo>
                <a:cubicBezTo>
                  <a:pt x="2957617" y="642899"/>
                  <a:pt x="2972419" y="642547"/>
                  <a:pt x="3001318" y="641137"/>
                </a:cubicBezTo>
                <a:lnTo>
                  <a:pt x="3001318" y="675322"/>
                </a:lnTo>
                <a:cubicBezTo>
                  <a:pt x="2942815" y="682371"/>
                  <a:pt x="2919555" y="666159"/>
                  <a:pt x="2919555" y="620344"/>
                </a:cubicBezTo>
                <a:lnTo>
                  <a:pt x="2919555" y="535762"/>
                </a:lnTo>
                <a:lnTo>
                  <a:pt x="2887132" y="535762"/>
                </a:lnTo>
                <a:lnTo>
                  <a:pt x="2887132" y="499110"/>
                </a:lnTo>
                <a:lnTo>
                  <a:pt x="2919555" y="499110"/>
                </a:lnTo>
                <a:lnTo>
                  <a:pt x="2919555" y="461048"/>
                </a:lnTo>
                <a:close/>
                <a:moveTo>
                  <a:pt x="2481367" y="449770"/>
                </a:moveTo>
                <a:lnTo>
                  <a:pt x="2481367" y="499110"/>
                </a:lnTo>
                <a:lnTo>
                  <a:pt x="2525067" y="499110"/>
                </a:lnTo>
                <a:lnTo>
                  <a:pt x="2525067" y="535762"/>
                </a:lnTo>
                <a:lnTo>
                  <a:pt x="2481367" y="535762"/>
                </a:lnTo>
                <a:lnTo>
                  <a:pt x="2481367" y="620344"/>
                </a:lnTo>
                <a:cubicBezTo>
                  <a:pt x="2481367" y="642899"/>
                  <a:pt x="2496169" y="642547"/>
                  <a:pt x="2525067" y="641137"/>
                </a:cubicBezTo>
                <a:lnTo>
                  <a:pt x="2525067" y="675322"/>
                </a:lnTo>
                <a:cubicBezTo>
                  <a:pt x="2466565" y="682371"/>
                  <a:pt x="2443305" y="666159"/>
                  <a:pt x="2443305" y="620344"/>
                </a:cubicBezTo>
                <a:lnTo>
                  <a:pt x="2443305" y="535762"/>
                </a:lnTo>
                <a:lnTo>
                  <a:pt x="2410882" y="535762"/>
                </a:lnTo>
                <a:lnTo>
                  <a:pt x="2410882" y="499110"/>
                </a:lnTo>
                <a:lnTo>
                  <a:pt x="2443305" y="499110"/>
                </a:lnTo>
                <a:lnTo>
                  <a:pt x="2443305" y="461048"/>
                </a:lnTo>
                <a:close/>
                <a:moveTo>
                  <a:pt x="1518551" y="428625"/>
                </a:moveTo>
                <a:lnTo>
                  <a:pt x="1556613" y="428625"/>
                </a:lnTo>
                <a:lnTo>
                  <a:pt x="1556613" y="675322"/>
                </a:lnTo>
                <a:lnTo>
                  <a:pt x="1518551" y="675322"/>
                </a:lnTo>
                <a:lnTo>
                  <a:pt x="1518551" y="649948"/>
                </a:lnTo>
                <a:cubicBezTo>
                  <a:pt x="1505159" y="668626"/>
                  <a:pt x="1484366" y="679904"/>
                  <a:pt x="1456877" y="679904"/>
                </a:cubicBezTo>
                <a:cubicBezTo>
                  <a:pt x="1408947" y="679904"/>
                  <a:pt x="1369123" y="639375"/>
                  <a:pt x="1369123" y="587216"/>
                </a:cubicBezTo>
                <a:cubicBezTo>
                  <a:pt x="1369123" y="534705"/>
                  <a:pt x="1408947" y="494528"/>
                  <a:pt x="1456877" y="494528"/>
                </a:cubicBezTo>
                <a:cubicBezTo>
                  <a:pt x="1484366" y="494528"/>
                  <a:pt x="1505159" y="505806"/>
                  <a:pt x="1518551" y="524132"/>
                </a:cubicBezTo>
                <a:close/>
                <a:moveTo>
                  <a:pt x="1219466" y="428625"/>
                </a:moveTo>
                <a:lnTo>
                  <a:pt x="1268101" y="428625"/>
                </a:lnTo>
                <a:lnTo>
                  <a:pt x="1357264" y="675322"/>
                </a:lnTo>
                <a:lnTo>
                  <a:pt x="1313564" y="675322"/>
                </a:lnTo>
                <a:lnTo>
                  <a:pt x="1296295" y="625630"/>
                </a:lnTo>
                <a:lnTo>
                  <a:pt x="1191272" y="625630"/>
                </a:lnTo>
                <a:lnTo>
                  <a:pt x="1174004" y="675322"/>
                </a:lnTo>
                <a:lnTo>
                  <a:pt x="1129950" y="675322"/>
                </a:lnTo>
                <a:close/>
                <a:moveTo>
                  <a:pt x="0" y="428625"/>
                </a:moveTo>
                <a:lnTo>
                  <a:pt x="179736" y="428625"/>
                </a:lnTo>
                <a:lnTo>
                  <a:pt x="179736" y="467391"/>
                </a:lnTo>
                <a:lnTo>
                  <a:pt x="110309" y="467391"/>
                </a:lnTo>
                <a:lnTo>
                  <a:pt x="110309" y="675322"/>
                </a:lnTo>
                <a:lnTo>
                  <a:pt x="69780" y="675322"/>
                </a:lnTo>
                <a:lnTo>
                  <a:pt x="69780" y="467391"/>
                </a:lnTo>
                <a:lnTo>
                  <a:pt x="0" y="467391"/>
                </a:lnTo>
                <a:close/>
                <a:moveTo>
                  <a:pt x="3055372" y="424043"/>
                </a:moveTo>
                <a:cubicBezTo>
                  <a:pt x="3068764" y="424043"/>
                  <a:pt x="3079689" y="434968"/>
                  <a:pt x="3079689" y="448360"/>
                </a:cubicBezTo>
                <a:cubicBezTo>
                  <a:pt x="3079689" y="461400"/>
                  <a:pt x="3068764" y="472678"/>
                  <a:pt x="3055372" y="472678"/>
                </a:cubicBezTo>
                <a:cubicBezTo>
                  <a:pt x="3041980" y="472678"/>
                  <a:pt x="3031054" y="461400"/>
                  <a:pt x="3031054" y="448360"/>
                </a:cubicBezTo>
                <a:cubicBezTo>
                  <a:pt x="3031054" y="434968"/>
                  <a:pt x="3041980" y="424043"/>
                  <a:pt x="3055372" y="424043"/>
                </a:cubicBezTo>
                <a:close/>
                <a:moveTo>
                  <a:pt x="2198122" y="424043"/>
                </a:moveTo>
                <a:cubicBezTo>
                  <a:pt x="2211514" y="424043"/>
                  <a:pt x="2222439" y="434968"/>
                  <a:pt x="2222439" y="448360"/>
                </a:cubicBezTo>
                <a:cubicBezTo>
                  <a:pt x="2222439" y="461400"/>
                  <a:pt x="2211514" y="472678"/>
                  <a:pt x="2198122" y="472678"/>
                </a:cubicBezTo>
                <a:cubicBezTo>
                  <a:pt x="2184730" y="472678"/>
                  <a:pt x="2173804" y="461400"/>
                  <a:pt x="2173804" y="448360"/>
                </a:cubicBezTo>
                <a:cubicBezTo>
                  <a:pt x="2173804" y="434968"/>
                  <a:pt x="2184730" y="424043"/>
                  <a:pt x="2198122" y="424043"/>
                </a:cubicBezTo>
                <a:close/>
                <a:moveTo>
                  <a:pt x="1912372" y="424043"/>
                </a:moveTo>
                <a:cubicBezTo>
                  <a:pt x="1925764" y="424043"/>
                  <a:pt x="1936689" y="434968"/>
                  <a:pt x="1936689" y="448360"/>
                </a:cubicBezTo>
                <a:cubicBezTo>
                  <a:pt x="1936689" y="461400"/>
                  <a:pt x="1925764" y="472678"/>
                  <a:pt x="1912372" y="472678"/>
                </a:cubicBezTo>
                <a:cubicBezTo>
                  <a:pt x="1898980" y="472678"/>
                  <a:pt x="1888055" y="461400"/>
                  <a:pt x="1888055" y="448360"/>
                </a:cubicBezTo>
                <a:cubicBezTo>
                  <a:pt x="1888055" y="434968"/>
                  <a:pt x="1898980" y="424043"/>
                  <a:pt x="1912372" y="424043"/>
                </a:cubicBezTo>
                <a:close/>
                <a:moveTo>
                  <a:pt x="1574434" y="141322"/>
                </a:moveTo>
                <a:lnTo>
                  <a:pt x="1725977" y="141322"/>
                </a:lnTo>
                <a:lnTo>
                  <a:pt x="1725977" y="177269"/>
                </a:lnTo>
                <a:lnTo>
                  <a:pt x="1574434" y="177269"/>
                </a:lnTo>
                <a:close/>
                <a:moveTo>
                  <a:pt x="1053293" y="102203"/>
                </a:moveTo>
                <a:cubicBezTo>
                  <a:pt x="1021575" y="102203"/>
                  <a:pt x="997610" y="125815"/>
                  <a:pt x="997610" y="158591"/>
                </a:cubicBezTo>
                <a:cubicBezTo>
                  <a:pt x="997610" y="191366"/>
                  <a:pt x="1021575" y="214979"/>
                  <a:pt x="1053293" y="214979"/>
                </a:cubicBezTo>
                <a:cubicBezTo>
                  <a:pt x="1085011" y="214979"/>
                  <a:pt x="1108976" y="191366"/>
                  <a:pt x="1108976" y="158591"/>
                </a:cubicBezTo>
                <a:cubicBezTo>
                  <a:pt x="1108976" y="125815"/>
                  <a:pt x="1085011" y="102203"/>
                  <a:pt x="1053293" y="102203"/>
                </a:cubicBezTo>
                <a:close/>
                <a:moveTo>
                  <a:pt x="844086" y="102203"/>
                </a:moveTo>
                <a:cubicBezTo>
                  <a:pt x="812368" y="102203"/>
                  <a:pt x="788403" y="125815"/>
                  <a:pt x="788403" y="158591"/>
                </a:cubicBezTo>
                <a:cubicBezTo>
                  <a:pt x="788403" y="191366"/>
                  <a:pt x="812368" y="214979"/>
                  <a:pt x="844086" y="214979"/>
                </a:cubicBezTo>
                <a:cubicBezTo>
                  <a:pt x="875804" y="214979"/>
                  <a:pt x="899769" y="191366"/>
                  <a:pt x="899769" y="158591"/>
                </a:cubicBezTo>
                <a:cubicBezTo>
                  <a:pt x="899769" y="125815"/>
                  <a:pt x="875804" y="102203"/>
                  <a:pt x="844086" y="102203"/>
                </a:cubicBezTo>
                <a:close/>
                <a:moveTo>
                  <a:pt x="529418" y="102203"/>
                </a:moveTo>
                <a:cubicBezTo>
                  <a:pt x="497700" y="102203"/>
                  <a:pt x="473735" y="125815"/>
                  <a:pt x="473735" y="158591"/>
                </a:cubicBezTo>
                <a:cubicBezTo>
                  <a:pt x="473735" y="191366"/>
                  <a:pt x="497700" y="214979"/>
                  <a:pt x="529418" y="214979"/>
                </a:cubicBezTo>
                <a:cubicBezTo>
                  <a:pt x="561136" y="214979"/>
                  <a:pt x="585101" y="191366"/>
                  <a:pt x="585101" y="158591"/>
                </a:cubicBezTo>
                <a:cubicBezTo>
                  <a:pt x="585101" y="125815"/>
                  <a:pt x="561136" y="102203"/>
                  <a:pt x="529418" y="102203"/>
                </a:cubicBezTo>
                <a:close/>
                <a:moveTo>
                  <a:pt x="318811" y="100441"/>
                </a:moveTo>
                <a:cubicBezTo>
                  <a:pt x="290264" y="100441"/>
                  <a:pt x="270881" y="117357"/>
                  <a:pt x="265595" y="143789"/>
                </a:cubicBezTo>
                <a:lnTo>
                  <a:pt x="369208" y="143789"/>
                </a:lnTo>
                <a:cubicBezTo>
                  <a:pt x="363921" y="113480"/>
                  <a:pt x="341718" y="100441"/>
                  <a:pt x="318811" y="100441"/>
                </a:cubicBezTo>
                <a:close/>
                <a:moveTo>
                  <a:pt x="1574434" y="69075"/>
                </a:moveTo>
                <a:lnTo>
                  <a:pt x="1725977" y="69075"/>
                </a:lnTo>
                <a:lnTo>
                  <a:pt x="1725977" y="105022"/>
                </a:lnTo>
                <a:lnTo>
                  <a:pt x="1574434" y="105022"/>
                </a:lnTo>
                <a:close/>
                <a:moveTo>
                  <a:pt x="1280826" y="67313"/>
                </a:moveTo>
                <a:lnTo>
                  <a:pt x="1280826" y="108547"/>
                </a:lnTo>
                <a:cubicBezTo>
                  <a:pt x="1255804" y="106784"/>
                  <a:pt x="1226553" y="118414"/>
                  <a:pt x="1226553" y="157886"/>
                </a:cubicBezTo>
                <a:lnTo>
                  <a:pt x="1226553" y="246697"/>
                </a:lnTo>
                <a:lnTo>
                  <a:pt x="1188491" y="246697"/>
                </a:lnTo>
                <a:lnTo>
                  <a:pt x="1188491" y="70485"/>
                </a:lnTo>
                <a:lnTo>
                  <a:pt x="1226553" y="70485"/>
                </a:lnTo>
                <a:lnTo>
                  <a:pt x="1226553" y="100088"/>
                </a:lnTo>
                <a:cubicBezTo>
                  <a:pt x="1237126" y="76123"/>
                  <a:pt x="1258623" y="67313"/>
                  <a:pt x="1280826" y="67313"/>
                </a:cubicBezTo>
                <a:close/>
                <a:moveTo>
                  <a:pt x="1372228" y="65903"/>
                </a:moveTo>
                <a:cubicBezTo>
                  <a:pt x="1401127" y="65903"/>
                  <a:pt x="1425092" y="79295"/>
                  <a:pt x="1437427" y="102555"/>
                </a:cubicBezTo>
                <a:lnTo>
                  <a:pt x="1405356" y="120529"/>
                </a:lnTo>
                <a:cubicBezTo>
                  <a:pt x="1399012" y="106784"/>
                  <a:pt x="1386678" y="100441"/>
                  <a:pt x="1372228" y="100441"/>
                </a:cubicBezTo>
                <a:cubicBezTo>
                  <a:pt x="1358484" y="100441"/>
                  <a:pt x="1346501" y="106432"/>
                  <a:pt x="1346501" y="119119"/>
                </a:cubicBezTo>
                <a:cubicBezTo>
                  <a:pt x="1346501" y="151190"/>
                  <a:pt x="1441303" y="131807"/>
                  <a:pt x="1441303" y="197005"/>
                </a:cubicBezTo>
                <a:cubicBezTo>
                  <a:pt x="1441303" y="232248"/>
                  <a:pt x="1410642" y="251279"/>
                  <a:pt x="1372580" y="251279"/>
                </a:cubicBezTo>
                <a:cubicBezTo>
                  <a:pt x="1337338" y="251279"/>
                  <a:pt x="1311963" y="235420"/>
                  <a:pt x="1300686" y="210045"/>
                </a:cubicBezTo>
                <a:lnTo>
                  <a:pt x="1333461" y="191014"/>
                </a:lnTo>
                <a:cubicBezTo>
                  <a:pt x="1339100" y="206873"/>
                  <a:pt x="1353197" y="216389"/>
                  <a:pt x="1372580" y="216389"/>
                </a:cubicBezTo>
                <a:cubicBezTo>
                  <a:pt x="1389497" y="216389"/>
                  <a:pt x="1402537" y="210750"/>
                  <a:pt x="1402537" y="196653"/>
                </a:cubicBezTo>
                <a:cubicBezTo>
                  <a:pt x="1402537" y="165287"/>
                  <a:pt x="1307734" y="182908"/>
                  <a:pt x="1307734" y="119824"/>
                </a:cubicBezTo>
                <a:cubicBezTo>
                  <a:pt x="1307734" y="86696"/>
                  <a:pt x="1336281" y="65903"/>
                  <a:pt x="1372228" y="65903"/>
                </a:cubicBezTo>
                <a:close/>
                <a:moveTo>
                  <a:pt x="1047302" y="65903"/>
                </a:moveTo>
                <a:cubicBezTo>
                  <a:pt x="1074791" y="65903"/>
                  <a:pt x="1095584" y="77181"/>
                  <a:pt x="1108976" y="95507"/>
                </a:cubicBezTo>
                <a:lnTo>
                  <a:pt x="1108976" y="70485"/>
                </a:lnTo>
                <a:lnTo>
                  <a:pt x="1147038" y="70485"/>
                </a:lnTo>
                <a:lnTo>
                  <a:pt x="1147038" y="246697"/>
                </a:lnTo>
                <a:lnTo>
                  <a:pt x="1108976" y="246697"/>
                </a:lnTo>
                <a:lnTo>
                  <a:pt x="1108976" y="221323"/>
                </a:lnTo>
                <a:cubicBezTo>
                  <a:pt x="1095584" y="240001"/>
                  <a:pt x="1074791" y="251279"/>
                  <a:pt x="1047302" y="251279"/>
                </a:cubicBezTo>
                <a:cubicBezTo>
                  <a:pt x="999372" y="251279"/>
                  <a:pt x="959548" y="210750"/>
                  <a:pt x="959548" y="158591"/>
                </a:cubicBezTo>
                <a:cubicBezTo>
                  <a:pt x="959548" y="106080"/>
                  <a:pt x="999372" y="65903"/>
                  <a:pt x="1047302" y="65903"/>
                </a:cubicBezTo>
                <a:close/>
                <a:moveTo>
                  <a:pt x="319163" y="65903"/>
                </a:moveTo>
                <a:cubicBezTo>
                  <a:pt x="371675" y="65903"/>
                  <a:pt x="407622" y="108194"/>
                  <a:pt x="407622" y="158943"/>
                </a:cubicBezTo>
                <a:cubicBezTo>
                  <a:pt x="407622" y="164230"/>
                  <a:pt x="406917" y="169868"/>
                  <a:pt x="406212" y="174802"/>
                </a:cubicBezTo>
                <a:lnTo>
                  <a:pt x="265947" y="174802"/>
                </a:lnTo>
                <a:cubicBezTo>
                  <a:pt x="271938" y="202292"/>
                  <a:pt x="294141" y="216389"/>
                  <a:pt x="322335" y="216389"/>
                </a:cubicBezTo>
                <a:cubicBezTo>
                  <a:pt x="343481" y="216389"/>
                  <a:pt x="359340" y="206873"/>
                  <a:pt x="367798" y="194538"/>
                </a:cubicBezTo>
                <a:lnTo>
                  <a:pt x="399164" y="212864"/>
                </a:lnTo>
                <a:cubicBezTo>
                  <a:pt x="382952" y="236829"/>
                  <a:pt x="356520" y="251279"/>
                  <a:pt x="321983" y="251279"/>
                </a:cubicBezTo>
                <a:cubicBezTo>
                  <a:pt x="263832" y="251279"/>
                  <a:pt x="226123" y="211455"/>
                  <a:pt x="226123" y="158591"/>
                </a:cubicBezTo>
                <a:cubicBezTo>
                  <a:pt x="226123" y="106432"/>
                  <a:pt x="263832" y="65903"/>
                  <a:pt x="319163" y="65903"/>
                </a:cubicBezTo>
                <a:close/>
                <a:moveTo>
                  <a:pt x="59912" y="38062"/>
                </a:moveTo>
                <a:lnTo>
                  <a:pt x="59912" y="120529"/>
                </a:lnTo>
                <a:lnTo>
                  <a:pt x="118062" y="120529"/>
                </a:lnTo>
                <a:cubicBezTo>
                  <a:pt x="139560" y="120529"/>
                  <a:pt x="156829" y="102203"/>
                  <a:pt x="156829" y="79295"/>
                </a:cubicBezTo>
                <a:cubicBezTo>
                  <a:pt x="156829" y="56035"/>
                  <a:pt x="139560" y="38062"/>
                  <a:pt x="118062" y="38062"/>
                </a:cubicBezTo>
                <a:close/>
                <a:moveTo>
                  <a:pt x="750341" y="0"/>
                </a:moveTo>
                <a:lnTo>
                  <a:pt x="788403" y="0"/>
                </a:lnTo>
                <a:lnTo>
                  <a:pt x="788403" y="95507"/>
                </a:lnTo>
                <a:cubicBezTo>
                  <a:pt x="801795" y="77181"/>
                  <a:pt x="822588" y="65903"/>
                  <a:pt x="850077" y="65903"/>
                </a:cubicBezTo>
                <a:cubicBezTo>
                  <a:pt x="898007" y="65903"/>
                  <a:pt x="937831" y="106080"/>
                  <a:pt x="937831" y="158591"/>
                </a:cubicBezTo>
                <a:cubicBezTo>
                  <a:pt x="937831" y="210750"/>
                  <a:pt x="898007" y="251279"/>
                  <a:pt x="850077" y="251279"/>
                </a:cubicBezTo>
                <a:cubicBezTo>
                  <a:pt x="822588" y="251279"/>
                  <a:pt x="801795" y="240001"/>
                  <a:pt x="788403" y="221323"/>
                </a:cubicBezTo>
                <a:lnTo>
                  <a:pt x="788403" y="246697"/>
                </a:lnTo>
                <a:lnTo>
                  <a:pt x="750341" y="246697"/>
                </a:lnTo>
                <a:close/>
                <a:moveTo>
                  <a:pt x="585101" y="0"/>
                </a:moveTo>
                <a:lnTo>
                  <a:pt x="623163" y="0"/>
                </a:lnTo>
                <a:lnTo>
                  <a:pt x="623163" y="246697"/>
                </a:lnTo>
                <a:lnTo>
                  <a:pt x="585101" y="246697"/>
                </a:lnTo>
                <a:lnTo>
                  <a:pt x="585101" y="221323"/>
                </a:lnTo>
                <a:cubicBezTo>
                  <a:pt x="571709" y="240001"/>
                  <a:pt x="550916" y="251279"/>
                  <a:pt x="523427" y="251279"/>
                </a:cubicBezTo>
                <a:cubicBezTo>
                  <a:pt x="475497" y="251279"/>
                  <a:pt x="435673" y="210750"/>
                  <a:pt x="435673" y="158591"/>
                </a:cubicBezTo>
                <a:cubicBezTo>
                  <a:pt x="435673" y="106080"/>
                  <a:pt x="475497" y="65903"/>
                  <a:pt x="523427" y="65903"/>
                </a:cubicBezTo>
                <a:cubicBezTo>
                  <a:pt x="550916" y="65903"/>
                  <a:pt x="571709" y="77181"/>
                  <a:pt x="585101" y="95507"/>
                </a:cubicBezTo>
                <a:close/>
                <a:moveTo>
                  <a:pt x="19383" y="0"/>
                </a:moveTo>
                <a:lnTo>
                  <a:pt x="118062" y="0"/>
                </a:lnTo>
                <a:cubicBezTo>
                  <a:pt x="162115" y="0"/>
                  <a:pt x="197358" y="35242"/>
                  <a:pt x="197358" y="79295"/>
                </a:cubicBezTo>
                <a:cubicBezTo>
                  <a:pt x="197358" y="111014"/>
                  <a:pt x="177269" y="139208"/>
                  <a:pt x="148371" y="150838"/>
                </a:cubicBezTo>
                <a:lnTo>
                  <a:pt x="204406" y="246697"/>
                </a:lnTo>
                <a:lnTo>
                  <a:pt x="160000" y="246697"/>
                </a:lnTo>
                <a:lnTo>
                  <a:pt x="107842" y="156829"/>
                </a:lnTo>
                <a:lnTo>
                  <a:pt x="59912" y="156829"/>
                </a:lnTo>
                <a:lnTo>
                  <a:pt x="59912" y="246697"/>
                </a:lnTo>
                <a:lnTo>
                  <a:pt x="19383" y="246697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2D3CCB16-A07E-DC46-83BD-EE9AF9C6D977}"/>
              </a:ext>
            </a:extLst>
          </p:cNvPr>
          <p:cNvSpPr txBox="1">
            <a:spLocks/>
          </p:cNvSpPr>
          <p:nvPr/>
        </p:nvSpPr>
        <p:spPr>
          <a:xfrm>
            <a:off x="838199" y="6171289"/>
            <a:ext cx="11247634" cy="68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Gilroy Medium" pitchFamily="2" charset="77"/>
              </a:rPr>
              <a:t>PMUniversity.org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301EC46D-4632-6049-8326-9B3A7BDBB4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37663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So where’s </a:t>
            </a:r>
            <a:br>
              <a:rPr lang="en-US" b="1" dirty="0">
                <a:solidFill>
                  <a:schemeClr val="bg1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money going?</a:t>
            </a:r>
            <a:endParaRPr b="1" dirty="0">
              <a:solidFill>
                <a:schemeClr val="bg1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54C68-4F72-9941-AF68-730003BD8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49" y="103099"/>
            <a:ext cx="6010384" cy="6010384"/>
          </a:xfrm>
          <a:prstGeom prst="rect">
            <a:avLst/>
          </a:prstGeom>
        </p:spPr>
      </p:pic>
      <p:sp>
        <p:nvSpPr>
          <p:cNvPr id="10" name="[T2O] Placeholder converted by Text to Outline">
            <a:extLst>
              <a:ext uri="{FF2B5EF4-FFF2-40B4-BE49-F238E27FC236}">
                <a16:creationId xmlns:a16="http://schemas.microsoft.com/office/drawing/2014/main" id="{86B2B47A-71C0-5148-B282-115FAA9CB8D9}"/>
              </a:ext>
            </a:extLst>
          </p:cNvPr>
          <p:cNvSpPr/>
          <p:nvPr/>
        </p:nvSpPr>
        <p:spPr>
          <a:xfrm>
            <a:off x="938053" y="1067300"/>
            <a:ext cx="4678727" cy="1121588"/>
          </a:xfrm>
          <a:custGeom>
            <a:avLst/>
            <a:gdLst/>
            <a:ahLst/>
            <a:cxnLst/>
            <a:rect l="l" t="t" r="r" b="b"/>
            <a:pathLst>
              <a:path w="4678727" h="1121588">
                <a:moveTo>
                  <a:pt x="4543853" y="902417"/>
                </a:moveTo>
                <a:cubicBezTo>
                  <a:pt x="4573076" y="902417"/>
                  <a:pt x="4597241" y="926582"/>
                  <a:pt x="4597241" y="955805"/>
                </a:cubicBezTo>
                <a:cubicBezTo>
                  <a:pt x="4597241" y="985028"/>
                  <a:pt x="4573076" y="1009193"/>
                  <a:pt x="4543853" y="1009193"/>
                </a:cubicBezTo>
                <a:cubicBezTo>
                  <a:pt x="4514631" y="1009193"/>
                  <a:pt x="4490466" y="985028"/>
                  <a:pt x="4490466" y="955805"/>
                </a:cubicBezTo>
                <a:cubicBezTo>
                  <a:pt x="4490466" y="926582"/>
                  <a:pt x="4514631" y="902417"/>
                  <a:pt x="4543853" y="902417"/>
                </a:cubicBezTo>
                <a:close/>
                <a:moveTo>
                  <a:pt x="3405378" y="794518"/>
                </a:moveTo>
                <a:cubicBezTo>
                  <a:pt x="3368849" y="794518"/>
                  <a:pt x="3340751" y="820931"/>
                  <a:pt x="3340751" y="860831"/>
                </a:cubicBezTo>
                <a:cubicBezTo>
                  <a:pt x="3340751" y="900732"/>
                  <a:pt x="3368849" y="927144"/>
                  <a:pt x="3405378" y="927144"/>
                </a:cubicBezTo>
                <a:cubicBezTo>
                  <a:pt x="3441906" y="927144"/>
                  <a:pt x="3470005" y="900732"/>
                  <a:pt x="3470005" y="860831"/>
                </a:cubicBezTo>
                <a:cubicBezTo>
                  <a:pt x="3470005" y="820931"/>
                  <a:pt x="3441906" y="794518"/>
                  <a:pt x="3405378" y="794518"/>
                </a:cubicBezTo>
                <a:close/>
                <a:moveTo>
                  <a:pt x="1643253" y="794518"/>
                </a:moveTo>
                <a:cubicBezTo>
                  <a:pt x="1606724" y="794518"/>
                  <a:pt x="1578626" y="820931"/>
                  <a:pt x="1578626" y="860831"/>
                </a:cubicBezTo>
                <a:cubicBezTo>
                  <a:pt x="1578626" y="900732"/>
                  <a:pt x="1606724" y="927144"/>
                  <a:pt x="1643253" y="927144"/>
                </a:cubicBezTo>
                <a:cubicBezTo>
                  <a:pt x="1679781" y="927144"/>
                  <a:pt x="1707880" y="900732"/>
                  <a:pt x="1707880" y="860831"/>
                </a:cubicBezTo>
                <a:cubicBezTo>
                  <a:pt x="1707880" y="820931"/>
                  <a:pt x="1679781" y="794518"/>
                  <a:pt x="1643253" y="794518"/>
                </a:cubicBezTo>
                <a:close/>
                <a:moveTo>
                  <a:pt x="4208850" y="790023"/>
                </a:moveTo>
                <a:cubicBezTo>
                  <a:pt x="4168949" y="790023"/>
                  <a:pt x="4140851" y="816435"/>
                  <a:pt x="4140851" y="855212"/>
                </a:cubicBezTo>
                <a:cubicBezTo>
                  <a:pt x="4140851" y="893988"/>
                  <a:pt x="4168949" y="920401"/>
                  <a:pt x="4208850" y="920401"/>
                </a:cubicBezTo>
                <a:cubicBezTo>
                  <a:pt x="4248750" y="920401"/>
                  <a:pt x="4276848" y="893988"/>
                  <a:pt x="4276848" y="855212"/>
                </a:cubicBezTo>
                <a:cubicBezTo>
                  <a:pt x="4276848" y="816435"/>
                  <a:pt x="4248750" y="790023"/>
                  <a:pt x="4208850" y="790023"/>
                </a:cubicBezTo>
                <a:close/>
                <a:moveTo>
                  <a:pt x="3056325" y="790023"/>
                </a:moveTo>
                <a:cubicBezTo>
                  <a:pt x="3016424" y="790023"/>
                  <a:pt x="2988326" y="816435"/>
                  <a:pt x="2988326" y="855212"/>
                </a:cubicBezTo>
                <a:cubicBezTo>
                  <a:pt x="2988326" y="893988"/>
                  <a:pt x="3016424" y="920401"/>
                  <a:pt x="3056325" y="920401"/>
                </a:cubicBezTo>
                <a:cubicBezTo>
                  <a:pt x="3096225" y="920401"/>
                  <a:pt x="3124324" y="893988"/>
                  <a:pt x="3124324" y="855212"/>
                </a:cubicBezTo>
                <a:cubicBezTo>
                  <a:pt x="3124324" y="816435"/>
                  <a:pt x="3096225" y="790023"/>
                  <a:pt x="3056325" y="790023"/>
                </a:cubicBezTo>
                <a:close/>
                <a:moveTo>
                  <a:pt x="2300478" y="787213"/>
                </a:moveTo>
                <a:cubicBezTo>
                  <a:pt x="2268446" y="787213"/>
                  <a:pt x="2247090" y="802948"/>
                  <a:pt x="2239223" y="831609"/>
                </a:cubicBezTo>
                <a:lnTo>
                  <a:pt x="2360047" y="831609"/>
                </a:lnTo>
                <a:cubicBezTo>
                  <a:pt x="2351056" y="799014"/>
                  <a:pt x="2325767" y="787213"/>
                  <a:pt x="2300478" y="787213"/>
                </a:cubicBezTo>
                <a:close/>
                <a:moveTo>
                  <a:pt x="700278" y="787213"/>
                </a:moveTo>
                <a:cubicBezTo>
                  <a:pt x="668245" y="787213"/>
                  <a:pt x="646890" y="802948"/>
                  <a:pt x="639023" y="831609"/>
                </a:cubicBezTo>
                <a:lnTo>
                  <a:pt x="759847" y="831609"/>
                </a:lnTo>
                <a:cubicBezTo>
                  <a:pt x="750856" y="799014"/>
                  <a:pt x="725567" y="787213"/>
                  <a:pt x="700278" y="787213"/>
                </a:cubicBezTo>
                <a:close/>
                <a:moveTo>
                  <a:pt x="3603879" y="720338"/>
                </a:moveTo>
                <a:lnTo>
                  <a:pt x="3688175" y="720338"/>
                </a:lnTo>
                <a:lnTo>
                  <a:pt x="3688175" y="1001325"/>
                </a:lnTo>
                <a:lnTo>
                  <a:pt x="3603879" y="1001325"/>
                </a:lnTo>
                <a:close/>
                <a:moveTo>
                  <a:pt x="2458545" y="720338"/>
                </a:moveTo>
                <a:lnTo>
                  <a:pt x="2551271" y="720338"/>
                </a:lnTo>
                <a:lnTo>
                  <a:pt x="2613650" y="892302"/>
                </a:lnTo>
                <a:lnTo>
                  <a:pt x="2666476" y="720338"/>
                </a:lnTo>
                <a:lnTo>
                  <a:pt x="2756392" y="720338"/>
                </a:lnTo>
                <a:lnTo>
                  <a:pt x="2660294" y="992895"/>
                </a:lnTo>
                <a:cubicBezTo>
                  <a:pt x="2628824" y="1082250"/>
                  <a:pt x="2578808" y="1117654"/>
                  <a:pt x="2500131" y="1113720"/>
                </a:cubicBezTo>
                <a:lnTo>
                  <a:pt x="2500131" y="1035044"/>
                </a:lnTo>
                <a:cubicBezTo>
                  <a:pt x="2539470" y="1035044"/>
                  <a:pt x="2558015" y="1022680"/>
                  <a:pt x="2570378" y="988400"/>
                </a:cubicBezTo>
                <a:close/>
                <a:moveTo>
                  <a:pt x="4194800" y="712470"/>
                </a:moveTo>
                <a:cubicBezTo>
                  <a:pt x="4231329" y="712470"/>
                  <a:pt x="4258303" y="725957"/>
                  <a:pt x="4276848" y="748998"/>
                </a:cubicBezTo>
                <a:lnTo>
                  <a:pt x="4276848" y="720338"/>
                </a:lnTo>
                <a:lnTo>
                  <a:pt x="4358897" y="720338"/>
                </a:lnTo>
                <a:lnTo>
                  <a:pt x="4358897" y="987276"/>
                </a:lnTo>
                <a:cubicBezTo>
                  <a:pt x="4358897" y="1081688"/>
                  <a:pt x="4285278" y="1121588"/>
                  <a:pt x="4210536" y="1121588"/>
                </a:cubicBezTo>
                <a:cubicBezTo>
                  <a:pt x="4152090" y="1121588"/>
                  <a:pt x="4103198" y="1099671"/>
                  <a:pt x="4077347" y="1053589"/>
                </a:cubicBezTo>
                <a:lnTo>
                  <a:pt x="4149280" y="1012003"/>
                </a:lnTo>
                <a:cubicBezTo>
                  <a:pt x="4159958" y="1031672"/>
                  <a:pt x="4176255" y="1047407"/>
                  <a:pt x="4213345" y="1047407"/>
                </a:cubicBezTo>
                <a:cubicBezTo>
                  <a:pt x="4252684" y="1047407"/>
                  <a:pt x="4276848" y="1027176"/>
                  <a:pt x="4276848" y="987276"/>
                </a:cubicBezTo>
                <a:lnTo>
                  <a:pt x="4276848" y="961425"/>
                </a:lnTo>
                <a:cubicBezTo>
                  <a:pt x="4258303" y="984466"/>
                  <a:pt x="4231329" y="997953"/>
                  <a:pt x="4194800" y="997953"/>
                </a:cubicBezTo>
                <a:cubicBezTo>
                  <a:pt x="4115000" y="997953"/>
                  <a:pt x="4056554" y="932764"/>
                  <a:pt x="4056554" y="855212"/>
                </a:cubicBezTo>
                <a:cubicBezTo>
                  <a:pt x="4056554" y="777659"/>
                  <a:pt x="4115000" y="712470"/>
                  <a:pt x="4194800" y="712470"/>
                </a:cubicBezTo>
                <a:close/>
                <a:moveTo>
                  <a:pt x="3911412" y="712470"/>
                </a:moveTo>
                <a:cubicBezTo>
                  <a:pt x="3968172" y="712470"/>
                  <a:pt x="4016502" y="752932"/>
                  <a:pt x="4016502" y="828799"/>
                </a:cubicBezTo>
                <a:lnTo>
                  <a:pt x="4016502" y="1001325"/>
                </a:lnTo>
                <a:lnTo>
                  <a:pt x="3932205" y="1001325"/>
                </a:lnTo>
                <a:lnTo>
                  <a:pt x="3932205" y="841162"/>
                </a:lnTo>
                <a:cubicBezTo>
                  <a:pt x="3932205" y="806320"/>
                  <a:pt x="3910288" y="790023"/>
                  <a:pt x="3883314" y="790023"/>
                </a:cubicBezTo>
                <a:cubicBezTo>
                  <a:pt x="3852405" y="790023"/>
                  <a:pt x="3831050" y="808006"/>
                  <a:pt x="3831050" y="847906"/>
                </a:cubicBezTo>
                <a:lnTo>
                  <a:pt x="3831050" y="1001325"/>
                </a:lnTo>
                <a:lnTo>
                  <a:pt x="3746754" y="1001325"/>
                </a:lnTo>
                <a:lnTo>
                  <a:pt x="3746754" y="720338"/>
                </a:lnTo>
                <a:lnTo>
                  <a:pt x="3831050" y="720338"/>
                </a:lnTo>
                <a:lnTo>
                  <a:pt x="3831050" y="746750"/>
                </a:lnTo>
                <a:cubicBezTo>
                  <a:pt x="3846223" y="725957"/>
                  <a:pt x="3874322" y="712470"/>
                  <a:pt x="3911412" y="712470"/>
                </a:cubicBezTo>
                <a:close/>
                <a:moveTo>
                  <a:pt x="3405378" y="712470"/>
                </a:moveTo>
                <a:cubicBezTo>
                  <a:pt x="3487988" y="712470"/>
                  <a:pt x="3554301" y="777097"/>
                  <a:pt x="3554301" y="860831"/>
                </a:cubicBezTo>
                <a:cubicBezTo>
                  <a:pt x="3554301" y="944566"/>
                  <a:pt x="3487988" y="1009193"/>
                  <a:pt x="3405378" y="1009193"/>
                </a:cubicBezTo>
                <a:cubicBezTo>
                  <a:pt x="3322767" y="1009193"/>
                  <a:pt x="3256455" y="944566"/>
                  <a:pt x="3256455" y="860831"/>
                </a:cubicBezTo>
                <a:cubicBezTo>
                  <a:pt x="3256455" y="777097"/>
                  <a:pt x="3322767" y="712470"/>
                  <a:pt x="3405378" y="712470"/>
                </a:cubicBezTo>
                <a:close/>
                <a:moveTo>
                  <a:pt x="3042275" y="712470"/>
                </a:moveTo>
                <a:cubicBezTo>
                  <a:pt x="3078804" y="712470"/>
                  <a:pt x="3105779" y="725957"/>
                  <a:pt x="3124324" y="748998"/>
                </a:cubicBezTo>
                <a:lnTo>
                  <a:pt x="3124324" y="720338"/>
                </a:lnTo>
                <a:lnTo>
                  <a:pt x="3206372" y="720338"/>
                </a:lnTo>
                <a:lnTo>
                  <a:pt x="3206372" y="987276"/>
                </a:lnTo>
                <a:cubicBezTo>
                  <a:pt x="3206372" y="1081688"/>
                  <a:pt x="3132754" y="1121588"/>
                  <a:pt x="3058011" y="1121588"/>
                </a:cubicBezTo>
                <a:cubicBezTo>
                  <a:pt x="2999565" y="1121588"/>
                  <a:pt x="2950674" y="1099671"/>
                  <a:pt x="2924823" y="1053589"/>
                </a:cubicBezTo>
                <a:lnTo>
                  <a:pt x="2996755" y="1012003"/>
                </a:lnTo>
                <a:cubicBezTo>
                  <a:pt x="3007433" y="1031672"/>
                  <a:pt x="3023730" y="1047407"/>
                  <a:pt x="3060821" y="1047407"/>
                </a:cubicBezTo>
                <a:cubicBezTo>
                  <a:pt x="3100159" y="1047407"/>
                  <a:pt x="3124324" y="1027176"/>
                  <a:pt x="3124324" y="987276"/>
                </a:cubicBezTo>
                <a:lnTo>
                  <a:pt x="3124324" y="961425"/>
                </a:lnTo>
                <a:cubicBezTo>
                  <a:pt x="3105779" y="984466"/>
                  <a:pt x="3078804" y="997953"/>
                  <a:pt x="3042275" y="997953"/>
                </a:cubicBezTo>
                <a:cubicBezTo>
                  <a:pt x="2962475" y="997953"/>
                  <a:pt x="2904030" y="932764"/>
                  <a:pt x="2904030" y="855212"/>
                </a:cubicBezTo>
                <a:cubicBezTo>
                  <a:pt x="2904030" y="777659"/>
                  <a:pt x="2962475" y="712470"/>
                  <a:pt x="3042275" y="712470"/>
                </a:cubicBezTo>
                <a:close/>
                <a:moveTo>
                  <a:pt x="2301040" y="712470"/>
                </a:moveTo>
                <a:cubicBezTo>
                  <a:pt x="2383089" y="712470"/>
                  <a:pt x="2443782" y="775973"/>
                  <a:pt x="2443782" y="860831"/>
                </a:cubicBezTo>
                <a:cubicBezTo>
                  <a:pt x="2443782" y="872633"/>
                  <a:pt x="2442658" y="883872"/>
                  <a:pt x="2440410" y="894550"/>
                </a:cubicBezTo>
                <a:lnTo>
                  <a:pt x="2240909" y="894550"/>
                </a:lnTo>
                <a:cubicBezTo>
                  <a:pt x="2251586" y="923773"/>
                  <a:pt x="2277437" y="933888"/>
                  <a:pt x="2308346" y="933888"/>
                </a:cubicBezTo>
                <a:cubicBezTo>
                  <a:pt x="2331387" y="933888"/>
                  <a:pt x="2351056" y="924896"/>
                  <a:pt x="2362295" y="912533"/>
                </a:cubicBezTo>
                <a:lnTo>
                  <a:pt x="2429732" y="951309"/>
                </a:lnTo>
                <a:cubicBezTo>
                  <a:pt x="2402196" y="989524"/>
                  <a:pt x="2360609" y="1009193"/>
                  <a:pt x="2307222" y="1009193"/>
                </a:cubicBezTo>
                <a:cubicBezTo>
                  <a:pt x="2211124" y="1009193"/>
                  <a:pt x="2151555" y="944566"/>
                  <a:pt x="2151555" y="860831"/>
                </a:cubicBezTo>
                <a:cubicBezTo>
                  <a:pt x="2151555" y="777097"/>
                  <a:pt x="2212248" y="712470"/>
                  <a:pt x="2301040" y="712470"/>
                </a:cubicBezTo>
                <a:close/>
                <a:moveTo>
                  <a:pt x="2006413" y="712470"/>
                </a:moveTo>
                <a:cubicBezTo>
                  <a:pt x="2063172" y="712470"/>
                  <a:pt x="2111502" y="752932"/>
                  <a:pt x="2111502" y="828799"/>
                </a:cubicBezTo>
                <a:lnTo>
                  <a:pt x="2111502" y="1001325"/>
                </a:lnTo>
                <a:lnTo>
                  <a:pt x="2027206" y="1001325"/>
                </a:lnTo>
                <a:lnTo>
                  <a:pt x="2027206" y="841162"/>
                </a:lnTo>
                <a:cubicBezTo>
                  <a:pt x="2027206" y="806320"/>
                  <a:pt x="2005289" y="790023"/>
                  <a:pt x="1978314" y="790023"/>
                </a:cubicBezTo>
                <a:cubicBezTo>
                  <a:pt x="1947405" y="790023"/>
                  <a:pt x="1926050" y="808006"/>
                  <a:pt x="1926050" y="847906"/>
                </a:cubicBezTo>
                <a:lnTo>
                  <a:pt x="1926050" y="1001325"/>
                </a:lnTo>
                <a:lnTo>
                  <a:pt x="1841754" y="1001325"/>
                </a:lnTo>
                <a:lnTo>
                  <a:pt x="1841754" y="720338"/>
                </a:lnTo>
                <a:lnTo>
                  <a:pt x="1926050" y="720338"/>
                </a:lnTo>
                <a:lnTo>
                  <a:pt x="1926050" y="746750"/>
                </a:lnTo>
                <a:cubicBezTo>
                  <a:pt x="1941223" y="725957"/>
                  <a:pt x="1969322" y="712470"/>
                  <a:pt x="2006413" y="712470"/>
                </a:cubicBezTo>
                <a:close/>
                <a:moveTo>
                  <a:pt x="1643253" y="712470"/>
                </a:moveTo>
                <a:cubicBezTo>
                  <a:pt x="1725863" y="712470"/>
                  <a:pt x="1792176" y="777097"/>
                  <a:pt x="1792176" y="860831"/>
                </a:cubicBezTo>
                <a:cubicBezTo>
                  <a:pt x="1792176" y="944566"/>
                  <a:pt x="1725863" y="1009193"/>
                  <a:pt x="1643253" y="1009193"/>
                </a:cubicBezTo>
                <a:cubicBezTo>
                  <a:pt x="1560643" y="1009193"/>
                  <a:pt x="1494330" y="944566"/>
                  <a:pt x="1494330" y="860831"/>
                </a:cubicBezTo>
                <a:cubicBezTo>
                  <a:pt x="1494330" y="777097"/>
                  <a:pt x="1560643" y="712470"/>
                  <a:pt x="1643253" y="712470"/>
                </a:cubicBezTo>
                <a:close/>
                <a:moveTo>
                  <a:pt x="1191730" y="712470"/>
                </a:moveTo>
                <a:cubicBezTo>
                  <a:pt x="1224886" y="712470"/>
                  <a:pt x="1249613" y="725957"/>
                  <a:pt x="1265348" y="749560"/>
                </a:cubicBezTo>
                <a:cubicBezTo>
                  <a:pt x="1281084" y="727081"/>
                  <a:pt x="1306935" y="712470"/>
                  <a:pt x="1346835" y="712470"/>
                </a:cubicBezTo>
                <a:cubicBezTo>
                  <a:pt x="1411462" y="712470"/>
                  <a:pt x="1453610" y="758552"/>
                  <a:pt x="1453610" y="828799"/>
                </a:cubicBezTo>
                <a:lnTo>
                  <a:pt x="1453610" y="1001325"/>
                </a:lnTo>
                <a:lnTo>
                  <a:pt x="1369314" y="1001325"/>
                </a:lnTo>
                <a:lnTo>
                  <a:pt x="1369314" y="836104"/>
                </a:lnTo>
                <a:cubicBezTo>
                  <a:pt x="1369314" y="808006"/>
                  <a:pt x="1355826" y="790023"/>
                  <a:pt x="1328852" y="790023"/>
                </a:cubicBezTo>
                <a:cubicBezTo>
                  <a:pt x="1300753" y="790023"/>
                  <a:pt x="1285018" y="809692"/>
                  <a:pt x="1285018" y="842848"/>
                </a:cubicBezTo>
                <a:lnTo>
                  <a:pt x="1285018" y="1001325"/>
                </a:lnTo>
                <a:lnTo>
                  <a:pt x="1200721" y="1001325"/>
                </a:lnTo>
                <a:lnTo>
                  <a:pt x="1200721" y="836104"/>
                </a:lnTo>
                <a:cubicBezTo>
                  <a:pt x="1200721" y="808006"/>
                  <a:pt x="1187234" y="790023"/>
                  <a:pt x="1160259" y="790023"/>
                </a:cubicBezTo>
                <a:cubicBezTo>
                  <a:pt x="1132161" y="790023"/>
                  <a:pt x="1116425" y="809692"/>
                  <a:pt x="1116425" y="842848"/>
                </a:cubicBezTo>
                <a:lnTo>
                  <a:pt x="1116425" y="1001325"/>
                </a:lnTo>
                <a:lnTo>
                  <a:pt x="1032129" y="1001325"/>
                </a:lnTo>
                <a:lnTo>
                  <a:pt x="1032129" y="720338"/>
                </a:lnTo>
                <a:lnTo>
                  <a:pt x="1116425" y="720338"/>
                </a:lnTo>
                <a:lnTo>
                  <a:pt x="1116425" y="746188"/>
                </a:lnTo>
                <a:cubicBezTo>
                  <a:pt x="1129351" y="727081"/>
                  <a:pt x="1154077" y="712470"/>
                  <a:pt x="1191730" y="712470"/>
                </a:cubicBezTo>
                <a:close/>
                <a:moveTo>
                  <a:pt x="700840" y="712470"/>
                </a:moveTo>
                <a:cubicBezTo>
                  <a:pt x="782888" y="712470"/>
                  <a:pt x="843581" y="775973"/>
                  <a:pt x="843581" y="860831"/>
                </a:cubicBezTo>
                <a:cubicBezTo>
                  <a:pt x="843581" y="872633"/>
                  <a:pt x="842458" y="883872"/>
                  <a:pt x="840210" y="894550"/>
                </a:cubicBezTo>
                <a:lnTo>
                  <a:pt x="640709" y="894550"/>
                </a:lnTo>
                <a:cubicBezTo>
                  <a:pt x="651386" y="923773"/>
                  <a:pt x="677237" y="933888"/>
                  <a:pt x="708146" y="933888"/>
                </a:cubicBezTo>
                <a:cubicBezTo>
                  <a:pt x="731187" y="933888"/>
                  <a:pt x="750856" y="924896"/>
                  <a:pt x="762095" y="912533"/>
                </a:cubicBezTo>
                <a:lnTo>
                  <a:pt x="829532" y="951309"/>
                </a:lnTo>
                <a:cubicBezTo>
                  <a:pt x="801996" y="989524"/>
                  <a:pt x="760409" y="1009193"/>
                  <a:pt x="707022" y="1009193"/>
                </a:cubicBezTo>
                <a:cubicBezTo>
                  <a:pt x="610924" y="1009193"/>
                  <a:pt x="551355" y="944566"/>
                  <a:pt x="551355" y="860831"/>
                </a:cubicBezTo>
                <a:cubicBezTo>
                  <a:pt x="551355" y="777097"/>
                  <a:pt x="612048" y="712470"/>
                  <a:pt x="700840" y="712470"/>
                </a:cubicBezTo>
                <a:close/>
                <a:moveTo>
                  <a:pt x="129254" y="641661"/>
                </a:moveTo>
                <a:lnTo>
                  <a:pt x="129254" y="720338"/>
                </a:lnTo>
                <a:lnTo>
                  <a:pt x="187138" y="720338"/>
                </a:lnTo>
                <a:lnTo>
                  <a:pt x="187138" y="801262"/>
                </a:lnTo>
                <a:lnTo>
                  <a:pt x="129254" y="801262"/>
                </a:lnTo>
                <a:lnTo>
                  <a:pt x="129254" y="900732"/>
                </a:lnTo>
                <a:cubicBezTo>
                  <a:pt x="129254" y="924896"/>
                  <a:pt x="150047" y="927144"/>
                  <a:pt x="187138" y="924896"/>
                </a:cubicBezTo>
                <a:lnTo>
                  <a:pt x="187138" y="1001325"/>
                </a:lnTo>
                <a:cubicBezTo>
                  <a:pt x="76991" y="1012565"/>
                  <a:pt x="44958" y="979408"/>
                  <a:pt x="44958" y="900732"/>
                </a:cubicBezTo>
                <a:lnTo>
                  <a:pt x="44958" y="801262"/>
                </a:lnTo>
                <a:lnTo>
                  <a:pt x="0" y="801262"/>
                </a:lnTo>
                <a:lnTo>
                  <a:pt x="0" y="720338"/>
                </a:lnTo>
                <a:lnTo>
                  <a:pt x="44958" y="720338"/>
                </a:lnTo>
                <a:lnTo>
                  <a:pt x="44958" y="666950"/>
                </a:lnTo>
                <a:close/>
                <a:moveTo>
                  <a:pt x="241554" y="607943"/>
                </a:moveTo>
                <a:lnTo>
                  <a:pt x="325850" y="607943"/>
                </a:lnTo>
                <a:lnTo>
                  <a:pt x="325850" y="746750"/>
                </a:lnTo>
                <a:cubicBezTo>
                  <a:pt x="341023" y="725957"/>
                  <a:pt x="369122" y="712470"/>
                  <a:pt x="406213" y="712470"/>
                </a:cubicBezTo>
                <a:cubicBezTo>
                  <a:pt x="462972" y="712470"/>
                  <a:pt x="511302" y="752932"/>
                  <a:pt x="511302" y="828799"/>
                </a:cubicBezTo>
                <a:lnTo>
                  <a:pt x="511302" y="1001325"/>
                </a:lnTo>
                <a:lnTo>
                  <a:pt x="427006" y="1001325"/>
                </a:lnTo>
                <a:lnTo>
                  <a:pt x="427006" y="841162"/>
                </a:lnTo>
                <a:cubicBezTo>
                  <a:pt x="427006" y="806320"/>
                  <a:pt x="405089" y="790023"/>
                  <a:pt x="378114" y="790023"/>
                </a:cubicBezTo>
                <a:cubicBezTo>
                  <a:pt x="347205" y="790023"/>
                  <a:pt x="325850" y="808006"/>
                  <a:pt x="325850" y="847906"/>
                </a:cubicBezTo>
                <a:lnTo>
                  <a:pt x="325850" y="1001325"/>
                </a:lnTo>
                <a:lnTo>
                  <a:pt x="241554" y="1001325"/>
                </a:lnTo>
                <a:close/>
                <a:moveTo>
                  <a:pt x="4550597" y="600075"/>
                </a:moveTo>
                <a:cubicBezTo>
                  <a:pt x="4614662" y="600075"/>
                  <a:pt x="4678727" y="639413"/>
                  <a:pt x="4678727" y="712470"/>
                </a:cubicBezTo>
                <a:cubicBezTo>
                  <a:pt x="4678727" y="796204"/>
                  <a:pt x="4588811" y="822055"/>
                  <a:pt x="4588811" y="860831"/>
                </a:cubicBezTo>
                <a:lnTo>
                  <a:pt x="4498895" y="860831"/>
                </a:lnTo>
                <a:cubicBezTo>
                  <a:pt x="4498895" y="795080"/>
                  <a:pt x="4588811" y="769791"/>
                  <a:pt x="4588811" y="720338"/>
                </a:cubicBezTo>
                <a:cubicBezTo>
                  <a:pt x="4588811" y="700668"/>
                  <a:pt x="4575886" y="687743"/>
                  <a:pt x="4547225" y="687743"/>
                </a:cubicBezTo>
                <a:cubicBezTo>
                  <a:pt x="4516317" y="687743"/>
                  <a:pt x="4497771" y="708536"/>
                  <a:pt x="4486532" y="734949"/>
                </a:cubicBezTo>
                <a:lnTo>
                  <a:pt x="4408979" y="690553"/>
                </a:lnTo>
                <a:cubicBezTo>
                  <a:pt x="4433706" y="632669"/>
                  <a:pt x="4488218" y="600075"/>
                  <a:pt x="4550597" y="600075"/>
                </a:cubicBezTo>
                <a:close/>
                <a:moveTo>
                  <a:pt x="3646027" y="594455"/>
                </a:moveTo>
                <a:cubicBezTo>
                  <a:pt x="3673564" y="594455"/>
                  <a:pt x="3696605" y="617496"/>
                  <a:pt x="3696605" y="645033"/>
                </a:cubicBezTo>
                <a:cubicBezTo>
                  <a:pt x="3696605" y="672570"/>
                  <a:pt x="3673564" y="695611"/>
                  <a:pt x="3646027" y="695611"/>
                </a:cubicBezTo>
                <a:cubicBezTo>
                  <a:pt x="3618490" y="695611"/>
                  <a:pt x="3595449" y="672570"/>
                  <a:pt x="3595449" y="645033"/>
                </a:cubicBezTo>
                <a:cubicBezTo>
                  <a:pt x="3595449" y="617496"/>
                  <a:pt x="3618490" y="594455"/>
                  <a:pt x="3646027" y="594455"/>
                </a:cubicBezTo>
                <a:close/>
                <a:moveTo>
                  <a:pt x="490728" y="194443"/>
                </a:moveTo>
                <a:cubicBezTo>
                  <a:pt x="454200" y="194443"/>
                  <a:pt x="426101" y="220856"/>
                  <a:pt x="426101" y="260756"/>
                </a:cubicBezTo>
                <a:cubicBezTo>
                  <a:pt x="426101" y="300657"/>
                  <a:pt x="454200" y="327069"/>
                  <a:pt x="490728" y="327069"/>
                </a:cubicBezTo>
                <a:cubicBezTo>
                  <a:pt x="527256" y="327069"/>
                  <a:pt x="555355" y="300657"/>
                  <a:pt x="555355" y="260756"/>
                </a:cubicBezTo>
                <a:cubicBezTo>
                  <a:pt x="555355" y="220856"/>
                  <a:pt x="527256" y="194443"/>
                  <a:pt x="490728" y="194443"/>
                </a:cubicBezTo>
                <a:close/>
                <a:moveTo>
                  <a:pt x="2243328" y="187138"/>
                </a:moveTo>
                <a:cubicBezTo>
                  <a:pt x="2211295" y="187138"/>
                  <a:pt x="2189940" y="202873"/>
                  <a:pt x="2182073" y="231534"/>
                </a:cubicBezTo>
                <a:lnTo>
                  <a:pt x="2302897" y="231534"/>
                </a:lnTo>
                <a:cubicBezTo>
                  <a:pt x="2293906" y="198939"/>
                  <a:pt x="2268617" y="187138"/>
                  <a:pt x="2243328" y="187138"/>
                </a:cubicBezTo>
                <a:close/>
                <a:moveTo>
                  <a:pt x="1709928" y="187138"/>
                </a:moveTo>
                <a:cubicBezTo>
                  <a:pt x="1677895" y="187138"/>
                  <a:pt x="1656540" y="202873"/>
                  <a:pt x="1648672" y="231534"/>
                </a:cubicBezTo>
                <a:lnTo>
                  <a:pt x="1769497" y="231534"/>
                </a:lnTo>
                <a:cubicBezTo>
                  <a:pt x="1760506" y="198939"/>
                  <a:pt x="1735217" y="187138"/>
                  <a:pt x="1709928" y="187138"/>
                </a:cubicBezTo>
                <a:close/>
                <a:moveTo>
                  <a:pt x="794480" y="120263"/>
                </a:moveTo>
                <a:lnTo>
                  <a:pt x="884396" y="120263"/>
                </a:lnTo>
                <a:lnTo>
                  <a:pt x="924859" y="270872"/>
                </a:lnTo>
                <a:lnTo>
                  <a:pt x="968693" y="120263"/>
                </a:lnTo>
                <a:lnTo>
                  <a:pt x="1047369" y="120263"/>
                </a:lnTo>
                <a:lnTo>
                  <a:pt x="1091203" y="270872"/>
                </a:lnTo>
                <a:lnTo>
                  <a:pt x="1131665" y="120263"/>
                </a:lnTo>
                <a:lnTo>
                  <a:pt x="1221581" y="120263"/>
                </a:lnTo>
                <a:lnTo>
                  <a:pt x="1131665" y="401250"/>
                </a:lnTo>
                <a:lnTo>
                  <a:pt x="1052989" y="401250"/>
                </a:lnTo>
                <a:lnTo>
                  <a:pt x="1008031" y="251203"/>
                </a:lnTo>
                <a:lnTo>
                  <a:pt x="963073" y="401250"/>
                </a:lnTo>
                <a:lnTo>
                  <a:pt x="884396" y="401250"/>
                </a:lnTo>
                <a:close/>
                <a:moveTo>
                  <a:pt x="2067496" y="114643"/>
                </a:moveTo>
                <a:lnTo>
                  <a:pt x="2067496" y="210179"/>
                </a:lnTo>
                <a:cubicBezTo>
                  <a:pt x="2032654" y="204559"/>
                  <a:pt x="1983200" y="218608"/>
                  <a:pt x="1983200" y="274244"/>
                </a:cubicBezTo>
                <a:lnTo>
                  <a:pt x="1983200" y="401250"/>
                </a:lnTo>
                <a:lnTo>
                  <a:pt x="1898904" y="401250"/>
                </a:lnTo>
                <a:lnTo>
                  <a:pt x="1898904" y="120263"/>
                </a:lnTo>
                <a:lnTo>
                  <a:pt x="1983200" y="120263"/>
                </a:lnTo>
                <a:lnTo>
                  <a:pt x="1983200" y="170278"/>
                </a:lnTo>
                <a:cubicBezTo>
                  <a:pt x="1994440" y="132626"/>
                  <a:pt x="2032092" y="114643"/>
                  <a:pt x="2067496" y="114643"/>
                </a:cubicBezTo>
                <a:close/>
                <a:moveTo>
                  <a:pt x="2697632" y="112395"/>
                </a:moveTo>
                <a:cubicBezTo>
                  <a:pt x="2743152" y="112395"/>
                  <a:pt x="2783615" y="132626"/>
                  <a:pt x="2807218" y="172526"/>
                </a:cubicBezTo>
                <a:lnTo>
                  <a:pt x="2735285" y="211303"/>
                </a:lnTo>
                <a:cubicBezTo>
                  <a:pt x="2727417" y="196691"/>
                  <a:pt x="2716178" y="186576"/>
                  <a:pt x="2697632" y="186576"/>
                </a:cubicBezTo>
                <a:cubicBezTo>
                  <a:pt x="2683021" y="186576"/>
                  <a:pt x="2674030" y="192195"/>
                  <a:pt x="2674030" y="202311"/>
                </a:cubicBezTo>
                <a:cubicBezTo>
                  <a:pt x="2674030" y="234343"/>
                  <a:pt x="2812275" y="212988"/>
                  <a:pt x="2812275" y="316954"/>
                </a:cubicBezTo>
                <a:cubicBezTo>
                  <a:pt x="2812275" y="381581"/>
                  <a:pt x="2756078" y="409118"/>
                  <a:pt x="2695385" y="409118"/>
                </a:cubicBezTo>
                <a:cubicBezTo>
                  <a:pt x="2639187" y="409118"/>
                  <a:pt x="2596477" y="387763"/>
                  <a:pt x="2574560" y="342243"/>
                </a:cubicBezTo>
                <a:lnTo>
                  <a:pt x="2647617" y="300657"/>
                </a:lnTo>
                <a:cubicBezTo>
                  <a:pt x="2654922" y="322012"/>
                  <a:pt x="2670657" y="333813"/>
                  <a:pt x="2695385" y="333813"/>
                </a:cubicBezTo>
                <a:cubicBezTo>
                  <a:pt x="2715616" y="333813"/>
                  <a:pt x="2725731" y="327631"/>
                  <a:pt x="2725731" y="316392"/>
                </a:cubicBezTo>
                <a:cubicBezTo>
                  <a:pt x="2725731" y="285483"/>
                  <a:pt x="2587485" y="301781"/>
                  <a:pt x="2587485" y="204559"/>
                </a:cubicBezTo>
                <a:cubicBezTo>
                  <a:pt x="2587485" y="143304"/>
                  <a:pt x="2639187" y="112395"/>
                  <a:pt x="2697632" y="112395"/>
                </a:cubicBezTo>
                <a:close/>
                <a:moveTo>
                  <a:pt x="2243890" y="112395"/>
                </a:moveTo>
                <a:cubicBezTo>
                  <a:pt x="2325938" y="112395"/>
                  <a:pt x="2386632" y="175898"/>
                  <a:pt x="2386632" y="260756"/>
                </a:cubicBezTo>
                <a:cubicBezTo>
                  <a:pt x="2386632" y="272558"/>
                  <a:pt x="2385508" y="283797"/>
                  <a:pt x="2383260" y="294475"/>
                </a:cubicBezTo>
                <a:lnTo>
                  <a:pt x="2183758" y="294475"/>
                </a:lnTo>
                <a:cubicBezTo>
                  <a:pt x="2194436" y="323698"/>
                  <a:pt x="2220287" y="333813"/>
                  <a:pt x="2251196" y="333813"/>
                </a:cubicBezTo>
                <a:cubicBezTo>
                  <a:pt x="2274236" y="333813"/>
                  <a:pt x="2293906" y="324821"/>
                  <a:pt x="2305145" y="312458"/>
                </a:cubicBezTo>
                <a:lnTo>
                  <a:pt x="2372582" y="351234"/>
                </a:lnTo>
                <a:cubicBezTo>
                  <a:pt x="2345045" y="389449"/>
                  <a:pt x="2303459" y="409118"/>
                  <a:pt x="2250072" y="409118"/>
                </a:cubicBezTo>
                <a:cubicBezTo>
                  <a:pt x="2153974" y="409118"/>
                  <a:pt x="2094404" y="344491"/>
                  <a:pt x="2094404" y="260756"/>
                </a:cubicBezTo>
                <a:cubicBezTo>
                  <a:pt x="2094404" y="177022"/>
                  <a:pt x="2155098" y="112395"/>
                  <a:pt x="2243890" y="112395"/>
                </a:cubicBezTo>
                <a:close/>
                <a:moveTo>
                  <a:pt x="1710490" y="112395"/>
                </a:moveTo>
                <a:cubicBezTo>
                  <a:pt x="1792538" y="112395"/>
                  <a:pt x="1853231" y="175898"/>
                  <a:pt x="1853231" y="260756"/>
                </a:cubicBezTo>
                <a:cubicBezTo>
                  <a:pt x="1853231" y="272558"/>
                  <a:pt x="1852108" y="283797"/>
                  <a:pt x="1849860" y="294475"/>
                </a:cubicBezTo>
                <a:lnTo>
                  <a:pt x="1650358" y="294475"/>
                </a:lnTo>
                <a:cubicBezTo>
                  <a:pt x="1661036" y="323698"/>
                  <a:pt x="1686887" y="333813"/>
                  <a:pt x="1717795" y="333813"/>
                </a:cubicBezTo>
                <a:cubicBezTo>
                  <a:pt x="1740837" y="333813"/>
                  <a:pt x="1760506" y="324821"/>
                  <a:pt x="1771745" y="312458"/>
                </a:cubicBezTo>
                <a:lnTo>
                  <a:pt x="1839182" y="351234"/>
                </a:lnTo>
                <a:cubicBezTo>
                  <a:pt x="1811645" y="389449"/>
                  <a:pt x="1770059" y="409118"/>
                  <a:pt x="1716672" y="409118"/>
                </a:cubicBezTo>
                <a:cubicBezTo>
                  <a:pt x="1620574" y="409118"/>
                  <a:pt x="1561004" y="344491"/>
                  <a:pt x="1561004" y="260756"/>
                </a:cubicBezTo>
                <a:cubicBezTo>
                  <a:pt x="1561004" y="177022"/>
                  <a:pt x="1621698" y="112395"/>
                  <a:pt x="1710490" y="112395"/>
                </a:cubicBezTo>
                <a:close/>
                <a:moveTo>
                  <a:pt x="490728" y="112395"/>
                </a:moveTo>
                <a:cubicBezTo>
                  <a:pt x="573338" y="112395"/>
                  <a:pt x="639651" y="177022"/>
                  <a:pt x="639651" y="260756"/>
                </a:cubicBezTo>
                <a:cubicBezTo>
                  <a:pt x="639651" y="344491"/>
                  <a:pt x="573338" y="409118"/>
                  <a:pt x="490728" y="409118"/>
                </a:cubicBezTo>
                <a:cubicBezTo>
                  <a:pt x="408118" y="409118"/>
                  <a:pt x="341804" y="344491"/>
                  <a:pt x="341804" y="260756"/>
                </a:cubicBezTo>
                <a:cubicBezTo>
                  <a:pt x="341804" y="177022"/>
                  <a:pt x="408118" y="112395"/>
                  <a:pt x="490728" y="112395"/>
                </a:cubicBezTo>
                <a:close/>
                <a:moveTo>
                  <a:pt x="2449163" y="7868"/>
                </a:moveTo>
                <a:lnTo>
                  <a:pt x="2539079" y="7868"/>
                </a:lnTo>
                <a:lnTo>
                  <a:pt x="2494121" y="173650"/>
                </a:lnTo>
                <a:lnTo>
                  <a:pt x="2426684" y="173650"/>
                </a:lnTo>
                <a:close/>
                <a:moveTo>
                  <a:pt x="1251204" y="7868"/>
                </a:moveTo>
                <a:lnTo>
                  <a:pt x="1335500" y="7868"/>
                </a:lnTo>
                <a:lnTo>
                  <a:pt x="1335500" y="146675"/>
                </a:lnTo>
                <a:cubicBezTo>
                  <a:pt x="1350673" y="125882"/>
                  <a:pt x="1378772" y="112395"/>
                  <a:pt x="1415863" y="112395"/>
                </a:cubicBezTo>
                <a:cubicBezTo>
                  <a:pt x="1472622" y="112395"/>
                  <a:pt x="1520952" y="152857"/>
                  <a:pt x="1520952" y="228724"/>
                </a:cubicBezTo>
                <a:lnTo>
                  <a:pt x="1520952" y="401250"/>
                </a:lnTo>
                <a:lnTo>
                  <a:pt x="1436656" y="401250"/>
                </a:lnTo>
                <a:lnTo>
                  <a:pt x="1436656" y="241087"/>
                </a:lnTo>
                <a:cubicBezTo>
                  <a:pt x="1436656" y="206245"/>
                  <a:pt x="1414739" y="189947"/>
                  <a:pt x="1387764" y="189947"/>
                </a:cubicBezTo>
                <a:cubicBezTo>
                  <a:pt x="1356855" y="189947"/>
                  <a:pt x="1335500" y="207931"/>
                  <a:pt x="1335500" y="247831"/>
                </a:cubicBezTo>
                <a:lnTo>
                  <a:pt x="1335500" y="401250"/>
                </a:lnTo>
                <a:lnTo>
                  <a:pt x="1251204" y="401250"/>
                </a:lnTo>
                <a:close/>
                <a:moveTo>
                  <a:pt x="153981" y="0"/>
                </a:moveTo>
                <a:cubicBezTo>
                  <a:pt x="218608" y="0"/>
                  <a:pt x="269186" y="30909"/>
                  <a:pt x="297847" y="88792"/>
                </a:cubicBezTo>
                <a:lnTo>
                  <a:pt x="221980" y="133188"/>
                </a:lnTo>
                <a:cubicBezTo>
                  <a:pt x="208493" y="105089"/>
                  <a:pt x="189948" y="87668"/>
                  <a:pt x="153981" y="87668"/>
                </a:cubicBezTo>
                <a:cubicBezTo>
                  <a:pt x="125882" y="87668"/>
                  <a:pt x="111833" y="101717"/>
                  <a:pt x="111833" y="117453"/>
                </a:cubicBezTo>
                <a:cubicBezTo>
                  <a:pt x="111833" y="135436"/>
                  <a:pt x="121386" y="147799"/>
                  <a:pt x="182642" y="166345"/>
                </a:cubicBezTo>
                <a:cubicBezTo>
                  <a:pt x="242211" y="184328"/>
                  <a:pt x="309086" y="205121"/>
                  <a:pt x="309086" y="288293"/>
                </a:cubicBezTo>
                <a:cubicBezTo>
                  <a:pt x="309086" y="364160"/>
                  <a:pt x="248393" y="409118"/>
                  <a:pt x="162973" y="409118"/>
                </a:cubicBezTo>
                <a:cubicBezTo>
                  <a:pt x="80362" y="409118"/>
                  <a:pt x="27537" y="369779"/>
                  <a:pt x="5620" y="311896"/>
                </a:cubicBezTo>
                <a:lnTo>
                  <a:pt x="83172" y="266938"/>
                </a:lnTo>
                <a:cubicBezTo>
                  <a:pt x="97222" y="299533"/>
                  <a:pt x="121386" y="321450"/>
                  <a:pt x="165783" y="321450"/>
                </a:cubicBezTo>
                <a:cubicBezTo>
                  <a:pt x="208493" y="321450"/>
                  <a:pt x="219170" y="304590"/>
                  <a:pt x="219170" y="289417"/>
                </a:cubicBezTo>
                <a:cubicBezTo>
                  <a:pt x="219170" y="265252"/>
                  <a:pt x="196691" y="255699"/>
                  <a:pt x="137684" y="239401"/>
                </a:cubicBezTo>
                <a:cubicBezTo>
                  <a:pt x="79238" y="223104"/>
                  <a:pt x="21917" y="195005"/>
                  <a:pt x="21917" y="119701"/>
                </a:cubicBezTo>
                <a:cubicBezTo>
                  <a:pt x="21917" y="43834"/>
                  <a:pt x="85982" y="0"/>
                  <a:pt x="153981" y="0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11118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6" name="Google Shape;89;p13" hidden="1">
            <a:extLst>
              <a:ext uri="{FF2B5EF4-FFF2-40B4-BE49-F238E27FC236}">
                <a16:creationId xmlns:a16="http://schemas.microsoft.com/office/drawing/2014/main" id="{21A98096-C06C-D04D-A7BA-0D843563B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824690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It gives corporations a tax cut to move American jobs overseas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2E94381-7665-E040-B110-9B6070194C5F}"/>
              </a:ext>
            </a:extLst>
          </p:cNvPr>
          <p:cNvSpPr/>
          <p:nvPr/>
        </p:nvSpPr>
        <p:spPr>
          <a:xfrm rot="5400000">
            <a:off x="3074892" y="3109024"/>
            <a:ext cx="416859" cy="293784"/>
          </a:xfrm>
          <a:prstGeom prst="rightArrow">
            <a:avLst>
              <a:gd name="adj1" fmla="val 50000"/>
              <a:gd name="adj2" fmla="val 110048"/>
            </a:avLst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B33BBB5-21B0-7841-ABEA-39CBA79AA3AF}"/>
              </a:ext>
            </a:extLst>
          </p:cNvPr>
          <p:cNvSpPr/>
          <p:nvPr/>
        </p:nvSpPr>
        <p:spPr>
          <a:xfrm rot="5400000">
            <a:off x="7969612" y="3109024"/>
            <a:ext cx="416859" cy="293784"/>
          </a:xfrm>
          <a:prstGeom prst="rightArrow">
            <a:avLst>
              <a:gd name="adj1" fmla="val 50000"/>
              <a:gd name="adj2" fmla="val 110048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2D3026B-AE4D-3345-8230-5DD3A10C5859}"/>
              </a:ext>
            </a:extLst>
          </p:cNvPr>
          <p:cNvSpPr/>
          <p:nvPr/>
        </p:nvSpPr>
        <p:spPr>
          <a:xfrm rot="5400000">
            <a:off x="7969612" y="3929295"/>
            <a:ext cx="416859" cy="293784"/>
          </a:xfrm>
          <a:prstGeom prst="rightArrow">
            <a:avLst>
              <a:gd name="adj1" fmla="val 50000"/>
              <a:gd name="adj2" fmla="val 110048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A366552D-8399-3647-B748-9C8CCF9BE345}"/>
              </a:ext>
            </a:extLst>
          </p:cNvPr>
          <p:cNvSpPr/>
          <p:nvPr/>
        </p:nvSpPr>
        <p:spPr>
          <a:xfrm rot="5400000">
            <a:off x="7969612" y="4736118"/>
            <a:ext cx="416859" cy="293784"/>
          </a:xfrm>
          <a:prstGeom prst="rightArrow">
            <a:avLst>
              <a:gd name="adj1" fmla="val 50000"/>
              <a:gd name="adj2" fmla="val 110048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[T2O] Google Shape;90;p13">
            <a:extLst>
              <a:ext uri="{FF2B5EF4-FFF2-40B4-BE49-F238E27FC236}">
                <a16:creationId xmlns:a16="http://schemas.microsoft.com/office/drawing/2014/main" id="{38F61FB1-FF4A-0E41-84DC-97DAEFD1DE85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Placeholder converted by Text to Outline">
            <a:extLst>
              <a:ext uri="{FF2B5EF4-FFF2-40B4-BE49-F238E27FC236}">
                <a16:creationId xmlns:a16="http://schemas.microsoft.com/office/drawing/2014/main" id="{3A65C5C3-F04A-864C-943D-3EC99E0FCB00}"/>
              </a:ext>
            </a:extLst>
          </p:cNvPr>
          <p:cNvSpPr/>
          <p:nvPr/>
        </p:nvSpPr>
        <p:spPr>
          <a:xfrm>
            <a:off x="929623" y="1048708"/>
            <a:ext cx="10100785" cy="1127655"/>
          </a:xfrm>
          <a:custGeom>
            <a:avLst/>
            <a:gdLst/>
            <a:ahLst/>
            <a:cxnLst/>
            <a:rect l="l" t="t" r="r" b="b"/>
            <a:pathLst>
              <a:path w="10100785" h="1127655">
                <a:moveTo>
                  <a:pt x="4042457" y="800138"/>
                </a:moveTo>
                <a:cubicBezTo>
                  <a:pt x="4005929" y="800138"/>
                  <a:pt x="3977830" y="826551"/>
                  <a:pt x="3977830" y="866451"/>
                </a:cubicBezTo>
                <a:cubicBezTo>
                  <a:pt x="3977830" y="906352"/>
                  <a:pt x="4005929" y="932764"/>
                  <a:pt x="4042457" y="932764"/>
                </a:cubicBezTo>
                <a:cubicBezTo>
                  <a:pt x="4078986" y="932764"/>
                  <a:pt x="4107085" y="906352"/>
                  <a:pt x="4107085" y="866451"/>
                </a:cubicBezTo>
                <a:cubicBezTo>
                  <a:pt x="4107085" y="826551"/>
                  <a:pt x="4078986" y="800138"/>
                  <a:pt x="4042457" y="800138"/>
                </a:cubicBezTo>
                <a:close/>
                <a:moveTo>
                  <a:pt x="2956608" y="800138"/>
                </a:moveTo>
                <a:cubicBezTo>
                  <a:pt x="2920080" y="800138"/>
                  <a:pt x="2891981" y="826551"/>
                  <a:pt x="2891981" y="866451"/>
                </a:cubicBezTo>
                <a:cubicBezTo>
                  <a:pt x="2891981" y="906352"/>
                  <a:pt x="2920080" y="932764"/>
                  <a:pt x="2956608" y="932764"/>
                </a:cubicBezTo>
                <a:cubicBezTo>
                  <a:pt x="2993136" y="932764"/>
                  <a:pt x="3021235" y="906352"/>
                  <a:pt x="3021235" y="866451"/>
                </a:cubicBezTo>
                <a:cubicBezTo>
                  <a:pt x="3021235" y="826551"/>
                  <a:pt x="2993136" y="800138"/>
                  <a:pt x="2956608" y="800138"/>
                </a:cubicBezTo>
                <a:close/>
                <a:moveTo>
                  <a:pt x="5806831" y="797890"/>
                </a:moveTo>
                <a:cubicBezTo>
                  <a:pt x="5768055" y="797890"/>
                  <a:pt x="5739956" y="824303"/>
                  <a:pt x="5739956" y="866451"/>
                </a:cubicBezTo>
                <a:cubicBezTo>
                  <a:pt x="5739956" y="908599"/>
                  <a:pt x="5768055" y="935012"/>
                  <a:pt x="5806831" y="935012"/>
                </a:cubicBezTo>
                <a:cubicBezTo>
                  <a:pt x="5845608" y="935012"/>
                  <a:pt x="5873706" y="908599"/>
                  <a:pt x="5873706" y="866451"/>
                </a:cubicBezTo>
                <a:cubicBezTo>
                  <a:pt x="5873706" y="824303"/>
                  <a:pt x="5845608" y="797890"/>
                  <a:pt x="5806831" y="797890"/>
                </a:cubicBezTo>
                <a:close/>
                <a:moveTo>
                  <a:pt x="3306280" y="797890"/>
                </a:moveTo>
                <a:cubicBezTo>
                  <a:pt x="3267504" y="797890"/>
                  <a:pt x="3239405" y="824303"/>
                  <a:pt x="3239405" y="866451"/>
                </a:cubicBezTo>
                <a:cubicBezTo>
                  <a:pt x="3239405" y="908599"/>
                  <a:pt x="3267504" y="935012"/>
                  <a:pt x="3306280" y="935012"/>
                </a:cubicBezTo>
                <a:cubicBezTo>
                  <a:pt x="3345056" y="935012"/>
                  <a:pt x="3373155" y="908599"/>
                  <a:pt x="3373155" y="866451"/>
                </a:cubicBezTo>
                <a:cubicBezTo>
                  <a:pt x="3373155" y="824303"/>
                  <a:pt x="3345056" y="797890"/>
                  <a:pt x="3306280" y="797890"/>
                </a:cubicBezTo>
                <a:close/>
                <a:moveTo>
                  <a:pt x="1996831" y="797890"/>
                </a:moveTo>
                <a:cubicBezTo>
                  <a:pt x="1958055" y="797890"/>
                  <a:pt x="1929956" y="824303"/>
                  <a:pt x="1929956" y="866451"/>
                </a:cubicBezTo>
                <a:cubicBezTo>
                  <a:pt x="1929956" y="908599"/>
                  <a:pt x="1958055" y="935012"/>
                  <a:pt x="1996831" y="935012"/>
                </a:cubicBezTo>
                <a:cubicBezTo>
                  <a:pt x="2035608" y="935012"/>
                  <a:pt x="2063706" y="908599"/>
                  <a:pt x="2063706" y="866451"/>
                </a:cubicBezTo>
                <a:cubicBezTo>
                  <a:pt x="2063706" y="824303"/>
                  <a:pt x="2035608" y="797890"/>
                  <a:pt x="1996831" y="797890"/>
                </a:cubicBezTo>
                <a:close/>
                <a:moveTo>
                  <a:pt x="5480733" y="792833"/>
                </a:moveTo>
                <a:cubicBezTo>
                  <a:pt x="5448700" y="792833"/>
                  <a:pt x="5427345" y="808568"/>
                  <a:pt x="5419478" y="837229"/>
                </a:cubicBezTo>
                <a:lnTo>
                  <a:pt x="5540302" y="837229"/>
                </a:lnTo>
                <a:cubicBezTo>
                  <a:pt x="5531311" y="804634"/>
                  <a:pt x="5506022" y="792833"/>
                  <a:pt x="5480733" y="792833"/>
                </a:cubicBezTo>
                <a:close/>
                <a:moveTo>
                  <a:pt x="4680633" y="792833"/>
                </a:moveTo>
                <a:cubicBezTo>
                  <a:pt x="4648600" y="792833"/>
                  <a:pt x="4627245" y="808568"/>
                  <a:pt x="4619378" y="837229"/>
                </a:cubicBezTo>
                <a:lnTo>
                  <a:pt x="4740202" y="837229"/>
                </a:lnTo>
                <a:cubicBezTo>
                  <a:pt x="4731211" y="804634"/>
                  <a:pt x="4705922" y="792833"/>
                  <a:pt x="4680633" y="792833"/>
                </a:cubicBezTo>
                <a:close/>
                <a:moveTo>
                  <a:pt x="1023033" y="792833"/>
                </a:moveTo>
                <a:cubicBezTo>
                  <a:pt x="991001" y="792833"/>
                  <a:pt x="969645" y="808568"/>
                  <a:pt x="961778" y="837229"/>
                </a:cubicBezTo>
                <a:lnTo>
                  <a:pt x="1082602" y="837229"/>
                </a:lnTo>
                <a:cubicBezTo>
                  <a:pt x="1073611" y="804634"/>
                  <a:pt x="1048322" y="792833"/>
                  <a:pt x="1023033" y="792833"/>
                </a:cubicBezTo>
                <a:close/>
                <a:moveTo>
                  <a:pt x="4210050" y="725958"/>
                </a:moveTo>
                <a:lnTo>
                  <a:pt x="4303338" y="725958"/>
                </a:lnTo>
                <a:lnTo>
                  <a:pt x="4361783" y="904104"/>
                </a:lnTo>
                <a:lnTo>
                  <a:pt x="4420229" y="725958"/>
                </a:lnTo>
                <a:lnTo>
                  <a:pt x="4513517" y="725958"/>
                </a:lnTo>
                <a:lnTo>
                  <a:pt x="4409551" y="1006945"/>
                </a:lnTo>
                <a:lnTo>
                  <a:pt x="4314015" y="1006945"/>
                </a:lnTo>
                <a:close/>
                <a:moveTo>
                  <a:pt x="2677763" y="725958"/>
                </a:moveTo>
                <a:lnTo>
                  <a:pt x="2762060" y="725958"/>
                </a:lnTo>
                <a:lnTo>
                  <a:pt x="2762060" y="1006945"/>
                </a:lnTo>
                <a:cubicBezTo>
                  <a:pt x="2762060" y="1094613"/>
                  <a:pt x="2721598" y="1132266"/>
                  <a:pt x="2632806" y="1127208"/>
                </a:cubicBezTo>
                <a:lnTo>
                  <a:pt x="2632806" y="1046283"/>
                </a:lnTo>
                <a:cubicBezTo>
                  <a:pt x="2663714" y="1047969"/>
                  <a:pt x="2677763" y="1036730"/>
                  <a:pt x="2677763" y="1006945"/>
                </a:cubicBezTo>
                <a:close/>
                <a:moveTo>
                  <a:pt x="1421559" y="725958"/>
                </a:moveTo>
                <a:lnTo>
                  <a:pt x="1505856" y="725958"/>
                </a:lnTo>
                <a:lnTo>
                  <a:pt x="1505856" y="1006945"/>
                </a:lnTo>
                <a:lnTo>
                  <a:pt x="1421559" y="1006945"/>
                </a:lnTo>
                <a:close/>
                <a:moveTo>
                  <a:pt x="5038201" y="720338"/>
                </a:moveTo>
                <a:lnTo>
                  <a:pt x="5038201" y="815874"/>
                </a:lnTo>
                <a:cubicBezTo>
                  <a:pt x="5003359" y="810254"/>
                  <a:pt x="4953905" y="824303"/>
                  <a:pt x="4953905" y="879939"/>
                </a:cubicBezTo>
                <a:lnTo>
                  <a:pt x="4953905" y="1006945"/>
                </a:lnTo>
                <a:lnTo>
                  <a:pt x="4869608" y="1006945"/>
                </a:lnTo>
                <a:lnTo>
                  <a:pt x="4869608" y="725958"/>
                </a:lnTo>
                <a:lnTo>
                  <a:pt x="4953905" y="725958"/>
                </a:lnTo>
                <a:lnTo>
                  <a:pt x="4953905" y="775973"/>
                </a:lnTo>
                <a:cubicBezTo>
                  <a:pt x="4965145" y="738321"/>
                  <a:pt x="5002797" y="720338"/>
                  <a:pt x="5038201" y="720338"/>
                </a:cubicBezTo>
                <a:close/>
                <a:moveTo>
                  <a:pt x="1380602" y="720338"/>
                </a:moveTo>
                <a:lnTo>
                  <a:pt x="1380602" y="815874"/>
                </a:lnTo>
                <a:cubicBezTo>
                  <a:pt x="1345759" y="810254"/>
                  <a:pt x="1296305" y="824303"/>
                  <a:pt x="1296305" y="879939"/>
                </a:cubicBezTo>
                <a:lnTo>
                  <a:pt x="1296305" y="1006945"/>
                </a:lnTo>
                <a:lnTo>
                  <a:pt x="1212009" y="1006945"/>
                </a:lnTo>
                <a:lnTo>
                  <a:pt x="1212009" y="725958"/>
                </a:lnTo>
                <a:lnTo>
                  <a:pt x="1296305" y="725958"/>
                </a:lnTo>
                <a:lnTo>
                  <a:pt x="1296305" y="775973"/>
                </a:lnTo>
                <a:cubicBezTo>
                  <a:pt x="1307545" y="738321"/>
                  <a:pt x="1345197" y="720338"/>
                  <a:pt x="1380602" y="720338"/>
                </a:cubicBezTo>
                <a:close/>
                <a:moveTo>
                  <a:pt x="6125538" y="718090"/>
                </a:moveTo>
                <a:cubicBezTo>
                  <a:pt x="6171058" y="718090"/>
                  <a:pt x="6211520" y="738321"/>
                  <a:pt x="6235123" y="778221"/>
                </a:cubicBezTo>
                <a:lnTo>
                  <a:pt x="6163190" y="816998"/>
                </a:lnTo>
                <a:cubicBezTo>
                  <a:pt x="6155322" y="802386"/>
                  <a:pt x="6144083" y="792271"/>
                  <a:pt x="6125538" y="792271"/>
                </a:cubicBezTo>
                <a:cubicBezTo>
                  <a:pt x="6110926" y="792271"/>
                  <a:pt x="6101935" y="797890"/>
                  <a:pt x="6101935" y="808006"/>
                </a:cubicBezTo>
                <a:cubicBezTo>
                  <a:pt x="6101935" y="840038"/>
                  <a:pt x="6240181" y="818683"/>
                  <a:pt x="6240181" y="922649"/>
                </a:cubicBezTo>
                <a:cubicBezTo>
                  <a:pt x="6240181" y="987276"/>
                  <a:pt x="6183983" y="1014813"/>
                  <a:pt x="6123290" y="1014813"/>
                </a:cubicBezTo>
                <a:cubicBezTo>
                  <a:pt x="6067092" y="1014813"/>
                  <a:pt x="6024382" y="993458"/>
                  <a:pt x="6002465" y="947938"/>
                </a:cubicBezTo>
                <a:lnTo>
                  <a:pt x="6075522" y="906352"/>
                </a:lnTo>
                <a:cubicBezTo>
                  <a:pt x="6082828" y="927707"/>
                  <a:pt x="6098563" y="939508"/>
                  <a:pt x="6123290" y="939508"/>
                </a:cubicBezTo>
                <a:cubicBezTo>
                  <a:pt x="6143521" y="939508"/>
                  <a:pt x="6153637" y="933326"/>
                  <a:pt x="6153637" y="922087"/>
                </a:cubicBezTo>
                <a:cubicBezTo>
                  <a:pt x="6153637" y="891178"/>
                  <a:pt x="6015391" y="907475"/>
                  <a:pt x="6015391" y="810254"/>
                </a:cubicBezTo>
                <a:cubicBezTo>
                  <a:pt x="6015391" y="748999"/>
                  <a:pt x="6067092" y="718090"/>
                  <a:pt x="6125538" y="718090"/>
                </a:cubicBezTo>
                <a:close/>
                <a:moveTo>
                  <a:pt x="5789972" y="718090"/>
                </a:moveTo>
                <a:cubicBezTo>
                  <a:pt x="5827624" y="718090"/>
                  <a:pt x="5855161" y="731015"/>
                  <a:pt x="5873706" y="752370"/>
                </a:cubicBezTo>
                <a:lnTo>
                  <a:pt x="5873706" y="725958"/>
                </a:lnTo>
                <a:lnTo>
                  <a:pt x="5958003" y="725958"/>
                </a:lnTo>
                <a:lnTo>
                  <a:pt x="5958003" y="1006945"/>
                </a:lnTo>
                <a:lnTo>
                  <a:pt x="5873706" y="1006945"/>
                </a:lnTo>
                <a:lnTo>
                  <a:pt x="5873706" y="980532"/>
                </a:lnTo>
                <a:cubicBezTo>
                  <a:pt x="5855161" y="1001887"/>
                  <a:pt x="5827624" y="1014813"/>
                  <a:pt x="5789972" y="1014813"/>
                </a:cubicBezTo>
                <a:cubicBezTo>
                  <a:pt x="5716353" y="1014813"/>
                  <a:pt x="5655660" y="950186"/>
                  <a:pt x="5655660" y="866451"/>
                </a:cubicBezTo>
                <a:cubicBezTo>
                  <a:pt x="5655660" y="782717"/>
                  <a:pt x="5716353" y="718090"/>
                  <a:pt x="5789972" y="718090"/>
                </a:cubicBezTo>
                <a:close/>
                <a:moveTo>
                  <a:pt x="5481295" y="718090"/>
                </a:moveTo>
                <a:cubicBezTo>
                  <a:pt x="5563343" y="718090"/>
                  <a:pt x="5624037" y="781593"/>
                  <a:pt x="5624037" y="866451"/>
                </a:cubicBezTo>
                <a:cubicBezTo>
                  <a:pt x="5624037" y="878253"/>
                  <a:pt x="5622912" y="889492"/>
                  <a:pt x="5620665" y="900170"/>
                </a:cubicBezTo>
                <a:lnTo>
                  <a:pt x="5421164" y="900170"/>
                </a:lnTo>
                <a:cubicBezTo>
                  <a:pt x="5431841" y="929393"/>
                  <a:pt x="5457692" y="939508"/>
                  <a:pt x="5488601" y="939508"/>
                </a:cubicBezTo>
                <a:cubicBezTo>
                  <a:pt x="5511641" y="939508"/>
                  <a:pt x="5531311" y="930516"/>
                  <a:pt x="5542551" y="918153"/>
                </a:cubicBezTo>
                <a:lnTo>
                  <a:pt x="5609987" y="956929"/>
                </a:lnTo>
                <a:cubicBezTo>
                  <a:pt x="5582450" y="995144"/>
                  <a:pt x="5540865" y="1014813"/>
                  <a:pt x="5487477" y="1014813"/>
                </a:cubicBezTo>
                <a:cubicBezTo>
                  <a:pt x="5391379" y="1014813"/>
                  <a:pt x="5331810" y="950186"/>
                  <a:pt x="5331810" y="866451"/>
                </a:cubicBezTo>
                <a:cubicBezTo>
                  <a:pt x="5331810" y="782717"/>
                  <a:pt x="5392503" y="718090"/>
                  <a:pt x="5481295" y="718090"/>
                </a:cubicBezTo>
                <a:close/>
                <a:moveTo>
                  <a:pt x="5182563" y="718090"/>
                </a:moveTo>
                <a:cubicBezTo>
                  <a:pt x="5228083" y="718090"/>
                  <a:pt x="5268545" y="738321"/>
                  <a:pt x="5292148" y="778221"/>
                </a:cubicBezTo>
                <a:lnTo>
                  <a:pt x="5220215" y="816998"/>
                </a:lnTo>
                <a:cubicBezTo>
                  <a:pt x="5212347" y="802386"/>
                  <a:pt x="5201107" y="792271"/>
                  <a:pt x="5182563" y="792271"/>
                </a:cubicBezTo>
                <a:cubicBezTo>
                  <a:pt x="5167951" y="792271"/>
                  <a:pt x="5158959" y="797890"/>
                  <a:pt x="5158959" y="808006"/>
                </a:cubicBezTo>
                <a:cubicBezTo>
                  <a:pt x="5158959" y="840038"/>
                  <a:pt x="5297206" y="818683"/>
                  <a:pt x="5297206" y="922649"/>
                </a:cubicBezTo>
                <a:cubicBezTo>
                  <a:pt x="5297206" y="987276"/>
                  <a:pt x="5241008" y="1014813"/>
                  <a:pt x="5180315" y="1014813"/>
                </a:cubicBezTo>
                <a:cubicBezTo>
                  <a:pt x="5124117" y="1014813"/>
                  <a:pt x="5081407" y="993458"/>
                  <a:pt x="5059490" y="947938"/>
                </a:cubicBezTo>
                <a:lnTo>
                  <a:pt x="5132547" y="906352"/>
                </a:lnTo>
                <a:cubicBezTo>
                  <a:pt x="5139852" y="927707"/>
                  <a:pt x="5155588" y="939508"/>
                  <a:pt x="5180315" y="939508"/>
                </a:cubicBezTo>
                <a:cubicBezTo>
                  <a:pt x="5200546" y="939508"/>
                  <a:pt x="5210662" y="933326"/>
                  <a:pt x="5210662" y="922087"/>
                </a:cubicBezTo>
                <a:cubicBezTo>
                  <a:pt x="5210662" y="891178"/>
                  <a:pt x="5072415" y="907475"/>
                  <a:pt x="5072415" y="810254"/>
                </a:cubicBezTo>
                <a:cubicBezTo>
                  <a:pt x="5072415" y="748999"/>
                  <a:pt x="5124117" y="718090"/>
                  <a:pt x="5182563" y="718090"/>
                </a:cubicBezTo>
                <a:close/>
                <a:moveTo>
                  <a:pt x="4681195" y="718090"/>
                </a:moveTo>
                <a:cubicBezTo>
                  <a:pt x="4763243" y="718090"/>
                  <a:pt x="4823937" y="781593"/>
                  <a:pt x="4823937" y="866451"/>
                </a:cubicBezTo>
                <a:cubicBezTo>
                  <a:pt x="4823937" y="878253"/>
                  <a:pt x="4822812" y="889492"/>
                  <a:pt x="4820565" y="900170"/>
                </a:cubicBezTo>
                <a:lnTo>
                  <a:pt x="4621063" y="900170"/>
                </a:lnTo>
                <a:cubicBezTo>
                  <a:pt x="4631741" y="929393"/>
                  <a:pt x="4657592" y="939508"/>
                  <a:pt x="4688501" y="939508"/>
                </a:cubicBezTo>
                <a:cubicBezTo>
                  <a:pt x="4711542" y="939508"/>
                  <a:pt x="4731211" y="930516"/>
                  <a:pt x="4742450" y="918153"/>
                </a:cubicBezTo>
                <a:lnTo>
                  <a:pt x="4809887" y="956929"/>
                </a:lnTo>
                <a:cubicBezTo>
                  <a:pt x="4782350" y="995144"/>
                  <a:pt x="4740764" y="1014813"/>
                  <a:pt x="4687377" y="1014813"/>
                </a:cubicBezTo>
                <a:cubicBezTo>
                  <a:pt x="4591279" y="1014813"/>
                  <a:pt x="4531709" y="950186"/>
                  <a:pt x="4531709" y="866451"/>
                </a:cubicBezTo>
                <a:cubicBezTo>
                  <a:pt x="4531709" y="782717"/>
                  <a:pt x="4592402" y="718090"/>
                  <a:pt x="4681195" y="718090"/>
                </a:cubicBezTo>
                <a:close/>
                <a:moveTo>
                  <a:pt x="4042457" y="718090"/>
                </a:moveTo>
                <a:cubicBezTo>
                  <a:pt x="4125068" y="718090"/>
                  <a:pt x="4191381" y="782717"/>
                  <a:pt x="4191381" y="866451"/>
                </a:cubicBezTo>
                <a:cubicBezTo>
                  <a:pt x="4191381" y="950186"/>
                  <a:pt x="4125068" y="1014813"/>
                  <a:pt x="4042457" y="1014813"/>
                </a:cubicBezTo>
                <a:cubicBezTo>
                  <a:pt x="3959847" y="1014813"/>
                  <a:pt x="3893534" y="950186"/>
                  <a:pt x="3893534" y="866451"/>
                </a:cubicBezTo>
                <a:cubicBezTo>
                  <a:pt x="3893534" y="782717"/>
                  <a:pt x="3959847" y="718090"/>
                  <a:pt x="4042457" y="718090"/>
                </a:cubicBezTo>
                <a:close/>
                <a:moveTo>
                  <a:pt x="3610937" y="718090"/>
                </a:moveTo>
                <a:cubicBezTo>
                  <a:pt x="3656457" y="718090"/>
                  <a:pt x="3696919" y="738321"/>
                  <a:pt x="3720522" y="778221"/>
                </a:cubicBezTo>
                <a:lnTo>
                  <a:pt x="3648589" y="816998"/>
                </a:lnTo>
                <a:cubicBezTo>
                  <a:pt x="3640722" y="802386"/>
                  <a:pt x="3629482" y="792271"/>
                  <a:pt x="3610937" y="792271"/>
                </a:cubicBezTo>
                <a:cubicBezTo>
                  <a:pt x="3596326" y="792271"/>
                  <a:pt x="3587334" y="797890"/>
                  <a:pt x="3587334" y="808006"/>
                </a:cubicBezTo>
                <a:cubicBezTo>
                  <a:pt x="3587334" y="840038"/>
                  <a:pt x="3725580" y="818683"/>
                  <a:pt x="3725580" y="922649"/>
                </a:cubicBezTo>
                <a:cubicBezTo>
                  <a:pt x="3725580" y="987276"/>
                  <a:pt x="3669382" y="1014813"/>
                  <a:pt x="3608689" y="1014813"/>
                </a:cubicBezTo>
                <a:cubicBezTo>
                  <a:pt x="3552492" y="1014813"/>
                  <a:pt x="3509781" y="993458"/>
                  <a:pt x="3487864" y="947938"/>
                </a:cubicBezTo>
                <a:lnTo>
                  <a:pt x="3560921" y="906352"/>
                </a:lnTo>
                <a:cubicBezTo>
                  <a:pt x="3568227" y="927707"/>
                  <a:pt x="3583962" y="939508"/>
                  <a:pt x="3608689" y="939508"/>
                </a:cubicBezTo>
                <a:cubicBezTo>
                  <a:pt x="3628920" y="939508"/>
                  <a:pt x="3639036" y="933326"/>
                  <a:pt x="3639036" y="922087"/>
                </a:cubicBezTo>
                <a:cubicBezTo>
                  <a:pt x="3639036" y="891178"/>
                  <a:pt x="3500790" y="907475"/>
                  <a:pt x="3500790" y="810254"/>
                </a:cubicBezTo>
                <a:cubicBezTo>
                  <a:pt x="3500790" y="748999"/>
                  <a:pt x="3552492" y="718090"/>
                  <a:pt x="3610937" y="718090"/>
                </a:cubicBezTo>
                <a:close/>
                <a:moveTo>
                  <a:pt x="2956608" y="718090"/>
                </a:moveTo>
                <a:cubicBezTo>
                  <a:pt x="3039219" y="718090"/>
                  <a:pt x="3105531" y="782717"/>
                  <a:pt x="3105531" y="866451"/>
                </a:cubicBezTo>
                <a:cubicBezTo>
                  <a:pt x="3105531" y="950186"/>
                  <a:pt x="3039219" y="1014813"/>
                  <a:pt x="2956608" y="1014813"/>
                </a:cubicBezTo>
                <a:cubicBezTo>
                  <a:pt x="2873998" y="1014813"/>
                  <a:pt x="2807685" y="950186"/>
                  <a:pt x="2807685" y="866451"/>
                </a:cubicBezTo>
                <a:cubicBezTo>
                  <a:pt x="2807685" y="782717"/>
                  <a:pt x="2873998" y="718090"/>
                  <a:pt x="2956608" y="718090"/>
                </a:cubicBezTo>
                <a:close/>
                <a:moveTo>
                  <a:pt x="2376792" y="718090"/>
                </a:moveTo>
                <a:cubicBezTo>
                  <a:pt x="2433552" y="718090"/>
                  <a:pt x="2481882" y="758552"/>
                  <a:pt x="2481882" y="834419"/>
                </a:cubicBezTo>
                <a:lnTo>
                  <a:pt x="2481882" y="1006945"/>
                </a:lnTo>
                <a:lnTo>
                  <a:pt x="2397586" y="1006945"/>
                </a:lnTo>
                <a:lnTo>
                  <a:pt x="2397586" y="846782"/>
                </a:lnTo>
                <a:cubicBezTo>
                  <a:pt x="2397586" y="811940"/>
                  <a:pt x="2375668" y="795643"/>
                  <a:pt x="2348694" y="795643"/>
                </a:cubicBezTo>
                <a:cubicBezTo>
                  <a:pt x="2317785" y="795643"/>
                  <a:pt x="2296430" y="813626"/>
                  <a:pt x="2296430" y="853526"/>
                </a:cubicBezTo>
                <a:lnTo>
                  <a:pt x="2296430" y="1006945"/>
                </a:lnTo>
                <a:lnTo>
                  <a:pt x="2212134" y="1006945"/>
                </a:lnTo>
                <a:lnTo>
                  <a:pt x="2212134" y="725958"/>
                </a:lnTo>
                <a:lnTo>
                  <a:pt x="2296430" y="725958"/>
                </a:lnTo>
                <a:lnTo>
                  <a:pt x="2296430" y="752370"/>
                </a:lnTo>
                <a:cubicBezTo>
                  <a:pt x="2311604" y="731577"/>
                  <a:pt x="2339702" y="718090"/>
                  <a:pt x="2376792" y="718090"/>
                </a:cubicBezTo>
                <a:close/>
                <a:moveTo>
                  <a:pt x="1979972" y="718090"/>
                </a:moveTo>
                <a:cubicBezTo>
                  <a:pt x="2017624" y="718090"/>
                  <a:pt x="2045161" y="731015"/>
                  <a:pt x="2063706" y="752370"/>
                </a:cubicBezTo>
                <a:lnTo>
                  <a:pt x="2063706" y="725958"/>
                </a:lnTo>
                <a:lnTo>
                  <a:pt x="2148003" y="725958"/>
                </a:lnTo>
                <a:lnTo>
                  <a:pt x="2148003" y="1006945"/>
                </a:lnTo>
                <a:lnTo>
                  <a:pt x="2063706" y="1006945"/>
                </a:lnTo>
                <a:lnTo>
                  <a:pt x="2063706" y="980532"/>
                </a:lnTo>
                <a:cubicBezTo>
                  <a:pt x="2045161" y="1001887"/>
                  <a:pt x="2017624" y="1014813"/>
                  <a:pt x="1979972" y="1014813"/>
                </a:cubicBezTo>
                <a:cubicBezTo>
                  <a:pt x="1906353" y="1014813"/>
                  <a:pt x="1845660" y="950186"/>
                  <a:pt x="1845660" y="866451"/>
                </a:cubicBezTo>
                <a:cubicBezTo>
                  <a:pt x="1845660" y="782717"/>
                  <a:pt x="1906353" y="718090"/>
                  <a:pt x="1979972" y="718090"/>
                </a:cubicBezTo>
                <a:close/>
                <a:moveTo>
                  <a:pt x="1699308" y="718090"/>
                </a:moveTo>
                <a:cubicBezTo>
                  <a:pt x="1753819" y="718090"/>
                  <a:pt x="1802149" y="746751"/>
                  <a:pt x="1826315" y="790023"/>
                </a:cubicBezTo>
                <a:lnTo>
                  <a:pt x="1752696" y="832733"/>
                </a:lnTo>
                <a:cubicBezTo>
                  <a:pt x="1743142" y="813064"/>
                  <a:pt x="1722911" y="801262"/>
                  <a:pt x="1698184" y="801262"/>
                </a:cubicBezTo>
                <a:cubicBezTo>
                  <a:pt x="1661656" y="801262"/>
                  <a:pt x="1634681" y="827675"/>
                  <a:pt x="1634681" y="866451"/>
                </a:cubicBezTo>
                <a:cubicBezTo>
                  <a:pt x="1634681" y="905228"/>
                  <a:pt x="1661656" y="931640"/>
                  <a:pt x="1698184" y="931640"/>
                </a:cubicBezTo>
                <a:cubicBezTo>
                  <a:pt x="1722911" y="931640"/>
                  <a:pt x="1743704" y="919839"/>
                  <a:pt x="1752696" y="900170"/>
                </a:cubicBezTo>
                <a:lnTo>
                  <a:pt x="1826315" y="942318"/>
                </a:lnTo>
                <a:cubicBezTo>
                  <a:pt x="1802149" y="986152"/>
                  <a:pt x="1754382" y="1014813"/>
                  <a:pt x="1699308" y="1014813"/>
                </a:cubicBezTo>
                <a:cubicBezTo>
                  <a:pt x="1613888" y="1014813"/>
                  <a:pt x="1550385" y="950186"/>
                  <a:pt x="1550385" y="866451"/>
                </a:cubicBezTo>
                <a:cubicBezTo>
                  <a:pt x="1550385" y="782717"/>
                  <a:pt x="1613888" y="718090"/>
                  <a:pt x="1699308" y="718090"/>
                </a:cubicBezTo>
                <a:close/>
                <a:moveTo>
                  <a:pt x="1023595" y="718090"/>
                </a:moveTo>
                <a:cubicBezTo>
                  <a:pt x="1105643" y="718090"/>
                  <a:pt x="1166337" y="781593"/>
                  <a:pt x="1166337" y="866451"/>
                </a:cubicBezTo>
                <a:cubicBezTo>
                  <a:pt x="1166337" y="878253"/>
                  <a:pt x="1165213" y="889492"/>
                  <a:pt x="1162965" y="900170"/>
                </a:cubicBezTo>
                <a:lnTo>
                  <a:pt x="963464" y="900170"/>
                </a:lnTo>
                <a:cubicBezTo>
                  <a:pt x="974141" y="929393"/>
                  <a:pt x="999992" y="939508"/>
                  <a:pt x="1030901" y="939508"/>
                </a:cubicBezTo>
                <a:cubicBezTo>
                  <a:pt x="1053942" y="939508"/>
                  <a:pt x="1073611" y="930516"/>
                  <a:pt x="1084850" y="918153"/>
                </a:cubicBezTo>
                <a:lnTo>
                  <a:pt x="1152287" y="956929"/>
                </a:lnTo>
                <a:cubicBezTo>
                  <a:pt x="1124750" y="995144"/>
                  <a:pt x="1083164" y="1014813"/>
                  <a:pt x="1029777" y="1014813"/>
                </a:cubicBezTo>
                <a:cubicBezTo>
                  <a:pt x="933679" y="1014813"/>
                  <a:pt x="874110" y="950186"/>
                  <a:pt x="874110" y="866451"/>
                </a:cubicBezTo>
                <a:cubicBezTo>
                  <a:pt x="874110" y="782717"/>
                  <a:pt x="934803" y="718090"/>
                  <a:pt x="1023595" y="718090"/>
                </a:cubicBezTo>
                <a:close/>
                <a:moveTo>
                  <a:pt x="571510" y="718090"/>
                </a:moveTo>
                <a:cubicBezTo>
                  <a:pt x="604666" y="718090"/>
                  <a:pt x="629393" y="731577"/>
                  <a:pt x="645129" y="755180"/>
                </a:cubicBezTo>
                <a:cubicBezTo>
                  <a:pt x="660864" y="732701"/>
                  <a:pt x="686715" y="718090"/>
                  <a:pt x="726615" y="718090"/>
                </a:cubicBezTo>
                <a:cubicBezTo>
                  <a:pt x="791242" y="718090"/>
                  <a:pt x="833390" y="764172"/>
                  <a:pt x="833390" y="834419"/>
                </a:cubicBezTo>
                <a:lnTo>
                  <a:pt x="833390" y="1006945"/>
                </a:lnTo>
                <a:lnTo>
                  <a:pt x="749094" y="1006945"/>
                </a:lnTo>
                <a:lnTo>
                  <a:pt x="749094" y="841724"/>
                </a:lnTo>
                <a:cubicBezTo>
                  <a:pt x="749094" y="813626"/>
                  <a:pt x="735607" y="795643"/>
                  <a:pt x="708632" y="795643"/>
                </a:cubicBezTo>
                <a:cubicBezTo>
                  <a:pt x="680533" y="795643"/>
                  <a:pt x="664798" y="815312"/>
                  <a:pt x="664798" y="848468"/>
                </a:cubicBezTo>
                <a:lnTo>
                  <a:pt x="664798" y="1006945"/>
                </a:lnTo>
                <a:lnTo>
                  <a:pt x="580502" y="1006945"/>
                </a:lnTo>
                <a:lnTo>
                  <a:pt x="580502" y="841724"/>
                </a:lnTo>
                <a:cubicBezTo>
                  <a:pt x="580502" y="813626"/>
                  <a:pt x="567014" y="795643"/>
                  <a:pt x="540039" y="795643"/>
                </a:cubicBezTo>
                <a:cubicBezTo>
                  <a:pt x="511941" y="795643"/>
                  <a:pt x="496205" y="815312"/>
                  <a:pt x="496205" y="848468"/>
                </a:cubicBezTo>
                <a:lnTo>
                  <a:pt x="496205" y="1006945"/>
                </a:lnTo>
                <a:lnTo>
                  <a:pt x="411909" y="1006945"/>
                </a:lnTo>
                <a:lnTo>
                  <a:pt x="411909" y="725958"/>
                </a:lnTo>
                <a:lnTo>
                  <a:pt x="496205" y="725958"/>
                </a:lnTo>
                <a:lnTo>
                  <a:pt x="496205" y="751808"/>
                </a:lnTo>
                <a:cubicBezTo>
                  <a:pt x="509131" y="732701"/>
                  <a:pt x="533858" y="718090"/>
                  <a:pt x="571510" y="718090"/>
                </a:cubicBezTo>
                <a:close/>
                <a:moveTo>
                  <a:pt x="191072" y="716404"/>
                </a:moveTo>
                <a:lnTo>
                  <a:pt x="144990" y="860832"/>
                </a:lnTo>
                <a:lnTo>
                  <a:pt x="237154" y="860832"/>
                </a:lnTo>
                <a:close/>
                <a:moveTo>
                  <a:pt x="3155109" y="613563"/>
                </a:moveTo>
                <a:lnTo>
                  <a:pt x="3239405" y="613563"/>
                </a:lnTo>
                <a:lnTo>
                  <a:pt x="3239405" y="752370"/>
                </a:lnTo>
                <a:cubicBezTo>
                  <a:pt x="3257950" y="731015"/>
                  <a:pt x="3285487" y="718090"/>
                  <a:pt x="3323139" y="718090"/>
                </a:cubicBezTo>
                <a:cubicBezTo>
                  <a:pt x="3396758" y="718090"/>
                  <a:pt x="3457451" y="782717"/>
                  <a:pt x="3457451" y="866451"/>
                </a:cubicBezTo>
                <a:cubicBezTo>
                  <a:pt x="3457451" y="950186"/>
                  <a:pt x="3396758" y="1014813"/>
                  <a:pt x="3323139" y="1014813"/>
                </a:cubicBezTo>
                <a:cubicBezTo>
                  <a:pt x="3285487" y="1014813"/>
                  <a:pt x="3257950" y="1001887"/>
                  <a:pt x="3239405" y="980532"/>
                </a:cubicBezTo>
                <a:lnTo>
                  <a:pt x="3239405" y="1006945"/>
                </a:lnTo>
                <a:lnTo>
                  <a:pt x="3155109" y="1006945"/>
                </a:lnTo>
                <a:close/>
                <a:moveTo>
                  <a:pt x="133750" y="613563"/>
                </a:moveTo>
                <a:lnTo>
                  <a:pt x="248394" y="613563"/>
                </a:lnTo>
                <a:lnTo>
                  <a:pt x="382143" y="1006945"/>
                </a:lnTo>
                <a:lnTo>
                  <a:pt x="283798" y="1006945"/>
                </a:lnTo>
                <a:lnTo>
                  <a:pt x="264129" y="945128"/>
                </a:lnTo>
                <a:lnTo>
                  <a:pt x="118015" y="945128"/>
                </a:lnTo>
                <a:lnTo>
                  <a:pt x="98346" y="1006945"/>
                </a:lnTo>
                <a:lnTo>
                  <a:pt x="0" y="1006945"/>
                </a:lnTo>
                <a:close/>
                <a:moveTo>
                  <a:pt x="2719911" y="600075"/>
                </a:moveTo>
                <a:cubicBezTo>
                  <a:pt x="2747448" y="600075"/>
                  <a:pt x="2770489" y="623116"/>
                  <a:pt x="2770489" y="650653"/>
                </a:cubicBezTo>
                <a:cubicBezTo>
                  <a:pt x="2770489" y="678190"/>
                  <a:pt x="2747448" y="701231"/>
                  <a:pt x="2719911" y="701231"/>
                </a:cubicBezTo>
                <a:cubicBezTo>
                  <a:pt x="2692375" y="701231"/>
                  <a:pt x="2669334" y="678190"/>
                  <a:pt x="2669334" y="650653"/>
                </a:cubicBezTo>
                <a:cubicBezTo>
                  <a:pt x="2669334" y="623116"/>
                  <a:pt x="2692375" y="600075"/>
                  <a:pt x="2719911" y="600075"/>
                </a:cubicBezTo>
                <a:close/>
                <a:moveTo>
                  <a:pt x="1463707" y="600075"/>
                </a:moveTo>
                <a:cubicBezTo>
                  <a:pt x="1491244" y="600075"/>
                  <a:pt x="1514285" y="623116"/>
                  <a:pt x="1514285" y="650653"/>
                </a:cubicBezTo>
                <a:cubicBezTo>
                  <a:pt x="1514285" y="678190"/>
                  <a:pt x="1491244" y="701231"/>
                  <a:pt x="1463707" y="701231"/>
                </a:cubicBezTo>
                <a:cubicBezTo>
                  <a:pt x="1436171" y="701231"/>
                  <a:pt x="1413129" y="678190"/>
                  <a:pt x="1413129" y="650653"/>
                </a:cubicBezTo>
                <a:cubicBezTo>
                  <a:pt x="1413129" y="623116"/>
                  <a:pt x="1436171" y="600075"/>
                  <a:pt x="1463707" y="600075"/>
                </a:cubicBezTo>
                <a:close/>
                <a:moveTo>
                  <a:pt x="9319308" y="200063"/>
                </a:moveTo>
                <a:cubicBezTo>
                  <a:pt x="9282779" y="200063"/>
                  <a:pt x="9254680" y="226476"/>
                  <a:pt x="9254680" y="266376"/>
                </a:cubicBezTo>
                <a:cubicBezTo>
                  <a:pt x="9254680" y="306277"/>
                  <a:pt x="9282779" y="332689"/>
                  <a:pt x="9319308" y="332689"/>
                </a:cubicBezTo>
                <a:cubicBezTo>
                  <a:pt x="9355836" y="332689"/>
                  <a:pt x="9383934" y="306277"/>
                  <a:pt x="9383934" y="266376"/>
                </a:cubicBezTo>
                <a:cubicBezTo>
                  <a:pt x="9383934" y="226476"/>
                  <a:pt x="9355836" y="200063"/>
                  <a:pt x="9319308" y="200063"/>
                </a:cubicBezTo>
                <a:close/>
                <a:moveTo>
                  <a:pt x="8376332" y="200063"/>
                </a:moveTo>
                <a:cubicBezTo>
                  <a:pt x="8339803" y="200063"/>
                  <a:pt x="8311705" y="226476"/>
                  <a:pt x="8311705" y="266376"/>
                </a:cubicBezTo>
                <a:cubicBezTo>
                  <a:pt x="8311705" y="306277"/>
                  <a:pt x="8339803" y="332689"/>
                  <a:pt x="8376332" y="332689"/>
                </a:cubicBezTo>
                <a:cubicBezTo>
                  <a:pt x="8412861" y="332689"/>
                  <a:pt x="8440959" y="306277"/>
                  <a:pt x="8440959" y="266376"/>
                </a:cubicBezTo>
                <a:cubicBezTo>
                  <a:pt x="8440959" y="226476"/>
                  <a:pt x="8412861" y="200063"/>
                  <a:pt x="8376332" y="200063"/>
                </a:cubicBezTo>
                <a:close/>
                <a:moveTo>
                  <a:pt x="4652058" y="200063"/>
                </a:moveTo>
                <a:cubicBezTo>
                  <a:pt x="4615530" y="200063"/>
                  <a:pt x="4587431" y="226476"/>
                  <a:pt x="4587431" y="266376"/>
                </a:cubicBezTo>
                <a:cubicBezTo>
                  <a:pt x="4587431" y="306277"/>
                  <a:pt x="4615530" y="332689"/>
                  <a:pt x="4652058" y="332689"/>
                </a:cubicBezTo>
                <a:cubicBezTo>
                  <a:pt x="4688586" y="332689"/>
                  <a:pt x="4716685" y="306277"/>
                  <a:pt x="4716685" y="266376"/>
                </a:cubicBezTo>
                <a:cubicBezTo>
                  <a:pt x="4716685" y="226476"/>
                  <a:pt x="4688586" y="200063"/>
                  <a:pt x="4652058" y="200063"/>
                </a:cubicBezTo>
                <a:close/>
                <a:moveTo>
                  <a:pt x="3394757" y="200063"/>
                </a:moveTo>
                <a:cubicBezTo>
                  <a:pt x="3358229" y="200063"/>
                  <a:pt x="3330131" y="226476"/>
                  <a:pt x="3330131" y="266376"/>
                </a:cubicBezTo>
                <a:cubicBezTo>
                  <a:pt x="3330131" y="306277"/>
                  <a:pt x="3358229" y="332689"/>
                  <a:pt x="3394757" y="332689"/>
                </a:cubicBezTo>
                <a:cubicBezTo>
                  <a:pt x="3431286" y="332689"/>
                  <a:pt x="3459385" y="306277"/>
                  <a:pt x="3459385" y="266376"/>
                </a:cubicBezTo>
                <a:cubicBezTo>
                  <a:pt x="3459385" y="226476"/>
                  <a:pt x="3431286" y="200063"/>
                  <a:pt x="3394757" y="200063"/>
                </a:cubicBezTo>
                <a:close/>
                <a:moveTo>
                  <a:pt x="2499408" y="200063"/>
                </a:moveTo>
                <a:cubicBezTo>
                  <a:pt x="2462880" y="200063"/>
                  <a:pt x="2434781" y="226476"/>
                  <a:pt x="2434781" y="266376"/>
                </a:cubicBezTo>
                <a:cubicBezTo>
                  <a:pt x="2434781" y="306277"/>
                  <a:pt x="2462880" y="332689"/>
                  <a:pt x="2499408" y="332689"/>
                </a:cubicBezTo>
                <a:cubicBezTo>
                  <a:pt x="2535937" y="332689"/>
                  <a:pt x="2564035" y="306277"/>
                  <a:pt x="2564035" y="266376"/>
                </a:cubicBezTo>
                <a:cubicBezTo>
                  <a:pt x="2564035" y="226476"/>
                  <a:pt x="2535937" y="200063"/>
                  <a:pt x="2499408" y="200063"/>
                </a:cubicBezTo>
                <a:close/>
                <a:moveTo>
                  <a:pt x="6397381" y="197815"/>
                </a:moveTo>
                <a:cubicBezTo>
                  <a:pt x="6358604" y="197815"/>
                  <a:pt x="6330506" y="224228"/>
                  <a:pt x="6330506" y="266376"/>
                </a:cubicBezTo>
                <a:cubicBezTo>
                  <a:pt x="6330506" y="308524"/>
                  <a:pt x="6358604" y="334937"/>
                  <a:pt x="6397381" y="334937"/>
                </a:cubicBezTo>
                <a:cubicBezTo>
                  <a:pt x="6436157" y="334937"/>
                  <a:pt x="6464256" y="308524"/>
                  <a:pt x="6464256" y="266376"/>
                </a:cubicBezTo>
                <a:cubicBezTo>
                  <a:pt x="6464256" y="224228"/>
                  <a:pt x="6436157" y="197815"/>
                  <a:pt x="6397381" y="197815"/>
                </a:cubicBezTo>
                <a:close/>
                <a:moveTo>
                  <a:pt x="5692531" y="197815"/>
                </a:moveTo>
                <a:cubicBezTo>
                  <a:pt x="5653754" y="197815"/>
                  <a:pt x="5625655" y="224228"/>
                  <a:pt x="5625655" y="266376"/>
                </a:cubicBezTo>
                <a:cubicBezTo>
                  <a:pt x="5625655" y="308524"/>
                  <a:pt x="5653754" y="334937"/>
                  <a:pt x="5692531" y="334937"/>
                </a:cubicBezTo>
                <a:cubicBezTo>
                  <a:pt x="5731307" y="334937"/>
                  <a:pt x="5759406" y="308524"/>
                  <a:pt x="5759406" y="266376"/>
                </a:cubicBezTo>
                <a:cubicBezTo>
                  <a:pt x="5759406" y="224228"/>
                  <a:pt x="5731307" y="197815"/>
                  <a:pt x="5692531" y="197815"/>
                </a:cubicBezTo>
                <a:close/>
                <a:moveTo>
                  <a:pt x="3939930" y="197815"/>
                </a:moveTo>
                <a:cubicBezTo>
                  <a:pt x="3901154" y="197815"/>
                  <a:pt x="3873056" y="224228"/>
                  <a:pt x="3873056" y="266376"/>
                </a:cubicBezTo>
                <a:cubicBezTo>
                  <a:pt x="3873056" y="308524"/>
                  <a:pt x="3901154" y="334937"/>
                  <a:pt x="3939930" y="334937"/>
                </a:cubicBezTo>
                <a:cubicBezTo>
                  <a:pt x="3978707" y="334937"/>
                  <a:pt x="4006805" y="308524"/>
                  <a:pt x="4006805" y="266376"/>
                </a:cubicBezTo>
                <a:cubicBezTo>
                  <a:pt x="4006805" y="224228"/>
                  <a:pt x="3978707" y="197815"/>
                  <a:pt x="3939930" y="197815"/>
                </a:cubicBezTo>
                <a:close/>
                <a:moveTo>
                  <a:pt x="3058630" y="197815"/>
                </a:moveTo>
                <a:cubicBezTo>
                  <a:pt x="3019854" y="197815"/>
                  <a:pt x="2991755" y="224228"/>
                  <a:pt x="2991755" y="266376"/>
                </a:cubicBezTo>
                <a:cubicBezTo>
                  <a:pt x="2991755" y="308524"/>
                  <a:pt x="3019854" y="334937"/>
                  <a:pt x="3058630" y="334937"/>
                </a:cubicBezTo>
                <a:cubicBezTo>
                  <a:pt x="3097406" y="334937"/>
                  <a:pt x="3125505" y="308524"/>
                  <a:pt x="3125505" y="266376"/>
                </a:cubicBezTo>
                <a:cubicBezTo>
                  <a:pt x="3125505" y="224228"/>
                  <a:pt x="3097406" y="197815"/>
                  <a:pt x="3058630" y="197815"/>
                </a:cubicBezTo>
                <a:close/>
                <a:moveTo>
                  <a:pt x="683505" y="195567"/>
                </a:moveTo>
                <a:cubicBezTo>
                  <a:pt x="643605" y="195567"/>
                  <a:pt x="615506" y="221980"/>
                  <a:pt x="615506" y="260757"/>
                </a:cubicBezTo>
                <a:cubicBezTo>
                  <a:pt x="615506" y="299533"/>
                  <a:pt x="643605" y="325946"/>
                  <a:pt x="683505" y="325946"/>
                </a:cubicBezTo>
                <a:cubicBezTo>
                  <a:pt x="723405" y="325946"/>
                  <a:pt x="751504" y="299533"/>
                  <a:pt x="751504" y="260757"/>
                </a:cubicBezTo>
                <a:cubicBezTo>
                  <a:pt x="751504" y="221980"/>
                  <a:pt x="723405" y="195567"/>
                  <a:pt x="683505" y="195567"/>
                </a:cubicBezTo>
                <a:close/>
                <a:moveTo>
                  <a:pt x="9957483" y="192758"/>
                </a:moveTo>
                <a:cubicBezTo>
                  <a:pt x="9925450" y="192758"/>
                  <a:pt x="9904095" y="208493"/>
                  <a:pt x="9896227" y="237154"/>
                </a:cubicBezTo>
                <a:lnTo>
                  <a:pt x="10017051" y="237154"/>
                </a:lnTo>
                <a:cubicBezTo>
                  <a:pt x="10008060" y="204559"/>
                  <a:pt x="9982771" y="192758"/>
                  <a:pt x="9957483" y="192758"/>
                </a:cubicBezTo>
                <a:close/>
                <a:moveTo>
                  <a:pt x="1480233" y="192758"/>
                </a:moveTo>
                <a:cubicBezTo>
                  <a:pt x="1448200" y="192758"/>
                  <a:pt x="1426845" y="208493"/>
                  <a:pt x="1418978" y="237154"/>
                </a:cubicBezTo>
                <a:lnTo>
                  <a:pt x="1539802" y="237154"/>
                </a:lnTo>
                <a:cubicBezTo>
                  <a:pt x="1530811" y="204559"/>
                  <a:pt x="1505522" y="192758"/>
                  <a:pt x="1480233" y="192758"/>
                </a:cubicBezTo>
                <a:close/>
                <a:moveTo>
                  <a:pt x="9486900" y="125883"/>
                </a:moveTo>
                <a:lnTo>
                  <a:pt x="9580188" y="125883"/>
                </a:lnTo>
                <a:lnTo>
                  <a:pt x="9638633" y="304029"/>
                </a:lnTo>
                <a:lnTo>
                  <a:pt x="9697079" y="125883"/>
                </a:lnTo>
                <a:lnTo>
                  <a:pt x="9790366" y="125883"/>
                </a:lnTo>
                <a:lnTo>
                  <a:pt x="9686401" y="406870"/>
                </a:lnTo>
                <a:lnTo>
                  <a:pt x="9590865" y="406870"/>
                </a:lnTo>
                <a:close/>
                <a:moveTo>
                  <a:pt x="7332650" y="125883"/>
                </a:moveTo>
                <a:lnTo>
                  <a:pt x="7416946" y="125883"/>
                </a:lnTo>
                <a:lnTo>
                  <a:pt x="7416946" y="286045"/>
                </a:lnTo>
                <a:cubicBezTo>
                  <a:pt x="7416946" y="320888"/>
                  <a:pt x="7438863" y="337185"/>
                  <a:pt x="7465837" y="337185"/>
                </a:cubicBezTo>
                <a:cubicBezTo>
                  <a:pt x="7496746" y="337185"/>
                  <a:pt x="7518101" y="319202"/>
                  <a:pt x="7518101" y="279302"/>
                </a:cubicBezTo>
                <a:lnTo>
                  <a:pt x="7518101" y="125883"/>
                </a:lnTo>
                <a:lnTo>
                  <a:pt x="7602398" y="125883"/>
                </a:lnTo>
                <a:lnTo>
                  <a:pt x="7602398" y="406870"/>
                </a:lnTo>
                <a:lnTo>
                  <a:pt x="7518101" y="406870"/>
                </a:lnTo>
                <a:lnTo>
                  <a:pt x="7518101" y="380457"/>
                </a:lnTo>
                <a:cubicBezTo>
                  <a:pt x="7502927" y="401250"/>
                  <a:pt x="7474829" y="414738"/>
                  <a:pt x="7437739" y="414738"/>
                </a:cubicBezTo>
                <a:cubicBezTo>
                  <a:pt x="7380980" y="414738"/>
                  <a:pt x="7332650" y="374276"/>
                  <a:pt x="7332650" y="298409"/>
                </a:cubicBezTo>
                <a:close/>
                <a:moveTo>
                  <a:pt x="6585147" y="125883"/>
                </a:moveTo>
                <a:lnTo>
                  <a:pt x="6681807" y="125883"/>
                </a:lnTo>
                <a:lnTo>
                  <a:pt x="6730698" y="195567"/>
                </a:lnTo>
                <a:lnTo>
                  <a:pt x="6779590" y="125883"/>
                </a:lnTo>
                <a:lnTo>
                  <a:pt x="6876250" y="125883"/>
                </a:lnTo>
                <a:lnTo>
                  <a:pt x="6779028" y="264128"/>
                </a:lnTo>
                <a:lnTo>
                  <a:pt x="6879622" y="406870"/>
                </a:lnTo>
                <a:lnTo>
                  <a:pt x="6782962" y="406870"/>
                </a:lnTo>
                <a:lnTo>
                  <a:pt x="6730698" y="332689"/>
                </a:lnTo>
                <a:lnTo>
                  <a:pt x="6678435" y="406870"/>
                </a:lnTo>
                <a:lnTo>
                  <a:pt x="6581775" y="406870"/>
                </a:lnTo>
                <a:lnTo>
                  <a:pt x="6682368" y="264128"/>
                </a:lnTo>
                <a:close/>
                <a:moveTo>
                  <a:pt x="4374308" y="125883"/>
                </a:moveTo>
                <a:lnTo>
                  <a:pt x="4458605" y="125883"/>
                </a:lnTo>
                <a:lnTo>
                  <a:pt x="4458605" y="406870"/>
                </a:lnTo>
                <a:lnTo>
                  <a:pt x="4374308" y="406870"/>
                </a:lnTo>
                <a:close/>
                <a:moveTo>
                  <a:pt x="1009651" y="125883"/>
                </a:moveTo>
                <a:lnTo>
                  <a:pt x="1102938" y="125883"/>
                </a:lnTo>
                <a:lnTo>
                  <a:pt x="1161384" y="304029"/>
                </a:lnTo>
                <a:lnTo>
                  <a:pt x="1219829" y="125883"/>
                </a:lnTo>
                <a:lnTo>
                  <a:pt x="1313117" y="125883"/>
                </a:lnTo>
                <a:lnTo>
                  <a:pt x="1209152" y="406870"/>
                </a:lnTo>
                <a:lnTo>
                  <a:pt x="1113616" y="406870"/>
                </a:lnTo>
                <a:close/>
                <a:moveTo>
                  <a:pt x="897684" y="125883"/>
                </a:moveTo>
                <a:lnTo>
                  <a:pt x="981980" y="125883"/>
                </a:lnTo>
                <a:lnTo>
                  <a:pt x="981980" y="406870"/>
                </a:lnTo>
                <a:lnTo>
                  <a:pt x="897684" y="406870"/>
                </a:lnTo>
                <a:close/>
                <a:moveTo>
                  <a:pt x="3761851" y="120263"/>
                </a:moveTo>
                <a:lnTo>
                  <a:pt x="3761851" y="215799"/>
                </a:lnTo>
                <a:cubicBezTo>
                  <a:pt x="3727008" y="210179"/>
                  <a:pt x="3677555" y="224228"/>
                  <a:pt x="3677555" y="279864"/>
                </a:cubicBezTo>
                <a:lnTo>
                  <a:pt x="3677555" y="406870"/>
                </a:lnTo>
                <a:lnTo>
                  <a:pt x="3593259" y="406870"/>
                </a:lnTo>
                <a:lnTo>
                  <a:pt x="3593259" y="125883"/>
                </a:lnTo>
                <a:lnTo>
                  <a:pt x="3677555" y="125883"/>
                </a:lnTo>
                <a:lnTo>
                  <a:pt x="3677555" y="175898"/>
                </a:lnTo>
                <a:cubicBezTo>
                  <a:pt x="3688794" y="138246"/>
                  <a:pt x="3726446" y="120263"/>
                  <a:pt x="3761851" y="120263"/>
                </a:cubicBezTo>
                <a:close/>
                <a:moveTo>
                  <a:pt x="2866502" y="120263"/>
                </a:moveTo>
                <a:lnTo>
                  <a:pt x="2866502" y="215799"/>
                </a:lnTo>
                <a:cubicBezTo>
                  <a:pt x="2831659" y="210179"/>
                  <a:pt x="2782205" y="224228"/>
                  <a:pt x="2782205" y="279864"/>
                </a:cubicBezTo>
                <a:lnTo>
                  <a:pt x="2782205" y="406870"/>
                </a:lnTo>
                <a:lnTo>
                  <a:pt x="2697909" y="406870"/>
                </a:lnTo>
                <a:lnTo>
                  <a:pt x="2697909" y="125883"/>
                </a:lnTo>
                <a:lnTo>
                  <a:pt x="2782205" y="125883"/>
                </a:lnTo>
                <a:lnTo>
                  <a:pt x="2782205" y="175898"/>
                </a:lnTo>
                <a:cubicBezTo>
                  <a:pt x="2793445" y="138246"/>
                  <a:pt x="2831097" y="120263"/>
                  <a:pt x="2866502" y="120263"/>
                </a:cubicBezTo>
                <a:close/>
                <a:moveTo>
                  <a:pt x="9958044" y="118015"/>
                </a:moveTo>
                <a:cubicBezTo>
                  <a:pt x="10040093" y="118015"/>
                  <a:pt x="10100785" y="181518"/>
                  <a:pt x="10100785" y="266376"/>
                </a:cubicBezTo>
                <a:cubicBezTo>
                  <a:pt x="10100785" y="278178"/>
                  <a:pt x="10099662" y="289417"/>
                  <a:pt x="10097414" y="300095"/>
                </a:cubicBezTo>
                <a:lnTo>
                  <a:pt x="9897913" y="300095"/>
                </a:lnTo>
                <a:cubicBezTo>
                  <a:pt x="9908590" y="329318"/>
                  <a:pt x="9934441" y="339433"/>
                  <a:pt x="9965350" y="339433"/>
                </a:cubicBezTo>
                <a:cubicBezTo>
                  <a:pt x="9988391" y="339433"/>
                  <a:pt x="10008060" y="330441"/>
                  <a:pt x="10019300" y="318078"/>
                </a:cubicBezTo>
                <a:lnTo>
                  <a:pt x="10086736" y="356854"/>
                </a:lnTo>
                <a:cubicBezTo>
                  <a:pt x="10059200" y="395069"/>
                  <a:pt x="10017614" y="414738"/>
                  <a:pt x="9964226" y="414738"/>
                </a:cubicBezTo>
                <a:cubicBezTo>
                  <a:pt x="9868129" y="414738"/>
                  <a:pt x="9808559" y="350111"/>
                  <a:pt x="9808559" y="266376"/>
                </a:cubicBezTo>
                <a:cubicBezTo>
                  <a:pt x="9808559" y="182642"/>
                  <a:pt x="9869252" y="118015"/>
                  <a:pt x="9958044" y="118015"/>
                </a:cubicBezTo>
                <a:close/>
                <a:moveTo>
                  <a:pt x="9319308" y="118015"/>
                </a:moveTo>
                <a:cubicBezTo>
                  <a:pt x="9401918" y="118015"/>
                  <a:pt x="9468231" y="182642"/>
                  <a:pt x="9468231" y="266376"/>
                </a:cubicBezTo>
                <a:cubicBezTo>
                  <a:pt x="9468231" y="350111"/>
                  <a:pt x="9401918" y="414738"/>
                  <a:pt x="9319308" y="414738"/>
                </a:cubicBezTo>
                <a:cubicBezTo>
                  <a:pt x="9236697" y="414738"/>
                  <a:pt x="9170384" y="350111"/>
                  <a:pt x="9170384" y="266376"/>
                </a:cubicBezTo>
                <a:cubicBezTo>
                  <a:pt x="9170384" y="182642"/>
                  <a:pt x="9236697" y="118015"/>
                  <a:pt x="9319308" y="118015"/>
                </a:cubicBezTo>
                <a:close/>
                <a:moveTo>
                  <a:pt x="8867784" y="118015"/>
                </a:moveTo>
                <a:cubicBezTo>
                  <a:pt x="8900941" y="118015"/>
                  <a:pt x="8925668" y="131502"/>
                  <a:pt x="8941403" y="155105"/>
                </a:cubicBezTo>
                <a:cubicBezTo>
                  <a:pt x="8957138" y="132626"/>
                  <a:pt x="8982989" y="118015"/>
                  <a:pt x="9022889" y="118015"/>
                </a:cubicBezTo>
                <a:cubicBezTo>
                  <a:pt x="9087516" y="118015"/>
                  <a:pt x="9129664" y="164097"/>
                  <a:pt x="9129664" y="234344"/>
                </a:cubicBezTo>
                <a:lnTo>
                  <a:pt x="9129664" y="406870"/>
                </a:lnTo>
                <a:lnTo>
                  <a:pt x="9045368" y="406870"/>
                </a:lnTo>
                <a:lnTo>
                  <a:pt x="9045368" y="241649"/>
                </a:lnTo>
                <a:cubicBezTo>
                  <a:pt x="9045368" y="213551"/>
                  <a:pt x="9031881" y="195567"/>
                  <a:pt x="9004906" y="195567"/>
                </a:cubicBezTo>
                <a:cubicBezTo>
                  <a:pt x="8976808" y="195567"/>
                  <a:pt x="8961072" y="215237"/>
                  <a:pt x="8961072" y="248393"/>
                </a:cubicBezTo>
                <a:lnTo>
                  <a:pt x="8961072" y="406870"/>
                </a:lnTo>
                <a:lnTo>
                  <a:pt x="8876776" y="406870"/>
                </a:lnTo>
                <a:lnTo>
                  <a:pt x="8876776" y="241649"/>
                </a:lnTo>
                <a:cubicBezTo>
                  <a:pt x="8876776" y="213551"/>
                  <a:pt x="8863288" y="195567"/>
                  <a:pt x="8836314" y="195567"/>
                </a:cubicBezTo>
                <a:cubicBezTo>
                  <a:pt x="8808215" y="195567"/>
                  <a:pt x="8792479" y="215237"/>
                  <a:pt x="8792479" y="248393"/>
                </a:cubicBezTo>
                <a:lnTo>
                  <a:pt x="8792479" y="406870"/>
                </a:lnTo>
                <a:lnTo>
                  <a:pt x="8708183" y="406870"/>
                </a:lnTo>
                <a:lnTo>
                  <a:pt x="8708183" y="125883"/>
                </a:lnTo>
                <a:lnTo>
                  <a:pt x="8792479" y="125883"/>
                </a:lnTo>
                <a:lnTo>
                  <a:pt x="8792479" y="151733"/>
                </a:lnTo>
                <a:cubicBezTo>
                  <a:pt x="8805405" y="132626"/>
                  <a:pt x="8830132" y="118015"/>
                  <a:pt x="8867784" y="118015"/>
                </a:cubicBezTo>
                <a:close/>
                <a:moveTo>
                  <a:pt x="8376332" y="118015"/>
                </a:moveTo>
                <a:cubicBezTo>
                  <a:pt x="8458943" y="118015"/>
                  <a:pt x="8525255" y="182642"/>
                  <a:pt x="8525255" y="266376"/>
                </a:cubicBezTo>
                <a:cubicBezTo>
                  <a:pt x="8525255" y="350111"/>
                  <a:pt x="8458943" y="414738"/>
                  <a:pt x="8376332" y="414738"/>
                </a:cubicBezTo>
                <a:cubicBezTo>
                  <a:pt x="8293722" y="414738"/>
                  <a:pt x="8227409" y="350111"/>
                  <a:pt x="8227409" y="266376"/>
                </a:cubicBezTo>
                <a:cubicBezTo>
                  <a:pt x="8227409" y="182642"/>
                  <a:pt x="8293722" y="118015"/>
                  <a:pt x="8376332" y="118015"/>
                </a:cubicBezTo>
                <a:close/>
                <a:moveTo>
                  <a:pt x="7176183" y="118015"/>
                </a:moveTo>
                <a:cubicBezTo>
                  <a:pt x="7230694" y="118015"/>
                  <a:pt x="7279024" y="146676"/>
                  <a:pt x="7303189" y="189948"/>
                </a:cubicBezTo>
                <a:lnTo>
                  <a:pt x="7229570" y="232658"/>
                </a:lnTo>
                <a:cubicBezTo>
                  <a:pt x="7220017" y="212989"/>
                  <a:pt x="7199785" y="201187"/>
                  <a:pt x="7175058" y="201187"/>
                </a:cubicBezTo>
                <a:cubicBezTo>
                  <a:pt x="7138530" y="201187"/>
                  <a:pt x="7111555" y="227600"/>
                  <a:pt x="7111555" y="266376"/>
                </a:cubicBezTo>
                <a:cubicBezTo>
                  <a:pt x="7111555" y="305153"/>
                  <a:pt x="7138530" y="331565"/>
                  <a:pt x="7175058" y="331565"/>
                </a:cubicBezTo>
                <a:cubicBezTo>
                  <a:pt x="7199785" y="331565"/>
                  <a:pt x="7220578" y="319764"/>
                  <a:pt x="7229570" y="300095"/>
                </a:cubicBezTo>
                <a:lnTo>
                  <a:pt x="7303189" y="342243"/>
                </a:lnTo>
                <a:cubicBezTo>
                  <a:pt x="7279024" y="386077"/>
                  <a:pt x="7231256" y="414738"/>
                  <a:pt x="7176183" y="414738"/>
                </a:cubicBezTo>
                <a:cubicBezTo>
                  <a:pt x="7090762" y="414738"/>
                  <a:pt x="7027259" y="350111"/>
                  <a:pt x="7027259" y="266376"/>
                </a:cubicBezTo>
                <a:cubicBezTo>
                  <a:pt x="7027259" y="182642"/>
                  <a:pt x="7090762" y="118015"/>
                  <a:pt x="7176183" y="118015"/>
                </a:cubicBezTo>
                <a:close/>
                <a:moveTo>
                  <a:pt x="6380521" y="118015"/>
                </a:moveTo>
                <a:cubicBezTo>
                  <a:pt x="6418174" y="118015"/>
                  <a:pt x="6445711" y="130940"/>
                  <a:pt x="6464256" y="152295"/>
                </a:cubicBezTo>
                <a:lnTo>
                  <a:pt x="6464256" y="125883"/>
                </a:lnTo>
                <a:lnTo>
                  <a:pt x="6548552" y="125883"/>
                </a:lnTo>
                <a:lnTo>
                  <a:pt x="6548552" y="406870"/>
                </a:lnTo>
                <a:lnTo>
                  <a:pt x="6464256" y="406870"/>
                </a:lnTo>
                <a:lnTo>
                  <a:pt x="6464256" y="380457"/>
                </a:lnTo>
                <a:cubicBezTo>
                  <a:pt x="6445711" y="401812"/>
                  <a:pt x="6418174" y="414738"/>
                  <a:pt x="6380521" y="414738"/>
                </a:cubicBezTo>
                <a:cubicBezTo>
                  <a:pt x="6306903" y="414738"/>
                  <a:pt x="6246209" y="350111"/>
                  <a:pt x="6246209" y="266376"/>
                </a:cubicBezTo>
                <a:cubicBezTo>
                  <a:pt x="6246209" y="182642"/>
                  <a:pt x="6306903" y="118015"/>
                  <a:pt x="6380521" y="118015"/>
                </a:cubicBezTo>
                <a:close/>
                <a:moveTo>
                  <a:pt x="5675671" y="118015"/>
                </a:moveTo>
                <a:cubicBezTo>
                  <a:pt x="5713324" y="118015"/>
                  <a:pt x="5740861" y="130940"/>
                  <a:pt x="5759406" y="152295"/>
                </a:cubicBezTo>
                <a:lnTo>
                  <a:pt x="5759406" y="125883"/>
                </a:lnTo>
                <a:lnTo>
                  <a:pt x="5843702" y="125883"/>
                </a:lnTo>
                <a:lnTo>
                  <a:pt x="5843702" y="406870"/>
                </a:lnTo>
                <a:lnTo>
                  <a:pt x="5759406" y="406870"/>
                </a:lnTo>
                <a:lnTo>
                  <a:pt x="5759406" y="380457"/>
                </a:lnTo>
                <a:cubicBezTo>
                  <a:pt x="5740861" y="401812"/>
                  <a:pt x="5713324" y="414738"/>
                  <a:pt x="5675671" y="414738"/>
                </a:cubicBezTo>
                <a:cubicBezTo>
                  <a:pt x="5602053" y="414738"/>
                  <a:pt x="5541359" y="350111"/>
                  <a:pt x="5541359" y="266376"/>
                </a:cubicBezTo>
                <a:cubicBezTo>
                  <a:pt x="5541359" y="182642"/>
                  <a:pt x="5602053" y="118015"/>
                  <a:pt x="5675671" y="118015"/>
                </a:cubicBezTo>
                <a:close/>
                <a:moveTo>
                  <a:pt x="5277812" y="118015"/>
                </a:moveTo>
                <a:cubicBezTo>
                  <a:pt x="5323333" y="118015"/>
                  <a:pt x="5363795" y="138246"/>
                  <a:pt x="5387397" y="178146"/>
                </a:cubicBezTo>
                <a:lnTo>
                  <a:pt x="5315464" y="216923"/>
                </a:lnTo>
                <a:cubicBezTo>
                  <a:pt x="5307597" y="202311"/>
                  <a:pt x="5296357" y="192196"/>
                  <a:pt x="5277812" y="192196"/>
                </a:cubicBezTo>
                <a:cubicBezTo>
                  <a:pt x="5263201" y="192196"/>
                  <a:pt x="5254209" y="197815"/>
                  <a:pt x="5254209" y="207931"/>
                </a:cubicBezTo>
                <a:cubicBezTo>
                  <a:pt x="5254209" y="239964"/>
                  <a:pt x="5392455" y="218608"/>
                  <a:pt x="5392455" y="322574"/>
                </a:cubicBezTo>
                <a:cubicBezTo>
                  <a:pt x="5392455" y="387201"/>
                  <a:pt x="5336258" y="414738"/>
                  <a:pt x="5275565" y="414738"/>
                </a:cubicBezTo>
                <a:cubicBezTo>
                  <a:pt x="5219367" y="414738"/>
                  <a:pt x="5176657" y="393383"/>
                  <a:pt x="5154740" y="347863"/>
                </a:cubicBezTo>
                <a:lnTo>
                  <a:pt x="5227797" y="306277"/>
                </a:lnTo>
                <a:cubicBezTo>
                  <a:pt x="5235102" y="327632"/>
                  <a:pt x="5250838" y="339433"/>
                  <a:pt x="5275565" y="339433"/>
                </a:cubicBezTo>
                <a:cubicBezTo>
                  <a:pt x="5295795" y="339433"/>
                  <a:pt x="5305911" y="333251"/>
                  <a:pt x="5305911" y="322012"/>
                </a:cubicBezTo>
                <a:cubicBezTo>
                  <a:pt x="5305911" y="291103"/>
                  <a:pt x="5167665" y="307401"/>
                  <a:pt x="5167665" y="210179"/>
                </a:cubicBezTo>
                <a:cubicBezTo>
                  <a:pt x="5167665" y="148924"/>
                  <a:pt x="5219367" y="118015"/>
                  <a:pt x="5277812" y="118015"/>
                </a:cubicBezTo>
                <a:close/>
                <a:moveTo>
                  <a:pt x="5015218" y="118015"/>
                </a:moveTo>
                <a:cubicBezTo>
                  <a:pt x="5071977" y="118015"/>
                  <a:pt x="5120307" y="158477"/>
                  <a:pt x="5120307" y="234344"/>
                </a:cubicBezTo>
                <a:lnTo>
                  <a:pt x="5120307" y="406870"/>
                </a:lnTo>
                <a:lnTo>
                  <a:pt x="5036011" y="406870"/>
                </a:lnTo>
                <a:lnTo>
                  <a:pt x="5036011" y="246707"/>
                </a:lnTo>
                <a:cubicBezTo>
                  <a:pt x="5036011" y="211865"/>
                  <a:pt x="5014093" y="195567"/>
                  <a:pt x="4987119" y="195567"/>
                </a:cubicBezTo>
                <a:cubicBezTo>
                  <a:pt x="4956210" y="195567"/>
                  <a:pt x="4934855" y="213551"/>
                  <a:pt x="4934855" y="253451"/>
                </a:cubicBezTo>
                <a:lnTo>
                  <a:pt x="4934855" y="406870"/>
                </a:lnTo>
                <a:lnTo>
                  <a:pt x="4850559" y="406870"/>
                </a:lnTo>
                <a:lnTo>
                  <a:pt x="4850559" y="125883"/>
                </a:lnTo>
                <a:lnTo>
                  <a:pt x="4934855" y="125883"/>
                </a:lnTo>
                <a:lnTo>
                  <a:pt x="4934855" y="152295"/>
                </a:lnTo>
                <a:cubicBezTo>
                  <a:pt x="4950029" y="131502"/>
                  <a:pt x="4978127" y="118015"/>
                  <a:pt x="5015218" y="118015"/>
                </a:cubicBezTo>
                <a:close/>
                <a:moveTo>
                  <a:pt x="4652058" y="118015"/>
                </a:moveTo>
                <a:cubicBezTo>
                  <a:pt x="4734668" y="118015"/>
                  <a:pt x="4800981" y="182642"/>
                  <a:pt x="4800981" y="266376"/>
                </a:cubicBezTo>
                <a:cubicBezTo>
                  <a:pt x="4800981" y="350111"/>
                  <a:pt x="4734668" y="414738"/>
                  <a:pt x="4652058" y="414738"/>
                </a:cubicBezTo>
                <a:cubicBezTo>
                  <a:pt x="4569447" y="414738"/>
                  <a:pt x="4503134" y="350111"/>
                  <a:pt x="4503134" y="266376"/>
                </a:cubicBezTo>
                <a:cubicBezTo>
                  <a:pt x="4503134" y="182642"/>
                  <a:pt x="4569447" y="118015"/>
                  <a:pt x="4652058" y="118015"/>
                </a:cubicBezTo>
                <a:close/>
                <a:moveTo>
                  <a:pt x="3923071" y="118015"/>
                </a:moveTo>
                <a:cubicBezTo>
                  <a:pt x="3960724" y="118015"/>
                  <a:pt x="3988260" y="130940"/>
                  <a:pt x="4006805" y="152295"/>
                </a:cubicBezTo>
                <a:lnTo>
                  <a:pt x="4006805" y="125883"/>
                </a:lnTo>
                <a:lnTo>
                  <a:pt x="4091102" y="125883"/>
                </a:lnTo>
                <a:lnTo>
                  <a:pt x="4091102" y="406870"/>
                </a:lnTo>
                <a:lnTo>
                  <a:pt x="4006805" y="406870"/>
                </a:lnTo>
                <a:lnTo>
                  <a:pt x="4006805" y="380457"/>
                </a:lnTo>
                <a:cubicBezTo>
                  <a:pt x="3988260" y="401812"/>
                  <a:pt x="3960724" y="414738"/>
                  <a:pt x="3923071" y="414738"/>
                </a:cubicBezTo>
                <a:cubicBezTo>
                  <a:pt x="3849452" y="414738"/>
                  <a:pt x="3788759" y="350111"/>
                  <a:pt x="3788759" y="266376"/>
                </a:cubicBezTo>
                <a:cubicBezTo>
                  <a:pt x="3788759" y="182642"/>
                  <a:pt x="3849452" y="118015"/>
                  <a:pt x="3923071" y="118015"/>
                </a:cubicBezTo>
                <a:close/>
                <a:moveTo>
                  <a:pt x="3394757" y="118015"/>
                </a:moveTo>
                <a:cubicBezTo>
                  <a:pt x="3477368" y="118015"/>
                  <a:pt x="3543681" y="182642"/>
                  <a:pt x="3543681" y="266376"/>
                </a:cubicBezTo>
                <a:cubicBezTo>
                  <a:pt x="3543681" y="350111"/>
                  <a:pt x="3477368" y="414738"/>
                  <a:pt x="3394757" y="414738"/>
                </a:cubicBezTo>
                <a:cubicBezTo>
                  <a:pt x="3312147" y="414738"/>
                  <a:pt x="3245835" y="350111"/>
                  <a:pt x="3245835" y="266376"/>
                </a:cubicBezTo>
                <a:cubicBezTo>
                  <a:pt x="3245835" y="182642"/>
                  <a:pt x="3312147" y="118015"/>
                  <a:pt x="3394757" y="118015"/>
                </a:cubicBezTo>
                <a:close/>
                <a:moveTo>
                  <a:pt x="3075490" y="118015"/>
                </a:moveTo>
                <a:cubicBezTo>
                  <a:pt x="3149108" y="118015"/>
                  <a:pt x="3209801" y="182642"/>
                  <a:pt x="3209801" y="266376"/>
                </a:cubicBezTo>
                <a:cubicBezTo>
                  <a:pt x="3209801" y="350111"/>
                  <a:pt x="3149108" y="414738"/>
                  <a:pt x="3075490" y="414738"/>
                </a:cubicBezTo>
                <a:cubicBezTo>
                  <a:pt x="3037837" y="414738"/>
                  <a:pt x="3010300" y="401812"/>
                  <a:pt x="2991755" y="380457"/>
                </a:cubicBezTo>
                <a:lnTo>
                  <a:pt x="2991755" y="519265"/>
                </a:lnTo>
                <a:lnTo>
                  <a:pt x="2907459" y="519265"/>
                </a:lnTo>
                <a:lnTo>
                  <a:pt x="2907459" y="125883"/>
                </a:lnTo>
                <a:lnTo>
                  <a:pt x="2991755" y="125883"/>
                </a:lnTo>
                <a:lnTo>
                  <a:pt x="2991755" y="152295"/>
                </a:lnTo>
                <a:cubicBezTo>
                  <a:pt x="3010300" y="130940"/>
                  <a:pt x="3037837" y="118015"/>
                  <a:pt x="3075490" y="118015"/>
                </a:cubicBezTo>
                <a:close/>
                <a:moveTo>
                  <a:pt x="2499408" y="118015"/>
                </a:moveTo>
                <a:cubicBezTo>
                  <a:pt x="2582019" y="118015"/>
                  <a:pt x="2648331" y="182642"/>
                  <a:pt x="2648331" y="266376"/>
                </a:cubicBezTo>
                <a:cubicBezTo>
                  <a:pt x="2648331" y="350111"/>
                  <a:pt x="2582019" y="414738"/>
                  <a:pt x="2499408" y="414738"/>
                </a:cubicBezTo>
                <a:cubicBezTo>
                  <a:pt x="2416798" y="414738"/>
                  <a:pt x="2350484" y="350111"/>
                  <a:pt x="2350484" y="266376"/>
                </a:cubicBezTo>
                <a:cubicBezTo>
                  <a:pt x="2350484" y="182642"/>
                  <a:pt x="2416798" y="118015"/>
                  <a:pt x="2499408" y="118015"/>
                </a:cubicBezTo>
                <a:close/>
                <a:moveTo>
                  <a:pt x="2204133" y="118015"/>
                </a:moveTo>
                <a:cubicBezTo>
                  <a:pt x="2258645" y="118015"/>
                  <a:pt x="2306975" y="146676"/>
                  <a:pt x="2331139" y="189948"/>
                </a:cubicBezTo>
                <a:lnTo>
                  <a:pt x="2257521" y="232658"/>
                </a:lnTo>
                <a:cubicBezTo>
                  <a:pt x="2247967" y="212989"/>
                  <a:pt x="2227736" y="201187"/>
                  <a:pt x="2203009" y="201187"/>
                </a:cubicBezTo>
                <a:cubicBezTo>
                  <a:pt x="2166481" y="201187"/>
                  <a:pt x="2139506" y="227600"/>
                  <a:pt x="2139506" y="266376"/>
                </a:cubicBezTo>
                <a:cubicBezTo>
                  <a:pt x="2139506" y="305153"/>
                  <a:pt x="2166481" y="331565"/>
                  <a:pt x="2203009" y="331565"/>
                </a:cubicBezTo>
                <a:cubicBezTo>
                  <a:pt x="2227736" y="331565"/>
                  <a:pt x="2248529" y="319764"/>
                  <a:pt x="2257521" y="300095"/>
                </a:cubicBezTo>
                <a:lnTo>
                  <a:pt x="2331139" y="342243"/>
                </a:lnTo>
                <a:cubicBezTo>
                  <a:pt x="2306975" y="386077"/>
                  <a:pt x="2259207" y="414738"/>
                  <a:pt x="2204133" y="414738"/>
                </a:cubicBezTo>
                <a:cubicBezTo>
                  <a:pt x="2118713" y="414738"/>
                  <a:pt x="2055210" y="350111"/>
                  <a:pt x="2055210" y="266376"/>
                </a:cubicBezTo>
                <a:cubicBezTo>
                  <a:pt x="2055210" y="182642"/>
                  <a:pt x="2118713" y="118015"/>
                  <a:pt x="2204133" y="118015"/>
                </a:cubicBezTo>
                <a:close/>
                <a:moveTo>
                  <a:pt x="1772613" y="118015"/>
                </a:moveTo>
                <a:cubicBezTo>
                  <a:pt x="1818132" y="118015"/>
                  <a:pt x="1858595" y="138246"/>
                  <a:pt x="1882198" y="178146"/>
                </a:cubicBezTo>
                <a:lnTo>
                  <a:pt x="1810265" y="216923"/>
                </a:lnTo>
                <a:cubicBezTo>
                  <a:pt x="1802397" y="202311"/>
                  <a:pt x="1791158" y="192196"/>
                  <a:pt x="1772613" y="192196"/>
                </a:cubicBezTo>
                <a:cubicBezTo>
                  <a:pt x="1758001" y="192196"/>
                  <a:pt x="1749010" y="197815"/>
                  <a:pt x="1749010" y="207931"/>
                </a:cubicBezTo>
                <a:cubicBezTo>
                  <a:pt x="1749010" y="239964"/>
                  <a:pt x="1887255" y="218608"/>
                  <a:pt x="1887255" y="322574"/>
                </a:cubicBezTo>
                <a:cubicBezTo>
                  <a:pt x="1887255" y="387201"/>
                  <a:pt x="1831058" y="414738"/>
                  <a:pt x="1770365" y="414738"/>
                </a:cubicBezTo>
                <a:cubicBezTo>
                  <a:pt x="1714167" y="414738"/>
                  <a:pt x="1671457" y="393383"/>
                  <a:pt x="1649540" y="347863"/>
                </a:cubicBezTo>
                <a:lnTo>
                  <a:pt x="1722597" y="306277"/>
                </a:lnTo>
                <a:cubicBezTo>
                  <a:pt x="1729902" y="327632"/>
                  <a:pt x="1745637" y="339433"/>
                  <a:pt x="1770365" y="339433"/>
                </a:cubicBezTo>
                <a:cubicBezTo>
                  <a:pt x="1790596" y="339433"/>
                  <a:pt x="1800711" y="333251"/>
                  <a:pt x="1800711" y="322012"/>
                </a:cubicBezTo>
                <a:cubicBezTo>
                  <a:pt x="1800711" y="291103"/>
                  <a:pt x="1662466" y="307401"/>
                  <a:pt x="1662466" y="210179"/>
                </a:cubicBezTo>
                <a:cubicBezTo>
                  <a:pt x="1662466" y="148924"/>
                  <a:pt x="1714167" y="118015"/>
                  <a:pt x="1772613" y="118015"/>
                </a:cubicBezTo>
                <a:close/>
                <a:moveTo>
                  <a:pt x="1480795" y="118015"/>
                </a:moveTo>
                <a:cubicBezTo>
                  <a:pt x="1562844" y="118015"/>
                  <a:pt x="1623537" y="181518"/>
                  <a:pt x="1623537" y="266376"/>
                </a:cubicBezTo>
                <a:cubicBezTo>
                  <a:pt x="1623537" y="278178"/>
                  <a:pt x="1622413" y="289417"/>
                  <a:pt x="1620165" y="300095"/>
                </a:cubicBezTo>
                <a:lnTo>
                  <a:pt x="1420664" y="300095"/>
                </a:lnTo>
                <a:cubicBezTo>
                  <a:pt x="1431341" y="329318"/>
                  <a:pt x="1457192" y="339433"/>
                  <a:pt x="1488101" y="339433"/>
                </a:cubicBezTo>
                <a:cubicBezTo>
                  <a:pt x="1511142" y="339433"/>
                  <a:pt x="1530811" y="330441"/>
                  <a:pt x="1542050" y="318078"/>
                </a:cubicBezTo>
                <a:lnTo>
                  <a:pt x="1609487" y="356854"/>
                </a:lnTo>
                <a:cubicBezTo>
                  <a:pt x="1581950" y="395069"/>
                  <a:pt x="1540364" y="414738"/>
                  <a:pt x="1486977" y="414738"/>
                </a:cubicBezTo>
                <a:cubicBezTo>
                  <a:pt x="1390879" y="414738"/>
                  <a:pt x="1331310" y="350111"/>
                  <a:pt x="1331310" y="266376"/>
                </a:cubicBezTo>
                <a:cubicBezTo>
                  <a:pt x="1331310" y="182642"/>
                  <a:pt x="1392003" y="118015"/>
                  <a:pt x="1480795" y="118015"/>
                </a:cubicBezTo>
                <a:close/>
                <a:moveTo>
                  <a:pt x="669456" y="118015"/>
                </a:moveTo>
                <a:cubicBezTo>
                  <a:pt x="705984" y="118015"/>
                  <a:pt x="732959" y="131502"/>
                  <a:pt x="751504" y="154543"/>
                </a:cubicBezTo>
                <a:lnTo>
                  <a:pt x="751504" y="125883"/>
                </a:lnTo>
                <a:lnTo>
                  <a:pt x="833552" y="125883"/>
                </a:lnTo>
                <a:lnTo>
                  <a:pt x="833552" y="392821"/>
                </a:lnTo>
                <a:cubicBezTo>
                  <a:pt x="833552" y="487232"/>
                  <a:pt x="759934" y="527133"/>
                  <a:pt x="685191" y="527133"/>
                </a:cubicBezTo>
                <a:cubicBezTo>
                  <a:pt x="626746" y="527133"/>
                  <a:pt x="577854" y="505216"/>
                  <a:pt x="552003" y="459134"/>
                </a:cubicBezTo>
                <a:lnTo>
                  <a:pt x="623936" y="417548"/>
                </a:lnTo>
                <a:cubicBezTo>
                  <a:pt x="634613" y="437217"/>
                  <a:pt x="650910" y="452952"/>
                  <a:pt x="688001" y="452952"/>
                </a:cubicBezTo>
                <a:cubicBezTo>
                  <a:pt x="727339" y="452952"/>
                  <a:pt x="751504" y="432721"/>
                  <a:pt x="751504" y="392821"/>
                </a:cubicBezTo>
                <a:lnTo>
                  <a:pt x="751504" y="366970"/>
                </a:lnTo>
                <a:cubicBezTo>
                  <a:pt x="732959" y="390011"/>
                  <a:pt x="705984" y="403498"/>
                  <a:pt x="669456" y="403498"/>
                </a:cubicBezTo>
                <a:cubicBezTo>
                  <a:pt x="589655" y="403498"/>
                  <a:pt x="531210" y="338309"/>
                  <a:pt x="531210" y="260757"/>
                </a:cubicBezTo>
                <a:cubicBezTo>
                  <a:pt x="531210" y="183204"/>
                  <a:pt x="589655" y="118015"/>
                  <a:pt x="669456" y="118015"/>
                </a:cubicBezTo>
                <a:close/>
                <a:moveTo>
                  <a:pt x="8129159" y="47206"/>
                </a:moveTo>
                <a:lnTo>
                  <a:pt x="8129159" y="125883"/>
                </a:lnTo>
                <a:lnTo>
                  <a:pt x="8187042" y="125883"/>
                </a:lnTo>
                <a:lnTo>
                  <a:pt x="8187042" y="206807"/>
                </a:lnTo>
                <a:lnTo>
                  <a:pt x="8129159" y="206807"/>
                </a:lnTo>
                <a:lnTo>
                  <a:pt x="8129159" y="306277"/>
                </a:lnTo>
                <a:cubicBezTo>
                  <a:pt x="8129159" y="330441"/>
                  <a:pt x="8149951" y="332689"/>
                  <a:pt x="8187042" y="330441"/>
                </a:cubicBezTo>
                <a:lnTo>
                  <a:pt x="8187042" y="406870"/>
                </a:lnTo>
                <a:cubicBezTo>
                  <a:pt x="8076895" y="418110"/>
                  <a:pt x="8044862" y="384953"/>
                  <a:pt x="8044862" y="306277"/>
                </a:cubicBezTo>
                <a:lnTo>
                  <a:pt x="8044862" y="206807"/>
                </a:lnTo>
                <a:lnTo>
                  <a:pt x="7999905" y="206807"/>
                </a:lnTo>
                <a:lnTo>
                  <a:pt x="7999905" y="125883"/>
                </a:lnTo>
                <a:lnTo>
                  <a:pt x="8044862" y="125883"/>
                </a:lnTo>
                <a:lnTo>
                  <a:pt x="8044862" y="72495"/>
                </a:lnTo>
                <a:close/>
                <a:moveTo>
                  <a:pt x="7767209" y="47206"/>
                </a:moveTo>
                <a:lnTo>
                  <a:pt x="7767209" y="125883"/>
                </a:lnTo>
                <a:lnTo>
                  <a:pt x="7825093" y="125883"/>
                </a:lnTo>
                <a:lnTo>
                  <a:pt x="7825093" y="206807"/>
                </a:lnTo>
                <a:lnTo>
                  <a:pt x="7767209" y="206807"/>
                </a:lnTo>
                <a:lnTo>
                  <a:pt x="7767209" y="306277"/>
                </a:lnTo>
                <a:cubicBezTo>
                  <a:pt x="7767209" y="330441"/>
                  <a:pt x="7788001" y="332689"/>
                  <a:pt x="7825093" y="330441"/>
                </a:cubicBezTo>
                <a:lnTo>
                  <a:pt x="7825093" y="406870"/>
                </a:lnTo>
                <a:cubicBezTo>
                  <a:pt x="7714945" y="418110"/>
                  <a:pt x="7682913" y="384953"/>
                  <a:pt x="7682913" y="306277"/>
                </a:cubicBezTo>
                <a:lnTo>
                  <a:pt x="7682913" y="206807"/>
                </a:lnTo>
                <a:lnTo>
                  <a:pt x="7637955" y="206807"/>
                </a:lnTo>
                <a:lnTo>
                  <a:pt x="7637955" y="125883"/>
                </a:lnTo>
                <a:lnTo>
                  <a:pt x="7682913" y="125883"/>
                </a:lnTo>
                <a:lnTo>
                  <a:pt x="7682913" y="72495"/>
                </a:lnTo>
                <a:close/>
                <a:moveTo>
                  <a:pt x="6147960" y="47206"/>
                </a:moveTo>
                <a:lnTo>
                  <a:pt x="6147960" y="125883"/>
                </a:lnTo>
                <a:lnTo>
                  <a:pt x="6205843" y="125883"/>
                </a:lnTo>
                <a:lnTo>
                  <a:pt x="6205843" y="206807"/>
                </a:lnTo>
                <a:lnTo>
                  <a:pt x="6147960" y="206807"/>
                </a:lnTo>
                <a:lnTo>
                  <a:pt x="6147960" y="306277"/>
                </a:lnTo>
                <a:cubicBezTo>
                  <a:pt x="6147960" y="330441"/>
                  <a:pt x="6168752" y="332689"/>
                  <a:pt x="6205843" y="330441"/>
                </a:cubicBezTo>
                <a:lnTo>
                  <a:pt x="6205843" y="406870"/>
                </a:lnTo>
                <a:cubicBezTo>
                  <a:pt x="6095696" y="418110"/>
                  <a:pt x="6063663" y="384953"/>
                  <a:pt x="6063663" y="306277"/>
                </a:cubicBezTo>
                <a:lnTo>
                  <a:pt x="6063663" y="206807"/>
                </a:lnTo>
                <a:lnTo>
                  <a:pt x="6018705" y="206807"/>
                </a:lnTo>
                <a:lnTo>
                  <a:pt x="6018705" y="125883"/>
                </a:lnTo>
                <a:lnTo>
                  <a:pt x="6063663" y="125883"/>
                </a:lnTo>
                <a:lnTo>
                  <a:pt x="6063663" y="72495"/>
                </a:lnTo>
                <a:close/>
                <a:moveTo>
                  <a:pt x="4262009" y="47206"/>
                </a:moveTo>
                <a:lnTo>
                  <a:pt x="4262009" y="125883"/>
                </a:lnTo>
                <a:lnTo>
                  <a:pt x="4319892" y="125883"/>
                </a:lnTo>
                <a:lnTo>
                  <a:pt x="4319892" y="206807"/>
                </a:lnTo>
                <a:lnTo>
                  <a:pt x="4262009" y="206807"/>
                </a:lnTo>
                <a:lnTo>
                  <a:pt x="4262009" y="306277"/>
                </a:lnTo>
                <a:cubicBezTo>
                  <a:pt x="4262009" y="330441"/>
                  <a:pt x="4282802" y="332689"/>
                  <a:pt x="4319892" y="330441"/>
                </a:cubicBezTo>
                <a:lnTo>
                  <a:pt x="4319892" y="406870"/>
                </a:lnTo>
                <a:cubicBezTo>
                  <a:pt x="4209745" y="418110"/>
                  <a:pt x="4177713" y="384953"/>
                  <a:pt x="4177713" y="306277"/>
                </a:cubicBezTo>
                <a:lnTo>
                  <a:pt x="4177713" y="206807"/>
                </a:lnTo>
                <a:lnTo>
                  <a:pt x="4132755" y="206807"/>
                </a:lnTo>
                <a:lnTo>
                  <a:pt x="4132755" y="125883"/>
                </a:lnTo>
                <a:lnTo>
                  <a:pt x="4177713" y="125883"/>
                </a:lnTo>
                <a:lnTo>
                  <a:pt x="4177713" y="72495"/>
                </a:lnTo>
                <a:close/>
                <a:moveTo>
                  <a:pt x="299609" y="47206"/>
                </a:moveTo>
                <a:lnTo>
                  <a:pt x="299609" y="125883"/>
                </a:lnTo>
                <a:lnTo>
                  <a:pt x="357493" y="125883"/>
                </a:lnTo>
                <a:lnTo>
                  <a:pt x="357493" y="206807"/>
                </a:lnTo>
                <a:lnTo>
                  <a:pt x="299609" y="206807"/>
                </a:lnTo>
                <a:lnTo>
                  <a:pt x="299609" y="306277"/>
                </a:lnTo>
                <a:cubicBezTo>
                  <a:pt x="299609" y="330441"/>
                  <a:pt x="320403" y="332689"/>
                  <a:pt x="357493" y="330441"/>
                </a:cubicBezTo>
                <a:lnTo>
                  <a:pt x="357493" y="406870"/>
                </a:lnTo>
                <a:cubicBezTo>
                  <a:pt x="247346" y="418110"/>
                  <a:pt x="215313" y="384953"/>
                  <a:pt x="215313" y="306277"/>
                </a:cubicBezTo>
                <a:lnTo>
                  <a:pt x="215313" y="206807"/>
                </a:lnTo>
                <a:lnTo>
                  <a:pt x="170355" y="206807"/>
                </a:lnTo>
                <a:lnTo>
                  <a:pt x="170355" y="125883"/>
                </a:lnTo>
                <a:lnTo>
                  <a:pt x="215313" y="125883"/>
                </a:lnTo>
                <a:lnTo>
                  <a:pt x="215313" y="72495"/>
                </a:lnTo>
                <a:close/>
                <a:moveTo>
                  <a:pt x="33719" y="13488"/>
                </a:moveTo>
                <a:lnTo>
                  <a:pt x="123635" y="13488"/>
                </a:lnTo>
                <a:lnTo>
                  <a:pt x="123635" y="406870"/>
                </a:lnTo>
                <a:lnTo>
                  <a:pt x="33719" y="406870"/>
                </a:lnTo>
                <a:close/>
                <a:moveTo>
                  <a:pt x="4416457" y="0"/>
                </a:moveTo>
                <a:cubicBezTo>
                  <a:pt x="4443994" y="0"/>
                  <a:pt x="4467035" y="23041"/>
                  <a:pt x="4467035" y="50578"/>
                </a:cubicBezTo>
                <a:cubicBezTo>
                  <a:pt x="4467035" y="78115"/>
                  <a:pt x="4443994" y="101156"/>
                  <a:pt x="4416457" y="101156"/>
                </a:cubicBezTo>
                <a:cubicBezTo>
                  <a:pt x="4388920" y="101156"/>
                  <a:pt x="4365879" y="78115"/>
                  <a:pt x="4365879" y="50578"/>
                </a:cubicBezTo>
                <a:cubicBezTo>
                  <a:pt x="4365879" y="23041"/>
                  <a:pt x="4388920" y="0"/>
                  <a:pt x="4416457" y="0"/>
                </a:cubicBezTo>
                <a:close/>
                <a:moveTo>
                  <a:pt x="939832" y="0"/>
                </a:moveTo>
                <a:cubicBezTo>
                  <a:pt x="967369" y="0"/>
                  <a:pt x="990410" y="23041"/>
                  <a:pt x="990410" y="50578"/>
                </a:cubicBezTo>
                <a:cubicBezTo>
                  <a:pt x="990410" y="78115"/>
                  <a:pt x="967369" y="101156"/>
                  <a:pt x="939832" y="101156"/>
                </a:cubicBezTo>
                <a:cubicBezTo>
                  <a:pt x="912296" y="101156"/>
                  <a:pt x="889255" y="78115"/>
                  <a:pt x="889255" y="50578"/>
                </a:cubicBezTo>
                <a:cubicBezTo>
                  <a:pt x="889255" y="23041"/>
                  <a:pt x="912296" y="0"/>
                  <a:pt x="939832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[T2O] Google Shape;89;p13">
            <a:extLst>
              <a:ext uri="{FF2B5EF4-FFF2-40B4-BE49-F238E27FC236}">
                <a16:creationId xmlns:a16="http://schemas.microsoft.com/office/drawing/2014/main" id="{415120BD-2E1D-5D43-BC4E-87E7BA57226F}"/>
              </a:ext>
            </a:extLst>
          </p:cNvPr>
          <p:cNvSpPr/>
          <p:nvPr/>
        </p:nvSpPr>
        <p:spPr>
          <a:xfrm>
            <a:off x="1605336" y="2714470"/>
            <a:ext cx="3330845" cy="256565"/>
          </a:xfrm>
          <a:custGeom>
            <a:avLst/>
            <a:gdLst/>
            <a:ahLst/>
            <a:cxnLst/>
            <a:rect l="l" t="t" r="r" b="b"/>
            <a:pathLst>
              <a:path w="3330845" h="256565">
                <a:moveTo>
                  <a:pt x="3297364" y="189604"/>
                </a:moveTo>
                <a:cubicBezTo>
                  <a:pt x="3315691" y="189604"/>
                  <a:pt x="3330845" y="204759"/>
                  <a:pt x="3330845" y="223085"/>
                </a:cubicBezTo>
                <a:cubicBezTo>
                  <a:pt x="3330845" y="241411"/>
                  <a:pt x="3315691" y="256565"/>
                  <a:pt x="3297364" y="256565"/>
                </a:cubicBezTo>
                <a:cubicBezTo>
                  <a:pt x="3279038" y="256565"/>
                  <a:pt x="3263884" y="241411"/>
                  <a:pt x="3263884" y="223085"/>
                </a:cubicBezTo>
                <a:cubicBezTo>
                  <a:pt x="3263884" y="204759"/>
                  <a:pt x="3279038" y="189604"/>
                  <a:pt x="3297364" y="189604"/>
                </a:cubicBezTo>
                <a:close/>
                <a:moveTo>
                  <a:pt x="3297364" y="69780"/>
                </a:moveTo>
                <a:cubicBezTo>
                  <a:pt x="3315691" y="69780"/>
                  <a:pt x="3330845" y="84934"/>
                  <a:pt x="3330845" y="103260"/>
                </a:cubicBezTo>
                <a:cubicBezTo>
                  <a:pt x="3330845" y="121586"/>
                  <a:pt x="3315691" y="136741"/>
                  <a:pt x="3297364" y="136741"/>
                </a:cubicBezTo>
                <a:cubicBezTo>
                  <a:pt x="3279038" y="136741"/>
                  <a:pt x="3263884" y="121586"/>
                  <a:pt x="3263884" y="103260"/>
                </a:cubicBezTo>
                <a:cubicBezTo>
                  <a:pt x="3263884" y="84934"/>
                  <a:pt x="3279038" y="69780"/>
                  <a:pt x="3297364" y="69780"/>
                </a:cubicBezTo>
                <a:close/>
                <a:moveTo>
                  <a:pt x="1405700" y="69427"/>
                </a:moveTo>
                <a:lnTo>
                  <a:pt x="1376801" y="160001"/>
                </a:lnTo>
                <a:lnTo>
                  <a:pt x="1434599" y="160001"/>
                </a:lnTo>
                <a:close/>
                <a:moveTo>
                  <a:pt x="119825" y="69427"/>
                </a:moveTo>
                <a:lnTo>
                  <a:pt x="90926" y="160001"/>
                </a:lnTo>
                <a:lnTo>
                  <a:pt x="148724" y="160001"/>
                </a:lnTo>
                <a:close/>
                <a:moveTo>
                  <a:pt x="2153984" y="57797"/>
                </a:moveTo>
                <a:lnTo>
                  <a:pt x="2153984" y="121234"/>
                </a:lnTo>
                <a:lnTo>
                  <a:pt x="2196275" y="121234"/>
                </a:lnTo>
                <a:cubicBezTo>
                  <a:pt x="2211781" y="121234"/>
                  <a:pt x="2224469" y="107489"/>
                  <a:pt x="2224469" y="89516"/>
                </a:cubicBezTo>
                <a:cubicBezTo>
                  <a:pt x="2224469" y="71542"/>
                  <a:pt x="2211781" y="57797"/>
                  <a:pt x="2196275" y="57797"/>
                </a:cubicBezTo>
                <a:close/>
                <a:moveTo>
                  <a:pt x="1944434" y="57797"/>
                </a:moveTo>
                <a:lnTo>
                  <a:pt x="1944434" y="121234"/>
                </a:lnTo>
                <a:lnTo>
                  <a:pt x="1981438" y="121234"/>
                </a:lnTo>
                <a:cubicBezTo>
                  <a:pt x="1998707" y="121234"/>
                  <a:pt x="2011394" y="107489"/>
                  <a:pt x="2011394" y="89516"/>
                </a:cubicBezTo>
                <a:cubicBezTo>
                  <a:pt x="2011394" y="71542"/>
                  <a:pt x="1998707" y="57797"/>
                  <a:pt x="1981438" y="57797"/>
                </a:cubicBezTo>
                <a:close/>
                <a:moveTo>
                  <a:pt x="791909" y="57797"/>
                </a:moveTo>
                <a:lnTo>
                  <a:pt x="791909" y="121234"/>
                </a:lnTo>
                <a:lnTo>
                  <a:pt x="834200" y="121234"/>
                </a:lnTo>
                <a:cubicBezTo>
                  <a:pt x="849706" y="121234"/>
                  <a:pt x="862394" y="107489"/>
                  <a:pt x="862394" y="89516"/>
                </a:cubicBezTo>
                <a:cubicBezTo>
                  <a:pt x="862394" y="71542"/>
                  <a:pt x="849706" y="57797"/>
                  <a:pt x="834200" y="57797"/>
                </a:cubicBezTo>
                <a:close/>
                <a:moveTo>
                  <a:pt x="2434380" y="54978"/>
                </a:moveTo>
                <a:cubicBezTo>
                  <a:pt x="2394204" y="54978"/>
                  <a:pt x="2362486" y="84229"/>
                  <a:pt x="2362486" y="128282"/>
                </a:cubicBezTo>
                <a:cubicBezTo>
                  <a:pt x="2362486" y="172336"/>
                  <a:pt x="2394204" y="201587"/>
                  <a:pt x="2434380" y="201587"/>
                </a:cubicBezTo>
                <a:cubicBezTo>
                  <a:pt x="2474557" y="201587"/>
                  <a:pt x="2506275" y="172336"/>
                  <a:pt x="2506275" y="128282"/>
                </a:cubicBezTo>
                <a:cubicBezTo>
                  <a:pt x="2506275" y="84229"/>
                  <a:pt x="2474557" y="54978"/>
                  <a:pt x="2434380" y="54978"/>
                </a:cubicBezTo>
                <a:close/>
                <a:moveTo>
                  <a:pt x="2851499" y="4934"/>
                </a:moveTo>
                <a:lnTo>
                  <a:pt x="3034760" y="4934"/>
                </a:lnTo>
                <a:lnTo>
                  <a:pt x="3034760" y="59207"/>
                </a:lnTo>
                <a:lnTo>
                  <a:pt x="2971324" y="59207"/>
                </a:lnTo>
                <a:lnTo>
                  <a:pt x="2971324" y="251631"/>
                </a:lnTo>
                <a:lnTo>
                  <a:pt x="2914936" y="251631"/>
                </a:lnTo>
                <a:lnTo>
                  <a:pt x="2914936" y="59207"/>
                </a:lnTo>
                <a:lnTo>
                  <a:pt x="2851499" y="59207"/>
                </a:lnTo>
                <a:close/>
                <a:moveTo>
                  <a:pt x="2773871" y="4934"/>
                </a:moveTo>
                <a:lnTo>
                  <a:pt x="2830259" y="4934"/>
                </a:lnTo>
                <a:lnTo>
                  <a:pt x="2830259" y="251631"/>
                </a:lnTo>
                <a:lnTo>
                  <a:pt x="2773871" y="251631"/>
                </a:lnTo>
                <a:close/>
                <a:moveTo>
                  <a:pt x="2592896" y="4934"/>
                </a:moveTo>
                <a:lnTo>
                  <a:pt x="2742676" y="4934"/>
                </a:lnTo>
                <a:lnTo>
                  <a:pt x="2742676" y="59207"/>
                </a:lnTo>
                <a:lnTo>
                  <a:pt x="2649284" y="59207"/>
                </a:lnTo>
                <a:lnTo>
                  <a:pt x="2649284" y="106784"/>
                </a:lnTo>
                <a:lnTo>
                  <a:pt x="2740914" y="106784"/>
                </a:lnTo>
                <a:lnTo>
                  <a:pt x="2740914" y="161058"/>
                </a:lnTo>
                <a:lnTo>
                  <a:pt x="2649284" y="161058"/>
                </a:lnTo>
                <a:lnTo>
                  <a:pt x="2649284" y="251631"/>
                </a:lnTo>
                <a:lnTo>
                  <a:pt x="2592896" y="251631"/>
                </a:lnTo>
                <a:close/>
                <a:moveTo>
                  <a:pt x="2097596" y="4934"/>
                </a:moveTo>
                <a:lnTo>
                  <a:pt x="2196275" y="4934"/>
                </a:lnTo>
                <a:cubicBezTo>
                  <a:pt x="2243147" y="4934"/>
                  <a:pt x="2280857" y="42643"/>
                  <a:pt x="2280857" y="89516"/>
                </a:cubicBezTo>
                <a:cubicBezTo>
                  <a:pt x="2280857" y="119824"/>
                  <a:pt x="2262531" y="147313"/>
                  <a:pt x="2235394" y="161058"/>
                </a:cubicBezTo>
                <a:lnTo>
                  <a:pt x="2287905" y="251631"/>
                </a:lnTo>
                <a:lnTo>
                  <a:pt x="2227288" y="251631"/>
                </a:lnTo>
                <a:lnTo>
                  <a:pt x="2180768" y="170573"/>
                </a:lnTo>
                <a:lnTo>
                  <a:pt x="2153984" y="170573"/>
                </a:lnTo>
                <a:lnTo>
                  <a:pt x="2153984" y="251631"/>
                </a:lnTo>
                <a:lnTo>
                  <a:pt x="2097596" y="251631"/>
                </a:lnTo>
                <a:close/>
                <a:moveTo>
                  <a:pt x="1888046" y="4934"/>
                </a:moveTo>
                <a:lnTo>
                  <a:pt x="1981438" y="4934"/>
                </a:lnTo>
                <a:cubicBezTo>
                  <a:pt x="2030073" y="4934"/>
                  <a:pt x="2067783" y="42643"/>
                  <a:pt x="2067783" y="89516"/>
                </a:cubicBezTo>
                <a:cubicBezTo>
                  <a:pt x="2067783" y="136388"/>
                  <a:pt x="2030073" y="174098"/>
                  <a:pt x="1981438" y="174098"/>
                </a:cubicBezTo>
                <a:lnTo>
                  <a:pt x="1944434" y="174098"/>
                </a:lnTo>
                <a:lnTo>
                  <a:pt x="1944434" y="251631"/>
                </a:lnTo>
                <a:lnTo>
                  <a:pt x="1888046" y="251631"/>
                </a:lnTo>
                <a:close/>
                <a:moveTo>
                  <a:pt x="1545146" y="4934"/>
                </a:moveTo>
                <a:lnTo>
                  <a:pt x="1587437" y="4934"/>
                </a:lnTo>
                <a:lnTo>
                  <a:pt x="1682591" y="138855"/>
                </a:lnTo>
                <a:lnTo>
                  <a:pt x="1682591" y="4934"/>
                </a:lnTo>
                <a:lnTo>
                  <a:pt x="1738979" y="4934"/>
                </a:lnTo>
                <a:lnTo>
                  <a:pt x="1738979" y="251631"/>
                </a:lnTo>
                <a:lnTo>
                  <a:pt x="1696689" y="251631"/>
                </a:lnTo>
                <a:lnTo>
                  <a:pt x="1601534" y="117710"/>
                </a:lnTo>
                <a:lnTo>
                  <a:pt x="1601534" y="251631"/>
                </a:lnTo>
                <a:lnTo>
                  <a:pt x="1545146" y="251631"/>
                </a:lnTo>
                <a:close/>
                <a:moveTo>
                  <a:pt x="1369752" y="4934"/>
                </a:moveTo>
                <a:lnTo>
                  <a:pt x="1441647" y="4934"/>
                </a:lnTo>
                <a:lnTo>
                  <a:pt x="1525524" y="251631"/>
                </a:lnTo>
                <a:lnTo>
                  <a:pt x="1463850" y="251631"/>
                </a:lnTo>
                <a:lnTo>
                  <a:pt x="1451515" y="212864"/>
                </a:lnTo>
                <a:lnTo>
                  <a:pt x="1359885" y="212864"/>
                </a:lnTo>
                <a:lnTo>
                  <a:pt x="1347550" y="251631"/>
                </a:lnTo>
                <a:lnTo>
                  <a:pt x="1285875" y="251631"/>
                </a:lnTo>
                <a:close/>
                <a:moveTo>
                  <a:pt x="954596" y="4934"/>
                </a:moveTo>
                <a:lnTo>
                  <a:pt x="1010984" y="4934"/>
                </a:lnTo>
                <a:lnTo>
                  <a:pt x="1010984" y="251631"/>
                </a:lnTo>
                <a:lnTo>
                  <a:pt x="954596" y="251631"/>
                </a:lnTo>
                <a:close/>
                <a:moveTo>
                  <a:pt x="735521" y="4934"/>
                </a:moveTo>
                <a:lnTo>
                  <a:pt x="834200" y="4934"/>
                </a:lnTo>
                <a:cubicBezTo>
                  <a:pt x="881072" y="4934"/>
                  <a:pt x="918782" y="42643"/>
                  <a:pt x="918782" y="89516"/>
                </a:cubicBezTo>
                <a:cubicBezTo>
                  <a:pt x="918782" y="119824"/>
                  <a:pt x="900456" y="147313"/>
                  <a:pt x="873319" y="161058"/>
                </a:cubicBezTo>
                <a:lnTo>
                  <a:pt x="925830" y="251631"/>
                </a:lnTo>
                <a:lnTo>
                  <a:pt x="865213" y="251631"/>
                </a:lnTo>
                <a:lnTo>
                  <a:pt x="818693" y="170573"/>
                </a:lnTo>
                <a:lnTo>
                  <a:pt x="791909" y="170573"/>
                </a:lnTo>
                <a:lnTo>
                  <a:pt x="791909" y="251631"/>
                </a:lnTo>
                <a:lnTo>
                  <a:pt x="735521" y="251631"/>
                </a:lnTo>
                <a:close/>
                <a:moveTo>
                  <a:pt x="545021" y="4934"/>
                </a:moveTo>
                <a:lnTo>
                  <a:pt x="698326" y="4934"/>
                </a:lnTo>
                <a:lnTo>
                  <a:pt x="698326" y="59207"/>
                </a:lnTo>
                <a:lnTo>
                  <a:pt x="601409" y="59207"/>
                </a:lnTo>
                <a:lnTo>
                  <a:pt x="601409" y="100088"/>
                </a:lnTo>
                <a:lnTo>
                  <a:pt x="689515" y="100088"/>
                </a:lnTo>
                <a:lnTo>
                  <a:pt x="689515" y="153657"/>
                </a:lnTo>
                <a:lnTo>
                  <a:pt x="601409" y="153657"/>
                </a:lnTo>
                <a:lnTo>
                  <a:pt x="601409" y="197358"/>
                </a:lnTo>
                <a:lnTo>
                  <a:pt x="700088" y="197358"/>
                </a:lnTo>
                <a:lnTo>
                  <a:pt x="700088" y="251631"/>
                </a:lnTo>
                <a:lnTo>
                  <a:pt x="545021" y="251631"/>
                </a:lnTo>
                <a:close/>
                <a:moveTo>
                  <a:pt x="259271" y="4934"/>
                </a:moveTo>
                <a:lnTo>
                  <a:pt x="315659" y="4934"/>
                </a:lnTo>
                <a:lnTo>
                  <a:pt x="382619" y="114538"/>
                </a:lnTo>
                <a:lnTo>
                  <a:pt x="449580" y="4934"/>
                </a:lnTo>
                <a:lnTo>
                  <a:pt x="505968" y="4934"/>
                </a:lnTo>
                <a:lnTo>
                  <a:pt x="505968" y="251631"/>
                </a:lnTo>
                <a:lnTo>
                  <a:pt x="449580" y="251631"/>
                </a:lnTo>
                <a:lnTo>
                  <a:pt x="449580" y="108194"/>
                </a:lnTo>
                <a:lnTo>
                  <a:pt x="385791" y="212864"/>
                </a:lnTo>
                <a:lnTo>
                  <a:pt x="379448" y="212864"/>
                </a:lnTo>
                <a:lnTo>
                  <a:pt x="315659" y="108194"/>
                </a:lnTo>
                <a:lnTo>
                  <a:pt x="315659" y="251631"/>
                </a:lnTo>
                <a:lnTo>
                  <a:pt x="259271" y="251631"/>
                </a:lnTo>
                <a:close/>
                <a:moveTo>
                  <a:pt x="83877" y="4934"/>
                </a:moveTo>
                <a:lnTo>
                  <a:pt x="155772" y="4934"/>
                </a:lnTo>
                <a:lnTo>
                  <a:pt x="239649" y="251631"/>
                </a:lnTo>
                <a:lnTo>
                  <a:pt x="177975" y="251631"/>
                </a:lnTo>
                <a:lnTo>
                  <a:pt x="165640" y="212864"/>
                </a:lnTo>
                <a:lnTo>
                  <a:pt x="74009" y="212864"/>
                </a:lnTo>
                <a:lnTo>
                  <a:pt x="61675" y="251631"/>
                </a:lnTo>
                <a:lnTo>
                  <a:pt x="0" y="251631"/>
                </a:lnTo>
                <a:close/>
                <a:moveTo>
                  <a:pt x="3140326" y="0"/>
                </a:moveTo>
                <a:cubicBezTo>
                  <a:pt x="3180855" y="0"/>
                  <a:pt x="3212573" y="19383"/>
                  <a:pt x="3230546" y="55683"/>
                </a:cubicBezTo>
                <a:lnTo>
                  <a:pt x="3182969" y="83524"/>
                </a:lnTo>
                <a:cubicBezTo>
                  <a:pt x="3174511" y="65903"/>
                  <a:pt x="3162881" y="54978"/>
                  <a:pt x="3140326" y="54978"/>
                </a:cubicBezTo>
                <a:cubicBezTo>
                  <a:pt x="3122704" y="54978"/>
                  <a:pt x="3113894" y="63789"/>
                  <a:pt x="3113894" y="73657"/>
                </a:cubicBezTo>
                <a:cubicBezTo>
                  <a:pt x="3113894" y="84934"/>
                  <a:pt x="3119885" y="92687"/>
                  <a:pt x="3158299" y="104317"/>
                </a:cubicBezTo>
                <a:cubicBezTo>
                  <a:pt x="3195656" y="115595"/>
                  <a:pt x="3237595" y="128635"/>
                  <a:pt x="3237595" y="180794"/>
                </a:cubicBezTo>
                <a:cubicBezTo>
                  <a:pt x="3237595" y="228371"/>
                  <a:pt x="3199533" y="256565"/>
                  <a:pt x="3145964" y="256565"/>
                </a:cubicBezTo>
                <a:cubicBezTo>
                  <a:pt x="3094158" y="256565"/>
                  <a:pt x="3061030" y="231895"/>
                  <a:pt x="3047286" y="195596"/>
                </a:cubicBezTo>
                <a:lnTo>
                  <a:pt x="3095920" y="167402"/>
                </a:lnTo>
                <a:cubicBezTo>
                  <a:pt x="3104731" y="187842"/>
                  <a:pt x="3119885" y="201587"/>
                  <a:pt x="3147726" y="201587"/>
                </a:cubicBezTo>
                <a:cubicBezTo>
                  <a:pt x="3174511" y="201587"/>
                  <a:pt x="3181207" y="191014"/>
                  <a:pt x="3181207" y="181499"/>
                </a:cubicBezTo>
                <a:cubicBezTo>
                  <a:pt x="3181207" y="166344"/>
                  <a:pt x="3167110" y="160353"/>
                  <a:pt x="3130105" y="150133"/>
                </a:cubicBezTo>
                <a:cubicBezTo>
                  <a:pt x="3093453" y="139912"/>
                  <a:pt x="3057506" y="122291"/>
                  <a:pt x="3057506" y="75066"/>
                </a:cubicBezTo>
                <a:cubicBezTo>
                  <a:pt x="3057506" y="27489"/>
                  <a:pt x="3097682" y="0"/>
                  <a:pt x="3140326" y="0"/>
                </a:cubicBezTo>
                <a:close/>
                <a:moveTo>
                  <a:pt x="2434380" y="0"/>
                </a:moveTo>
                <a:cubicBezTo>
                  <a:pt x="2505218" y="0"/>
                  <a:pt x="2562663" y="55683"/>
                  <a:pt x="2562663" y="128282"/>
                </a:cubicBezTo>
                <a:cubicBezTo>
                  <a:pt x="2562663" y="200882"/>
                  <a:pt x="2505218" y="256565"/>
                  <a:pt x="2434380" y="256565"/>
                </a:cubicBezTo>
                <a:cubicBezTo>
                  <a:pt x="2363543" y="256565"/>
                  <a:pt x="2306098" y="200882"/>
                  <a:pt x="2306098" y="128282"/>
                </a:cubicBezTo>
                <a:cubicBezTo>
                  <a:pt x="2306098" y="55683"/>
                  <a:pt x="2363543" y="0"/>
                  <a:pt x="2434380" y="0"/>
                </a:cubicBezTo>
                <a:close/>
                <a:moveTo>
                  <a:pt x="1167556" y="0"/>
                </a:moveTo>
                <a:cubicBezTo>
                  <a:pt x="1212314" y="0"/>
                  <a:pt x="1251785" y="22202"/>
                  <a:pt x="1273283" y="57093"/>
                </a:cubicBezTo>
                <a:lnTo>
                  <a:pt x="1224649" y="85287"/>
                </a:lnTo>
                <a:cubicBezTo>
                  <a:pt x="1213723" y="66256"/>
                  <a:pt x="1192578" y="54978"/>
                  <a:pt x="1167556" y="54978"/>
                </a:cubicBezTo>
                <a:cubicBezTo>
                  <a:pt x="1123855" y="54978"/>
                  <a:pt x="1095661" y="84229"/>
                  <a:pt x="1095661" y="128282"/>
                </a:cubicBezTo>
                <a:cubicBezTo>
                  <a:pt x="1095661" y="172336"/>
                  <a:pt x="1123855" y="201587"/>
                  <a:pt x="1167556" y="201587"/>
                </a:cubicBezTo>
                <a:cubicBezTo>
                  <a:pt x="1192578" y="201587"/>
                  <a:pt x="1214076" y="190309"/>
                  <a:pt x="1224649" y="171278"/>
                </a:cubicBezTo>
                <a:lnTo>
                  <a:pt x="1273283" y="199472"/>
                </a:lnTo>
                <a:cubicBezTo>
                  <a:pt x="1252138" y="234362"/>
                  <a:pt x="1212666" y="256565"/>
                  <a:pt x="1167556" y="256565"/>
                </a:cubicBezTo>
                <a:cubicBezTo>
                  <a:pt x="1093194" y="256565"/>
                  <a:pt x="1039273" y="200882"/>
                  <a:pt x="1039273" y="128282"/>
                </a:cubicBezTo>
                <a:cubicBezTo>
                  <a:pt x="1039273" y="55683"/>
                  <a:pt x="1093194" y="0"/>
                  <a:pt x="1167556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[T2O] Google Shape;89;p13">
            <a:extLst>
              <a:ext uri="{FF2B5EF4-FFF2-40B4-BE49-F238E27FC236}">
                <a16:creationId xmlns:a16="http://schemas.microsoft.com/office/drawing/2014/main" id="{3D2958E3-85CF-7F44-8B28-80893E4BBD51}"/>
              </a:ext>
            </a:extLst>
          </p:cNvPr>
          <p:cNvSpPr/>
          <p:nvPr/>
        </p:nvSpPr>
        <p:spPr>
          <a:xfrm>
            <a:off x="2227622" y="3524189"/>
            <a:ext cx="2104844" cy="255861"/>
          </a:xfrm>
          <a:custGeom>
            <a:avLst/>
            <a:gdLst/>
            <a:ahLst/>
            <a:cxnLst/>
            <a:rect l="l" t="t" r="r" b="b"/>
            <a:pathLst>
              <a:path w="2104844" h="255861">
                <a:moveTo>
                  <a:pt x="473612" y="172336"/>
                </a:moveTo>
                <a:cubicBezTo>
                  <a:pt x="456695" y="172336"/>
                  <a:pt x="445418" y="185023"/>
                  <a:pt x="445418" y="200882"/>
                </a:cubicBezTo>
                <a:cubicBezTo>
                  <a:pt x="445418" y="216741"/>
                  <a:pt x="456695" y="229429"/>
                  <a:pt x="473612" y="229429"/>
                </a:cubicBezTo>
                <a:cubicBezTo>
                  <a:pt x="490176" y="229429"/>
                  <a:pt x="501806" y="216741"/>
                  <a:pt x="501806" y="200882"/>
                </a:cubicBezTo>
                <a:cubicBezTo>
                  <a:pt x="501806" y="185023"/>
                  <a:pt x="490176" y="172336"/>
                  <a:pt x="473612" y="172336"/>
                </a:cubicBezTo>
                <a:close/>
                <a:moveTo>
                  <a:pt x="473612" y="146256"/>
                </a:moveTo>
                <a:cubicBezTo>
                  <a:pt x="505682" y="146256"/>
                  <a:pt x="529295" y="170574"/>
                  <a:pt x="529295" y="200882"/>
                </a:cubicBezTo>
                <a:cubicBezTo>
                  <a:pt x="529295" y="231191"/>
                  <a:pt x="505682" y="255508"/>
                  <a:pt x="473612" y="255508"/>
                </a:cubicBezTo>
                <a:cubicBezTo>
                  <a:pt x="441541" y="255508"/>
                  <a:pt x="417928" y="231191"/>
                  <a:pt x="417928" y="200882"/>
                </a:cubicBezTo>
                <a:cubicBezTo>
                  <a:pt x="417928" y="170574"/>
                  <a:pt x="441541" y="146256"/>
                  <a:pt x="473612" y="146256"/>
                </a:cubicBezTo>
                <a:close/>
                <a:moveTo>
                  <a:pt x="1665370" y="100089"/>
                </a:moveTo>
                <a:cubicBezTo>
                  <a:pt x="1630127" y="100089"/>
                  <a:pt x="1602991" y="127226"/>
                  <a:pt x="1602991" y="163173"/>
                </a:cubicBezTo>
                <a:cubicBezTo>
                  <a:pt x="1602991" y="199120"/>
                  <a:pt x="1630127" y="226257"/>
                  <a:pt x="1665370" y="226257"/>
                </a:cubicBezTo>
                <a:cubicBezTo>
                  <a:pt x="1700965" y="226257"/>
                  <a:pt x="1728102" y="199120"/>
                  <a:pt x="1728102" y="163173"/>
                </a:cubicBezTo>
                <a:cubicBezTo>
                  <a:pt x="1728102" y="127226"/>
                  <a:pt x="1700965" y="100089"/>
                  <a:pt x="1665370" y="100089"/>
                </a:cubicBezTo>
                <a:close/>
                <a:moveTo>
                  <a:pt x="941470" y="100089"/>
                </a:moveTo>
                <a:cubicBezTo>
                  <a:pt x="906228" y="100089"/>
                  <a:pt x="879091" y="127226"/>
                  <a:pt x="879091" y="163173"/>
                </a:cubicBezTo>
                <a:cubicBezTo>
                  <a:pt x="879091" y="199120"/>
                  <a:pt x="906228" y="226257"/>
                  <a:pt x="941470" y="226257"/>
                </a:cubicBezTo>
                <a:cubicBezTo>
                  <a:pt x="977065" y="226257"/>
                  <a:pt x="1004202" y="199120"/>
                  <a:pt x="1004202" y="163173"/>
                </a:cubicBezTo>
                <a:cubicBezTo>
                  <a:pt x="1004202" y="127226"/>
                  <a:pt x="977065" y="100089"/>
                  <a:pt x="941470" y="100089"/>
                </a:cubicBezTo>
                <a:close/>
                <a:moveTo>
                  <a:pt x="2017090" y="99384"/>
                </a:moveTo>
                <a:cubicBezTo>
                  <a:pt x="1983962" y="99384"/>
                  <a:pt x="1961055" y="119825"/>
                  <a:pt x="1956121" y="150486"/>
                </a:cubicBezTo>
                <a:lnTo>
                  <a:pt x="2073831" y="150486"/>
                </a:lnTo>
                <a:cubicBezTo>
                  <a:pt x="2068544" y="115596"/>
                  <a:pt x="2043522" y="99384"/>
                  <a:pt x="2017090" y="99384"/>
                </a:cubicBezTo>
                <a:close/>
                <a:moveTo>
                  <a:pt x="1063276" y="75067"/>
                </a:moveTo>
                <a:lnTo>
                  <a:pt x="1099575" y="75067"/>
                </a:lnTo>
                <a:lnTo>
                  <a:pt x="1145038" y="136389"/>
                </a:lnTo>
                <a:lnTo>
                  <a:pt x="1190501" y="75067"/>
                </a:lnTo>
                <a:lnTo>
                  <a:pt x="1226449" y="75067"/>
                </a:lnTo>
                <a:lnTo>
                  <a:pt x="1163012" y="160353"/>
                </a:lnTo>
                <a:lnTo>
                  <a:pt x="1230325" y="251279"/>
                </a:lnTo>
                <a:lnTo>
                  <a:pt x="1194378" y="251279"/>
                </a:lnTo>
                <a:lnTo>
                  <a:pt x="1145038" y="184671"/>
                </a:lnTo>
                <a:lnTo>
                  <a:pt x="1095346" y="251279"/>
                </a:lnTo>
                <a:lnTo>
                  <a:pt x="1059399" y="251279"/>
                </a:lnTo>
                <a:lnTo>
                  <a:pt x="1127065" y="160706"/>
                </a:lnTo>
                <a:close/>
                <a:moveTo>
                  <a:pt x="2017090" y="70485"/>
                </a:moveTo>
                <a:cubicBezTo>
                  <a:pt x="2070306" y="70485"/>
                  <a:pt x="2104844" y="114186"/>
                  <a:pt x="2104844" y="163525"/>
                </a:cubicBezTo>
                <a:cubicBezTo>
                  <a:pt x="2104844" y="168107"/>
                  <a:pt x="2104492" y="172688"/>
                  <a:pt x="2103787" y="177270"/>
                </a:cubicBezTo>
                <a:lnTo>
                  <a:pt x="1956121" y="177270"/>
                </a:lnTo>
                <a:cubicBezTo>
                  <a:pt x="1962112" y="208988"/>
                  <a:pt x="1987134" y="226962"/>
                  <a:pt x="2019909" y="226962"/>
                </a:cubicBezTo>
                <a:cubicBezTo>
                  <a:pt x="2044227" y="226962"/>
                  <a:pt x="2061848" y="215684"/>
                  <a:pt x="2070659" y="201235"/>
                </a:cubicBezTo>
                <a:lnTo>
                  <a:pt x="2096738" y="216037"/>
                </a:lnTo>
                <a:cubicBezTo>
                  <a:pt x="2081232" y="240002"/>
                  <a:pt x="2054447" y="255861"/>
                  <a:pt x="2019205" y="255861"/>
                </a:cubicBezTo>
                <a:cubicBezTo>
                  <a:pt x="1962464" y="255861"/>
                  <a:pt x="1924755" y="216037"/>
                  <a:pt x="1924755" y="163173"/>
                </a:cubicBezTo>
                <a:cubicBezTo>
                  <a:pt x="1924755" y="111014"/>
                  <a:pt x="1962112" y="70485"/>
                  <a:pt x="2017090" y="70485"/>
                </a:cubicBezTo>
                <a:close/>
                <a:moveTo>
                  <a:pt x="1661493" y="70485"/>
                </a:moveTo>
                <a:cubicBezTo>
                  <a:pt x="1691450" y="70485"/>
                  <a:pt x="1714005" y="83877"/>
                  <a:pt x="1728102" y="105375"/>
                </a:cubicBezTo>
                <a:lnTo>
                  <a:pt x="1728102" y="75067"/>
                </a:lnTo>
                <a:lnTo>
                  <a:pt x="1758763" y="75067"/>
                </a:lnTo>
                <a:lnTo>
                  <a:pt x="1758763" y="251279"/>
                </a:lnTo>
                <a:lnTo>
                  <a:pt x="1728102" y="251279"/>
                </a:lnTo>
                <a:lnTo>
                  <a:pt x="1728102" y="220971"/>
                </a:lnTo>
                <a:cubicBezTo>
                  <a:pt x="1714005" y="242469"/>
                  <a:pt x="1691450" y="255861"/>
                  <a:pt x="1661493" y="255861"/>
                </a:cubicBezTo>
                <a:cubicBezTo>
                  <a:pt x="1612506" y="255861"/>
                  <a:pt x="1572330" y="215332"/>
                  <a:pt x="1572330" y="163173"/>
                </a:cubicBezTo>
                <a:cubicBezTo>
                  <a:pt x="1572330" y="111014"/>
                  <a:pt x="1612506" y="70485"/>
                  <a:pt x="1661493" y="70485"/>
                </a:cubicBezTo>
                <a:close/>
                <a:moveTo>
                  <a:pt x="937593" y="70485"/>
                </a:moveTo>
                <a:cubicBezTo>
                  <a:pt x="967549" y="70485"/>
                  <a:pt x="990105" y="83877"/>
                  <a:pt x="1004202" y="105375"/>
                </a:cubicBezTo>
                <a:lnTo>
                  <a:pt x="1004202" y="75067"/>
                </a:lnTo>
                <a:lnTo>
                  <a:pt x="1034863" y="75067"/>
                </a:lnTo>
                <a:lnTo>
                  <a:pt x="1034863" y="251279"/>
                </a:lnTo>
                <a:lnTo>
                  <a:pt x="1004202" y="251279"/>
                </a:lnTo>
                <a:lnTo>
                  <a:pt x="1004202" y="220971"/>
                </a:lnTo>
                <a:cubicBezTo>
                  <a:pt x="990105" y="242469"/>
                  <a:pt x="967549" y="255861"/>
                  <a:pt x="937593" y="255861"/>
                </a:cubicBezTo>
                <a:cubicBezTo>
                  <a:pt x="888606" y="255861"/>
                  <a:pt x="848430" y="215332"/>
                  <a:pt x="848430" y="163173"/>
                </a:cubicBezTo>
                <a:cubicBezTo>
                  <a:pt x="848430" y="111014"/>
                  <a:pt x="888606" y="70485"/>
                  <a:pt x="937593" y="70485"/>
                </a:cubicBezTo>
                <a:close/>
                <a:moveTo>
                  <a:pt x="1399070" y="35243"/>
                </a:moveTo>
                <a:lnTo>
                  <a:pt x="1399070" y="127226"/>
                </a:lnTo>
                <a:lnTo>
                  <a:pt x="1464974" y="127226"/>
                </a:lnTo>
                <a:cubicBezTo>
                  <a:pt x="1489291" y="127226"/>
                  <a:pt x="1509027" y="106432"/>
                  <a:pt x="1509027" y="81058"/>
                </a:cubicBezTo>
                <a:cubicBezTo>
                  <a:pt x="1509027" y="55683"/>
                  <a:pt x="1489291" y="35243"/>
                  <a:pt x="1464974" y="35243"/>
                </a:cubicBezTo>
                <a:close/>
                <a:moveTo>
                  <a:pt x="491938" y="33128"/>
                </a:moveTo>
                <a:lnTo>
                  <a:pt x="509207" y="42644"/>
                </a:lnTo>
                <a:lnTo>
                  <a:pt x="344976" y="226257"/>
                </a:lnTo>
                <a:lnTo>
                  <a:pt x="328060" y="216389"/>
                </a:lnTo>
                <a:close/>
                <a:moveTo>
                  <a:pt x="367179" y="26080"/>
                </a:moveTo>
                <a:cubicBezTo>
                  <a:pt x="350615" y="26080"/>
                  <a:pt x="338985" y="38767"/>
                  <a:pt x="338985" y="54626"/>
                </a:cubicBezTo>
                <a:cubicBezTo>
                  <a:pt x="338985" y="70838"/>
                  <a:pt x="350615" y="83525"/>
                  <a:pt x="367179" y="83525"/>
                </a:cubicBezTo>
                <a:cubicBezTo>
                  <a:pt x="384096" y="83525"/>
                  <a:pt x="395373" y="70485"/>
                  <a:pt x="395373" y="54626"/>
                </a:cubicBezTo>
                <a:cubicBezTo>
                  <a:pt x="395373" y="38767"/>
                  <a:pt x="384096" y="26080"/>
                  <a:pt x="367179" y="26080"/>
                </a:cubicBezTo>
                <a:close/>
                <a:moveTo>
                  <a:pt x="1850260" y="25727"/>
                </a:moveTo>
                <a:lnTo>
                  <a:pt x="1850260" y="75067"/>
                </a:lnTo>
                <a:lnTo>
                  <a:pt x="1897132" y="75067"/>
                </a:lnTo>
                <a:lnTo>
                  <a:pt x="1897132" y="104670"/>
                </a:lnTo>
                <a:lnTo>
                  <a:pt x="1850260" y="104670"/>
                </a:lnTo>
                <a:lnTo>
                  <a:pt x="1850260" y="200178"/>
                </a:lnTo>
                <a:cubicBezTo>
                  <a:pt x="1850260" y="226962"/>
                  <a:pt x="1865767" y="225200"/>
                  <a:pt x="1897132" y="223790"/>
                </a:cubicBezTo>
                <a:lnTo>
                  <a:pt x="1897132" y="251279"/>
                </a:lnTo>
                <a:cubicBezTo>
                  <a:pt x="1844269" y="258328"/>
                  <a:pt x="1819599" y="244231"/>
                  <a:pt x="1819599" y="200178"/>
                </a:cubicBezTo>
                <a:lnTo>
                  <a:pt x="1819599" y="104670"/>
                </a:lnTo>
                <a:lnTo>
                  <a:pt x="1784709" y="104670"/>
                </a:lnTo>
                <a:lnTo>
                  <a:pt x="1784709" y="75067"/>
                </a:lnTo>
                <a:lnTo>
                  <a:pt x="1819599" y="75067"/>
                </a:lnTo>
                <a:lnTo>
                  <a:pt x="1819599" y="34890"/>
                </a:lnTo>
                <a:close/>
                <a:moveTo>
                  <a:pt x="1366294" y="4582"/>
                </a:moveTo>
                <a:lnTo>
                  <a:pt x="1464974" y="4582"/>
                </a:lnTo>
                <a:cubicBezTo>
                  <a:pt x="1507264" y="4582"/>
                  <a:pt x="1541802" y="38767"/>
                  <a:pt x="1541802" y="81058"/>
                </a:cubicBezTo>
                <a:cubicBezTo>
                  <a:pt x="1541802" y="113481"/>
                  <a:pt x="1520304" y="142027"/>
                  <a:pt x="1490700" y="152600"/>
                </a:cubicBezTo>
                <a:lnTo>
                  <a:pt x="1548851" y="251279"/>
                </a:lnTo>
                <a:lnTo>
                  <a:pt x="1512551" y="251279"/>
                </a:lnTo>
                <a:lnTo>
                  <a:pt x="1457220" y="156829"/>
                </a:lnTo>
                <a:lnTo>
                  <a:pt x="1399070" y="156829"/>
                </a:lnTo>
                <a:lnTo>
                  <a:pt x="1399070" y="251279"/>
                </a:lnTo>
                <a:lnTo>
                  <a:pt x="1366294" y="251279"/>
                </a:lnTo>
                <a:close/>
                <a:moveTo>
                  <a:pt x="650881" y="4582"/>
                </a:moveTo>
                <a:lnTo>
                  <a:pt x="828856" y="4582"/>
                </a:lnTo>
                <a:lnTo>
                  <a:pt x="828856" y="35595"/>
                </a:lnTo>
                <a:lnTo>
                  <a:pt x="755904" y="35595"/>
                </a:lnTo>
                <a:lnTo>
                  <a:pt x="755904" y="251279"/>
                </a:lnTo>
                <a:lnTo>
                  <a:pt x="723481" y="251279"/>
                </a:lnTo>
                <a:lnTo>
                  <a:pt x="723481" y="35595"/>
                </a:lnTo>
                <a:lnTo>
                  <a:pt x="650881" y="35595"/>
                </a:lnTo>
                <a:close/>
                <a:moveTo>
                  <a:pt x="238068" y="4582"/>
                </a:moveTo>
                <a:lnTo>
                  <a:pt x="266262" y="4582"/>
                </a:lnTo>
                <a:lnTo>
                  <a:pt x="266262" y="251279"/>
                </a:lnTo>
                <a:lnTo>
                  <a:pt x="233839" y="251279"/>
                </a:lnTo>
                <a:lnTo>
                  <a:pt x="233839" y="39824"/>
                </a:lnTo>
                <a:lnTo>
                  <a:pt x="181327" y="55331"/>
                </a:lnTo>
                <a:lnTo>
                  <a:pt x="173222" y="27137"/>
                </a:lnTo>
                <a:close/>
                <a:moveTo>
                  <a:pt x="367179" y="0"/>
                </a:moveTo>
                <a:cubicBezTo>
                  <a:pt x="399250" y="0"/>
                  <a:pt x="422862" y="24317"/>
                  <a:pt x="422862" y="54626"/>
                </a:cubicBezTo>
                <a:cubicBezTo>
                  <a:pt x="422862" y="84935"/>
                  <a:pt x="399955" y="109252"/>
                  <a:pt x="367179" y="109252"/>
                </a:cubicBezTo>
                <a:cubicBezTo>
                  <a:pt x="335109" y="109252"/>
                  <a:pt x="311496" y="84935"/>
                  <a:pt x="311496" y="54626"/>
                </a:cubicBezTo>
                <a:cubicBezTo>
                  <a:pt x="311496" y="24670"/>
                  <a:pt x="335109" y="0"/>
                  <a:pt x="367179" y="0"/>
                </a:cubicBezTo>
                <a:close/>
                <a:moveTo>
                  <a:pt x="77886" y="0"/>
                </a:moveTo>
                <a:cubicBezTo>
                  <a:pt x="116300" y="0"/>
                  <a:pt x="154715" y="26784"/>
                  <a:pt x="154715" y="75419"/>
                </a:cubicBezTo>
                <a:cubicBezTo>
                  <a:pt x="154715" y="106080"/>
                  <a:pt x="134979" y="132512"/>
                  <a:pt x="110661" y="156829"/>
                </a:cubicBezTo>
                <a:lnTo>
                  <a:pt x="47577" y="219561"/>
                </a:lnTo>
                <a:lnTo>
                  <a:pt x="159296" y="219561"/>
                </a:lnTo>
                <a:lnTo>
                  <a:pt x="159296" y="251279"/>
                </a:lnTo>
                <a:lnTo>
                  <a:pt x="0" y="251279"/>
                </a:lnTo>
                <a:lnTo>
                  <a:pt x="0" y="224495"/>
                </a:lnTo>
                <a:lnTo>
                  <a:pt x="87049" y="135684"/>
                </a:lnTo>
                <a:cubicBezTo>
                  <a:pt x="106432" y="116300"/>
                  <a:pt x="121939" y="96565"/>
                  <a:pt x="121939" y="75771"/>
                </a:cubicBezTo>
                <a:cubicBezTo>
                  <a:pt x="121939" y="46873"/>
                  <a:pt x="101146" y="31718"/>
                  <a:pt x="78238" y="31718"/>
                </a:cubicBezTo>
                <a:cubicBezTo>
                  <a:pt x="55683" y="31718"/>
                  <a:pt x="38062" y="42644"/>
                  <a:pt x="27489" y="64846"/>
                </a:cubicBezTo>
                <a:lnTo>
                  <a:pt x="0" y="48635"/>
                </a:lnTo>
                <a:cubicBezTo>
                  <a:pt x="15859" y="15859"/>
                  <a:pt x="45815" y="0"/>
                  <a:pt x="7788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[T2O] Google Shape;89;p13">
            <a:extLst>
              <a:ext uri="{FF2B5EF4-FFF2-40B4-BE49-F238E27FC236}">
                <a16:creationId xmlns:a16="http://schemas.microsoft.com/office/drawing/2014/main" id="{E81CA655-C742-E44E-BB4E-82B2B562967B}"/>
              </a:ext>
            </a:extLst>
          </p:cNvPr>
          <p:cNvSpPr/>
          <p:nvPr/>
        </p:nvSpPr>
        <p:spPr>
          <a:xfrm>
            <a:off x="6664115" y="2714470"/>
            <a:ext cx="3023949" cy="256565"/>
          </a:xfrm>
          <a:custGeom>
            <a:avLst/>
            <a:gdLst/>
            <a:ahLst/>
            <a:cxnLst/>
            <a:rect l="l" t="t" r="r" b="b"/>
            <a:pathLst>
              <a:path w="3023949" h="256565">
                <a:moveTo>
                  <a:pt x="2990468" y="189604"/>
                </a:moveTo>
                <a:cubicBezTo>
                  <a:pt x="3008795" y="189604"/>
                  <a:pt x="3023949" y="204759"/>
                  <a:pt x="3023949" y="223085"/>
                </a:cubicBezTo>
                <a:cubicBezTo>
                  <a:pt x="3023949" y="241411"/>
                  <a:pt x="3008795" y="256565"/>
                  <a:pt x="2990468" y="256565"/>
                </a:cubicBezTo>
                <a:cubicBezTo>
                  <a:pt x="2972142" y="256565"/>
                  <a:pt x="2956988" y="241411"/>
                  <a:pt x="2956988" y="223085"/>
                </a:cubicBezTo>
                <a:cubicBezTo>
                  <a:pt x="2956988" y="204759"/>
                  <a:pt x="2972142" y="189604"/>
                  <a:pt x="2990468" y="189604"/>
                </a:cubicBezTo>
                <a:close/>
                <a:moveTo>
                  <a:pt x="2990468" y="69780"/>
                </a:moveTo>
                <a:cubicBezTo>
                  <a:pt x="3008795" y="69780"/>
                  <a:pt x="3023949" y="84934"/>
                  <a:pt x="3023949" y="103260"/>
                </a:cubicBezTo>
                <a:cubicBezTo>
                  <a:pt x="3023949" y="121586"/>
                  <a:pt x="3008795" y="136741"/>
                  <a:pt x="2990468" y="136741"/>
                </a:cubicBezTo>
                <a:cubicBezTo>
                  <a:pt x="2972142" y="136741"/>
                  <a:pt x="2956988" y="121586"/>
                  <a:pt x="2956988" y="103260"/>
                </a:cubicBezTo>
                <a:cubicBezTo>
                  <a:pt x="2956988" y="84934"/>
                  <a:pt x="2972142" y="69780"/>
                  <a:pt x="2990468" y="69780"/>
                </a:cubicBezTo>
                <a:close/>
                <a:moveTo>
                  <a:pt x="1847088" y="57797"/>
                </a:moveTo>
                <a:lnTo>
                  <a:pt x="1847088" y="121234"/>
                </a:lnTo>
                <a:lnTo>
                  <a:pt x="1889379" y="121234"/>
                </a:lnTo>
                <a:cubicBezTo>
                  <a:pt x="1904885" y="121234"/>
                  <a:pt x="1917573" y="107489"/>
                  <a:pt x="1917573" y="89516"/>
                </a:cubicBezTo>
                <a:cubicBezTo>
                  <a:pt x="1917573" y="71542"/>
                  <a:pt x="1904885" y="57797"/>
                  <a:pt x="1889379" y="57797"/>
                </a:cubicBezTo>
                <a:close/>
                <a:moveTo>
                  <a:pt x="1637538" y="57797"/>
                </a:moveTo>
                <a:lnTo>
                  <a:pt x="1637538" y="121234"/>
                </a:lnTo>
                <a:lnTo>
                  <a:pt x="1674542" y="121234"/>
                </a:lnTo>
                <a:cubicBezTo>
                  <a:pt x="1691811" y="121234"/>
                  <a:pt x="1704499" y="107489"/>
                  <a:pt x="1704499" y="89516"/>
                </a:cubicBezTo>
                <a:cubicBezTo>
                  <a:pt x="1704499" y="71542"/>
                  <a:pt x="1691811" y="57797"/>
                  <a:pt x="1674542" y="57797"/>
                </a:cubicBezTo>
                <a:close/>
                <a:moveTo>
                  <a:pt x="513588" y="57797"/>
                </a:moveTo>
                <a:lnTo>
                  <a:pt x="513588" y="121234"/>
                </a:lnTo>
                <a:lnTo>
                  <a:pt x="555879" y="121234"/>
                </a:lnTo>
                <a:cubicBezTo>
                  <a:pt x="571385" y="121234"/>
                  <a:pt x="584073" y="107489"/>
                  <a:pt x="584073" y="89516"/>
                </a:cubicBezTo>
                <a:cubicBezTo>
                  <a:pt x="584073" y="71542"/>
                  <a:pt x="571385" y="57797"/>
                  <a:pt x="555879" y="57797"/>
                </a:cubicBezTo>
                <a:close/>
                <a:moveTo>
                  <a:pt x="2127485" y="54978"/>
                </a:moveTo>
                <a:cubicBezTo>
                  <a:pt x="2087308" y="54978"/>
                  <a:pt x="2055590" y="84229"/>
                  <a:pt x="2055590" y="128282"/>
                </a:cubicBezTo>
                <a:cubicBezTo>
                  <a:pt x="2055590" y="172336"/>
                  <a:pt x="2087308" y="201587"/>
                  <a:pt x="2127485" y="201587"/>
                </a:cubicBezTo>
                <a:cubicBezTo>
                  <a:pt x="2167661" y="201587"/>
                  <a:pt x="2199379" y="172336"/>
                  <a:pt x="2199379" y="128282"/>
                </a:cubicBezTo>
                <a:cubicBezTo>
                  <a:pt x="2199379" y="84229"/>
                  <a:pt x="2167661" y="54978"/>
                  <a:pt x="2127485" y="54978"/>
                </a:cubicBezTo>
                <a:close/>
                <a:moveTo>
                  <a:pt x="298685" y="54978"/>
                </a:moveTo>
                <a:cubicBezTo>
                  <a:pt x="258508" y="54978"/>
                  <a:pt x="226790" y="84229"/>
                  <a:pt x="226790" y="128282"/>
                </a:cubicBezTo>
                <a:cubicBezTo>
                  <a:pt x="226790" y="172336"/>
                  <a:pt x="258508" y="201587"/>
                  <a:pt x="298685" y="201587"/>
                </a:cubicBezTo>
                <a:cubicBezTo>
                  <a:pt x="338861" y="201587"/>
                  <a:pt x="370579" y="172336"/>
                  <a:pt x="370579" y="128282"/>
                </a:cubicBezTo>
                <a:cubicBezTo>
                  <a:pt x="370579" y="84229"/>
                  <a:pt x="338861" y="54978"/>
                  <a:pt x="298685" y="54978"/>
                </a:cubicBezTo>
                <a:close/>
                <a:moveTo>
                  <a:pt x="2544603" y="4934"/>
                </a:moveTo>
                <a:lnTo>
                  <a:pt x="2727864" y="4934"/>
                </a:lnTo>
                <a:lnTo>
                  <a:pt x="2727864" y="59207"/>
                </a:lnTo>
                <a:lnTo>
                  <a:pt x="2664428" y="59207"/>
                </a:lnTo>
                <a:lnTo>
                  <a:pt x="2664428" y="251631"/>
                </a:lnTo>
                <a:lnTo>
                  <a:pt x="2608039" y="251631"/>
                </a:lnTo>
                <a:lnTo>
                  <a:pt x="2608039" y="59207"/>
                </a:lnTo>
                <a:lnTo>
                  <a:pt x="2544603" y="59207"/>
                </a:lnTo>
                <a:close/>
                <a:moveTo>
                  <a:pt x="2466975" y="4934"/>
                </a:moveTo>
                <a:lnTo>
                  <a:pt x="2523363" y="4934"/>
                </a:lnTo>
                <a:lnTo>
                  <a:pt x="2523363" y="251631"/>
                </a:lnTo>
                <a:lnTo>
                  <a:pt x="2466975" y="251631"/>
                </a:lnTo>
                <a:close/>
                <a:moveTo>
                  <a:pt x="2286000" y="4934"/>
                </a:moveTo>
                <a:lnTo>
                  <a:pt x="2435780" y="4934"/>
                </a:lnTo>
                <a:lnTo>
                  <a:pt x="2435780" y="59207"/>
                </a:lnTo>
                <a:lnTo>
                  <a:pt x="2342387" y="59207"/>
                </a:lnTo>
                <a:lnTo>
                  <a:pt x="2342387" y="106784"/>
                </a:lnTo>
                <a:lnTo>
                  <a:pt x="2434018" y="106784"/>
                </a:lnTo>
                <a:lnTo>
                  <a:pt x="2434018" y="161058"/>
                </a:lnTo>
                <a:lnTo>
                  <a:pt x="2342387" y="161058"/>
                </a:lnTo>
                <a:lnTo>
                  <a:pt x="2342387" y="251631"/>
                </a:lnTo>
                <a:lnTo>
                  <a:pt x="2286000" y="251631"/>
                </a:lnTo>
                <a:close/>
                <a:moveTo>
                  <a:pt x="1790700" y="4934"/>
                </a:moveTo>
                <a:lnTo>
                  <a:pt x="1889379" y="4934"/>
                </a:lnTo>
                <a:cubicBezTo>
                  <a:pt x="1936251" y="4934"/>
                  <a:pt x="1973961" y="42643"/>
                  <a:pt x="1973961" y="89516"/>
                </a:cubicBezTo>
                <a:cubicBezTo>
                  <a:pt x="1973961" y="119824"/>
                  <a:pt x="1955635" y="147313"/>
                  <a:pt x="1928498" y="161058"/>
                </a:cubicBezTo>
                <a:lnTo>
                  <a:pt x="1981009" y="251631"/>
                </a:lnTo>
                <a:lnTo>
                  <a:pt x="1920392" y="251631"/>
                </a:lnTo>
                <a:lnTo>
                  <a:pt x="1873872" y="170573"/>
                </a:lnTo>
                <a:lnTo>
                  <a:pt x="1847088" y="170573"/>
                </a:lnTo>
                <a:lnTo>
                  <a:pt x="1847088" y="251631"/>
                </a:lnTo>
                <a:lnTo>
                  <a:pt x="1790700" y="251631"/>
                </a:lnTo>
                <a:close/>
                <a:moveTo>
                  <a:pt x="1581150" y="4934"/>
                </a:moveTo>
                <a:lnTo>
                  <a:pt x="1674542" y="4934"/>
                </a:lnTo>
                <a:cubicBezTo>
                  <a:pt x="1723177" y="4934"/>
                  <a:pt x="1760886" y="42643"/>
                  <a:pt x="1760886" y="89516"/>
                </a:cubicBezTo>
                <a:cubicBezTo>
                  <a:pt x="1760886" y="136388"/>
                  <a:pt x="1723177" y="174098"/>
                  <a:pt x="1674542" y="174098"/>
                </a:cubicBezTo>
                <a:lnTo>
                  <a:pt x="1637538" y="174098"/>
                </a:lnTo>
                <a:lnTo>
                  <a:pt x="1637538" y="251631"/>
                </a:lnTo>
                <a:lnTo>
                  <a:pt x="1581150" y="251631"/>
                </a:lnTo>
                <a:close/>
                <a:moveTo>
                  <a:pt x="1238250" y="4934"/>
                </a:moveTo>
                <a:lnTo>
                  <a:pt x="1280541" y="4934"/>
                </a:lnTo>
                <a:lnTo>
                  <a:pt x="1375696" y="138855"/>
                </a:lnTo>
                <a:lnTo>
                  <a:pt x="1375696" y="4934"/>
                </a:lnTo>
                <a:lnTo>
                  <a:pt x="1432084" y="4934"/>
                </a:lnTo>
                <a:lnTo>
                  <a:pt x="1432084" y="251631"/>
                </a:lnTo>
                <a:lnTo>
                  <a:pt x="1389792" y="251631"/>
                </a:lnTo>
                <a:lnTo>
                  <a:pt x="1294638" y="117710"/>
                </a:lnTo>
                <a:lnTo>
                  <a:pt x="1294638" y="251631"/>
                </a:lnTo>
                <a:lnTo>
                  <a:pt x="1238250" y="251631"/>
                </a:lnTo>
                <a:close/>
                <a:moveTo>
                  <a:pt x="866775" y="4934"/>
                </a:moveTo>
                <a:lnTo>
                  <a:pt x="923163" y="4934"/>
                </a:lnTo>
                <a:lnTo>
                  <a:pt x="923163" y="251631"/>
                </a:lnTo>
                <a:lnTo>
                  <a:pt x="866775" y="251631"/>
                </a:lnTo>
                <a:close/>
                <a:moveTo>
                  <a:pt x="676275" y="4934"/>
                </a:moveTo>
                <a:lnTo>
                  <a:pt x="829580" y="4934"/>
                </a:lnTo>
                <a:lnTo>
                  <a:pt x="829580" y="59207"/>
                </a:lnTo>
                <a:lnTo>
                  <a:pt x="732663" y="59207"/>
                </a:lnTo>
                <a:lnTo>
                  <a:pt x="732663" y="100088"/>
                </a:lnTo>
                <a:lnTo>
                  <a:pt x="820769" y="100088"/>
                </a:lnTo>
                <a:lnTo>
                  <a:pt x="820769" y="153657"/>
                </a:lnTo>
                <a:lnTo>
                  <a:pt x="732663" y="153657"/>
                </a:lnTo>
                <a:lnTo>
                  <a:pt x="732663" y="197358"/>
                </a:lnTo>
                <a:lnTo>
                  <a:pt x="831342" y="197358"/>
                </a:lnTo>
                <a:lnTo>
                  <a:pt x="831342" y="251631"/>
                </a:lnTo>
                <a:lnTo>
                  <a:pt x="676275" y="251631"/>
                </a:lnTo>
                <a:close/>
                <a:moveTo>
                  <a:pt x="457200" y="4934"/>
                </a:moveTo>
                <a:lnTo>
                  <a:pt x="555879" y="4934"/>
                </a:lnTo>
                <a:cubicBezTo>
                  <a:pt x="602751" y="4934"/>
                  <a:pt x="640461" y="42643"/>
                  <a:pt x="640461" y="89516"/>
                </a:cubicBezTo>
                <a:cubicBezTo>
                  <a:pt x="640461" y="119824"/>
                  <a:pt x="622135" y="147313"/>
                  <a:pt x="594998" y="161058"/>
                </a:cubicBezTo>
                <a:lnTo>
                  <a:pt x="647509" y="251631"/>
                </a:lnTo>
                <a:lnTo>
                  <a:pt x="586892" y="251631"/>
                </a:lnTo>
                <a:lnTo>
                  <a:pt x="540372" y="170573"/>
                </a:lnTo>
                <a:lnTo>
                  <a:pt x="513588" y="170573"/>
                </a:lnTo>
                <a:lnTo>
                  <a:pt x="513588" y="251631"/>
                </a:lnTo>
                <a:lnTo>
                  <a:pt x="457200" y="251631"/>
                </a:lnTo>
                <a:close/>
                <a:moveTo>
                  <a:pt x="0" y="4934"/>
                </a:moveTo>
                <a:lnTo>
                  <a:pt x="149780" y="4934"/>
                </a:lnTo>
                <a:lnTo>
                  <a:pt x="149780" y="59207"/>
                </a:lnTo>
                <a:lnTo>
                  <a:pt x="56388" y="59207"/>
                </a:lnTo>
                <a:lnTo>
                  <a:pt x="56388" y="106784"/>
                </a:lnTo>
                <a:lnTo>
                  <a:pt x="148018" y="106784"/>
                </a:lnTo>
                <a:lnTo>
                  <a:pt x="148018" y="161058"/>
                </a:lnTo>
                <a:lnTo>
                  <a:pt x="56388" y="161058"/>
                </a:lnTo>
                <a:lnTo>
                  <a:pt x="56388" y="251631"/>
                </a:lnTo>
                <a:lnTo>
                  <a:pt x="0" y="251631"/>
                </a:lnTo>
                <a:close/>
                <a:moveTo>
                  <a:pt x="2833430" y="0"/>
                </a:moveTo>
                <a:cubicBezTo>
                  <a:pt x="2873959" y="0"/>
                  <a:pt x="2905677" y="19383"/>
                  <a:pt x="2923651" y="55683"/>
                </a:cubicBezTo>
                <a:lnTo>
                  <a:pt x="2876073" y="83524"/>
                </a:lnTo>
                <a:cubicBezTo>
                  <a:pt x="2867615" y="65903"/>
                  <a:pt x="2855985" y="54978"/>
                  <a:pt x="2833430" y="54978"/>
                </a:cubicBezTo>
                <a:cubicBezTo>
                  <a:pt x="2815809" y="54978"/>
                  <a:pt x="2806998" y="63789"/>
                  <a:pt x="2806998" y="73657"/>
                </a:cubicBezTo>
                <a:cubicBezTo>
                  <a:pt x="2806998" y="84934"/>
                  <a:pt x="2812989" y="92687"/>
                  <a:pt x="2851403" y="104317"/>
                </a:cubicBezTo>
                <a:cubicBezTo>
                  <a:pt x="2888760" y="115595"/>
                  <a:pt x="2930699" y="128635"/>
                  <a:pt x="2930699" y="180794"/>
                </a:cubicBezTo>
                <a:cubicBezTo>
                  <a:pt x="2930699" y="228371"/>
                  <a:pt x="2892637" y="256565"/>
                  <a:pt x="2839069" y="256565"/>
                </a:cubicBezTo>
                <a:cubicBezTo>
                  <a:pt x="2787262" y="256565"/>
                  <a:pt x="2754134" y="231895"/>
                  <a:pt x="2740390" y="195596"/>
                </a:cubicBezTo>
                <a:lnTo>
                  <a:pt x="2789024" y="167402"/>
                </a:lnTo>
                <a:cubicBezTo>
                  <a:pt x="2797835" y="187842"/>
                  <a:pt x="2812989" y="201587"/>
                  <a:pt x="2840831" y="201587"/>
                </a:cubicBezTo>
                <a:cubicBezTo>
                  <a:pt x="2867615" y="201587"/>
                  <a:pt x="2874311" y="191014"/>
                  <a:pt x="2874311" y="181499"/>
                </a:cubicBezTo>
                <a:cubicBezTo>
                  <a:pt x="2874311" y="166344"/>
                  <a:pt x="2860214" y="160353"/>
                  <a:pt x="2823209" y="150133"/>
                </a:cubicBezTo>
                <a:cubicBezTo>
                  <a:pt x="2786557" y="139912"/>
                  <a:pt x="2750610" y="122291"/>
                  <a:pt x="2750610" y="75066"/>
                </a:cubicBezTo>
                <a:cubicBezTo>
                  <a:pt x="2750610" y="27489"/>
                  <a:pt x="2790786" y="0"/>
                  <a:pt x="2833430" y="0"/>
                </a:cubicBezTo>
                <a:close/>
                <a:moveTo>
                  <a:pt x="2127485" y="0"/>
                </a:moveTo>
                <a:cubicBezTo>
                  <a:pt x="2198322" y="0"/>
                  <a:pt x="2255767" y="55683"/>
                  <a:pt x="2255767" y="128282"/>
                </a:cubicBezTo>
                <a:cubicBezTo>
                  <a:pt x="2255767" y="200882"/>
                  <a:pt x="2198322" y="256565"/>
                  <a:pt x="2127485" y="256565"/>
                </a:cubicBezTo>
                <a:cubicBezTo>
                  <a:pt x="2056647" y="256565"/>
                  <a:pt x="1999202" y="200882"/>
                  <a:pt x="1999202" y="128282"/>
                </a:cubicBezTo>
                <a:cubicBezTo>
                  <a:pt x="1999202" y="55683"/>
                  <a:pt x="2056647" y="0"/>
                  <a:pt x="2127485" y="0"/>
                </a:cubicBezTo>
                <a:close/>
                <a:moveTo>
                  <a:pt x="1080792" y="0"/>
                </a:moveTo>
                <a:cubicBezTo>
                  <a:pt x="1128017" y="0"/>
                  <a:pt x="1167841" y="23260"/>
                  <a:pt x="1188634" y="56388"/>
                </a:cubicBezTo>
                <a:lnTo>
                  <a:pt x="1140704" y="83877"/>
                </a:lnTo>
                <a:cubicBezTo>
                  <a:pt x="1130484" y="67665"/>
                  <a:pt x="1108281" y="54978"/>
                  <a:pt x="1080440" y="54978"/>
                </a:cubicBezTo>
                <a:cubicBezTo>
                  <a:pt x="1038853" y="54978"/>
                  <a:pt x="1007840" y="85639"/>
                  <a:pt x="1007840" y="128987"/>
                </a:cubicBezTo>
                <a:cubicBezTo>
                  <a:pt x="1007840" y="170926"/>
                  <a:pt x="1037444" y="201587"/>
                  <a:pt x="1085373" y="201587"/>
                </a:cubicBezTo>
                <a:cubicBezTo>
                  <a:pt x="1118149" y="201587"/>
                  <a:pt x="1139647" y="187137"/>
                  <a:pt x="1148458" y="163525"/>
                </a:cubicBezTo>
                <a:lnTo>
                  <a:pt x="1082554" y="163525"/>
                </a:lnTo>
                <a:lnTo>
                  <a:pt x="1082554" y="114185"/>
                </a:lnTo>
                <a:lnTo>
                  <a:pt x="1206255" y="114185"/>
                </a:lnTo>
                <a:lnTo>
                  <a:pt x="1206255" y="135331"/>
                </a:lnTo>
                <a:cubicBezTo>
                  <a:pt x="1206255" y="210750"/>
                  <a:pt x="1153744" y="256565"/>
                  <a:pt x="1084669" y="256565"/>
                </a:cubicBezTo>
                <a:cubicBezTo>
                  <a:pt x="1007135" y="256565"/>
                  <a:pt x="951452" y="199472"/>
                  <a:pt x="951452" y="128635"/>
                </a:cubicBezTo>
                <a:cubicBezTo>
                  <a:pt x="951452" y="57093"/>
                  <a:pt x="1008192" y="0"/>
                  <a:pt x="1080792" y="0"/>
                </a:cubicBezTo>
                <a:close/>
                <a:moveTo>
                  <a:pt x="298685" y="0"/>
                </a:moveTo>
                <a:cubicBezTo>
                  <a:pt x="369522" y="0"/>
                  <a:pt x="426967" y="55683"/>
                  <a:pt x="426967" y="128282"/>
                </a:cubicBezTo>
                <a:cubicBezTo>
                  <a:pt x="426967" y="200882"/>
                  <a:pt x="369522" y="256565"/>
                  <a:pt x="298685" y="256565"/>
                </a:cubicBezTo>
                <a:cubicBezTo>
                  <a:pt x="227847" y="256565"/>
                  <a:pt x="170402" y="200882"/>
                  <a:pt x="170402" y="128282"/>
                </a:cubicBezTo>
                <a:cubicBezTo>
                  <a:pt x="170402" y="55683"/>
                  <a:pt x="227847" y="0"/>
                  <a:pt x="298685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[T2O] Google Shape;89;p13">
            <a:extLst>
              <a:ext uri="{FF2B5EF4-FFF2-40B4-BE49-F238E27FC236}">
                <a16:creationId xmlns:a16="http://schemas.microsoft.com/office/drawing/2014/main" id="{DB0FB8FA-BB7C-654E-BAE1-8E04DAE97F13}"/>
              </a:ext>
            </a:extLst>
          </p:cNvPr>
          <p:cNvSpPr/>
          <p:nvPr/>
        </p:nvSpPr>
        <p:spPr>
          <a:xfrm>
            <a:off x="6124600" y="3525263"/>
            <a:ext cx="4095569" cy="255861"/>
          </a:xfrm>
          <a:custGeom>
            <a:avLst/>
            <a:gdLst/>
            <a:ahLst/>
            <a:cxnLst/>
            <a:rect l="l" t="t" r="r" b="b"/>
            <a:pathLst>
              <a:path w="4095569" h="255861">
                <a:moveTo>
                  <a:pt x="2049256" y="209341"/>
                </a:moveTo>
                <a:cubicBezTo>
                  <a:pt x="2062295" y="209341"/>
                  <a:pt x="2072163" y="219561"/>
                  <a:pt x="2072163" y="232248"/>
                </a:cubicBezTo>
                <a:cubicBezTo>
                  <a:pt x="2072163" y="244935"/>
                  <a:pt x="2062295" y="255156"/>
                  <a:pt x="2049256" y="255156"/>
                </a:cubicBezTo>
                <a:cubicBezTo>
                  <a:pt x="2036569" y="255156"/>
                  <a:pt x="2026348" y="244935"/>
                  <a:pt x="2026348" y="232248"/>
                </a:cubicBezTo>
                <a:cubicBezTo>
                  <a:pt x="2026348" y="219561"/>
                  <a:pt x="2036569" y="209341"/>
                  <a:pt x="2049256" y="209341"/>
                </a:cubicBezTo>
                <a:close/>
                <a:moveTo>
                  <a:pt x="2464336" y="172336"/>
                </a:moveTo>
                <a:cubicBezTo>
                  <a:pt x="2447420" y="172336"/>
                  <a:pt x="2436142" y="185023"/>
                  <a:pt x="2436142" y="200882"/>
                </a:cubicBezTo>
                <a:cubicBezTo>
                  <a:pt x="2436142" y="216741"/>
                  <a:pt x="2447420" y="229429"/>
                  <a:pt x="2464336" y="229429"/>
                </a:cubicBezTo>
                <a:cubicBezTo>
                  <a:pt x="2480900" y="229429"/>
                  <a:pt x="2492530" y="216741"/>
                  <a:pt x="2492530" y="200882"/>
                </a:cubicBezTo>
                <a:cubicBezTo>
                  <a:pt x="2492530" y="185023"/>
                  <a:pt x="2480900" y="172336"/>
                  <a:pt x="2464336" y="172336"/>
                </a:cubicBezTo>
                <a:close/>
                <a:moveTo>
                  <a:pt x="2464336" y="146256"/>
                </a:moveTo>
                <a:cubicBezTo>
                  <a:pt x="2496406" y="146256"/>
                  <a:pt x="2520019" y="170574"/>
                  <a:pt x="2520019" y="200882"/>
                </a:cubicBezTo>
                <a:cubicBezTo>
                  <a:pt x="2520019" y="231191"/>
                  <a:pt x="2496406" y="255508"/>
                  <a:pt x="2464336" y="255508"/>
                </a:cubicBezTo>
                <a:cubicBezTo>
                  <a:pt x="2432266" y="255508"/>
                  <a:pt x="2408653" y="231191"/>
                  <a:pt x="2408653" y="200882"/>
                </a:cubicBezTo>
                <a:cubicBezTo>
                  <a:pt x="2408653" y="170574"/>
                  <a:pt x="2432266" y="146256"/>
                  <a:pt x="2464336" y="146256"/>
                </a:cubicBezTo>
                <a:close/>
                <a:moveTo>
                  <a:pt x="3656095" y="100089"/>
                </a:moveTo>
                <a:cubicBezTo>
                  <a:pt x="3620852" y="100089"/>
                  <a:pt x="3593716" y="127226"/>
                  <a:pt x="3593716" y="163173"/>
                </a:cubicBezTo>
                <a:cubicBezTo>
                  <a:pt x="3593716" y="199120"/>
                  <a:pt x="3620852" y="226257"/>
                  <a:pt x="3656095" y="226257"/>
                </a:cubicBezTo>
                <a:cubicBezTo>
                  <a:pt x="3691690" y="226257"/>
                  <a:pt x="3718826" y="199120"/>
                  <a:pt x="3718826" y="163173"/>
                </a:cubicBezTo>
                <a:cubicBezTo>
                  <a:pt x="3718826" y="127226"/>
                  <a:pt x="3691690" y="100089"/>
                  <a:pt x="3656095" y="100089"/>
                </a:cubicBezTo>
                <a:close/>
                <a:moveTo>
                  <a:pt x="2941720" y="100089"/>
                </a:moveTo>
                <a:cubicBezTo>
                  <a:pt x="2906477" y="100089"/>
                  <a:pt x="2879340" y="127226"/>
                  <a:pt x="2879340" y="163173"/>
                </a:cubicBezTo>
                <a:cubicBezTo>
                  <a:pt x="2879340" y="199120"/>
                  <a:pt x="2906477" y="226257"/>
                  <a:pt x="2941720" y="226257"/>
                </a:cubicBezTo>
                <a:cubicBezTo>
                  <a:pt x="2977314" y="226257"/>
                  <a:pt x="3004451" y="199120"/>
                  <a:pt x="3004451" y="163173"/>
                </a:cubicBezTo>
                <a:cubicBezTo>
                  <a:pt x="3004451" y="127226"/>
                  <a:pt x="2977314" y="100089"/>
                  <a:pt x="2941720" y="100089"/>
                </a:cubicBezTo>
                <a:close/>
                <a:moveTo>
                  <a:pt x="427120" y="100089"/>
                </a:moveTo>
                <a:cubicBezTo>
                  <a:pt x="391877" y="100089"/>
                  <a:pt x="364740" y="127226"/>
                  <a:pt x="364740" y="163173"/>
                </a:cubicBezTo>
                <a:cubicBezTo>
                  <a:pt x="364740" y="199120"/>
                  <a:pt x="391877" y="226257"/>
                  <a:pt x="427120" y="226257"/>
                </a:cubicBezTo>
                <a:cubicBezTo>
                  <a:pt x="462715" y="226257"/>
                  <a:pt x="489851" y="199120"/>
                  <a:pt x="489851" y="163173"/>
                </a:cubicBezTo>
                <a:cubicBezTo>
                  <a:pt x="489851" y="127226"/>
                  <a:pt x="462715" y="100089"/>
                  <a:pt x="427120" y="100089"/>
                </a:cubicBezTo>
                <a:close/>
                <a:moveTo>
                  <a:pt x="4007815" y="99384"/>
                </a:moveTo>
                <a:cubicBezTo>
                  <a:pt x="3974687" y="99384"/>
                  <a:pt x="3951780" y="119825"/>
                  <a:pt x="3946846" y="150486"/>
                </a:cubicBezTo>
                <a:lnTo>
                  <a:pt x="4064556" y="150486"/>
                </a:lnTo>
                <a:cubicBezTo>
                  <a:pt x="4059269" y="115596"/>
                  <a:pt x="4034247" y="99384"/>
                  <a:pt x="4007815" y="99384"/>
                </a:cubicBezTo>
                <a:close/>
                <a:moveTo>
                  <a:pt x="3063525" y="75067"/>
                </a:moveTo>
                <a:lnTo>
                  <a:pt x="3099825" y="75067"/>
                </a:lnTo>
                <a:lnTo>
                  <a:pt x="3145288" y="136389"/>
                </a:lnTo>
                <a:lnTo>
                  <a:pt x="3190751" y="75067"/>
                </a:lnTo>
                <a:lnTo>
                  <a:pt x="3226698" y="75067"/>
                </a:lnTo>
                <a:lnTo>
                  <a:pt x="3163262" y="160353"/>
                </a:lnTo>
                <a:lnTo>
                  <a:pt x="3230575" y="251279"/>
                </a:lnTo>
                <a:lnTo>
                  <a:pt x="3194627" y="251279"/>
                </a:lnTo>
                <a:lnTo>
                  <a:pt x="3145288" y="184671"/>
                </a:lnTo>
                <a:lnTo>
                  <a:pt x="3095596" y="251279"/>
                </a:lnTo>
                <a:lnTo>
                  <a:pt x="3059648" y="251279"/>
                </a:lnTo>
                <a:lnTo>
                  <a:pt x="3127314" y="160706"/>
                </a:lnTo>
                <a:close/>
                <a:moveTo>
                  <a:pt x="1182147" y="75067"/>
                </a:moveTo>
                <a:lnTo>
                  <a:pt x="1212808" y="75067"/>
                </a:lnTo>
                <a:lnTo>
                  <a:pt x="1212808" y="251279"/>
                </a:lnTo>
                <a:lnTo>
                  <a:pt x="1182147" y="251279"/>
                </a:lnTo>
                <a:close/>
                <a:moveTo>
                  <a:pt x="900645" y="75067"/>
                </a:moveTo>
                <a:lnTo>
                  <a:pt x="932716" y="75067"/>
                </a:lnTo>
                <a:lnTo>
                  <a:pt x="971483" y="208988"/>
                </a:lnTo>
                <a:lnTo>
                  <a:pt x="1013069" y="75067"/>
                </a:lnTo>
                <a:lnTo>
                  <a:pt x="1042673" y="75067"/>
                </a:lnTo>
                <a:lnTo>
                  <a:pt x="1084259" y="209341"/>
                </a:lnTo>
                <a:lnTo>
                  <a:pt x="1123026" y="75067"/>
                </a:lnTo>
                <a:lnTo>
                  <a:pt x="1155096" y="75067"/>
                </a:lnTo>
                <a:lnTo>
                  <a:pt x="1100470" y="251279"/>
                </a:lnTo>
                <a:lnTo>
                  <a:pt x="1069105" y="251279"/>
                </a:lnTo>
                <a:lnTo>
                  <a:pt x="1027871" y="120882"/>
                </a:lnTo>
                <a:lnTo>
                  <a:pt x="986637" y="251279"/>
                </a:lnTo>
                <a:lnTo>
                  <a:pt x="955271" y="251279"/>
                </a:lnTo>
                <a:close/>
                <a:moveTo>
                  <a:pt x="648662" y="71895"/>
                </a:moveTo>
                <a:lnTo>
                  <a:pt x="648662" y="103965"/>
                </a:lnTo>
                <a:cubicBezTo>
                  <a:pt x="622230" y="102908"/>
                  <a:pt x="593683" y="116300"/>
                  <a:pt x="593683" y="157886"/>
                </a:cubicBezTo>
                <a:lnTo>
                  <a:pt x="593683" y="251279"/>
                </a:lnTo>
                <a:lnTo>
                  <a:pt x="563022" y="251279"/>
                </a:lnTo>
                <a:lnTo>
                  <a:pt x="563022" y="75067"/>
                </a:lnTo>
                <a:lnTo>
                  <a:pt x="593683" y="75067"/>
                </a:lnTo>
                <a:lnTo>
                  <a:pt x="593683" y="104670"/>
                </a:lnTo>
                <a:cubicBezTo>
                  <a:pt x="604961" y="80001"/>
                  <a:pt x="626459" y="71895"/>
                  <a:pt x="648662" y="71895"/>
                </a:cubicBezTo>
                <a:close/>
                <a:moveTo>
                  <a:pt x="4007815" y="70485"/>
                </a:moveTo>
                <a:cubicBezTo>
                  <a:pt x="4061031" y="70485"/>
                  <a:pt x="4095569" y="114186"/>
                  <a:pt x="4095569" y="163525"/>
                </a:cubicBezTo>
                <a:cubicBezTo>
                  <a:pt x="4095569" y="168107"/>
                  <a:pt x="4095216" y="172688"/>
                  <a:pt x="4094512" y="177270"/>
                </a:cubicBezTo>
                <a:lnTo>
                  <a:pt x="3946846" y="177270"/>
                </a:lnTo>
                <a:cubicBezTo>
                  <a:pt x="3952837" y="208988"/>
                  <a:pt x="3977859" y="226962"/>
                  <a:pt x="4010634" y="226962"/>
                </a:cubicBezTo>
                <a:cubicBezTo>
                  <a:pt x="4034952" y="226962"/>
                  <a:pt x="4052573" y="215684"/>
                  <a:pt x="4061384" y="201235"/>
                </a:cubicBezTo>
                <a:lnTo>
                  <a:pt x="4087463" y="216037"/>
                </a:lnTo>
                <a:cubicBezTo>
                  <a:pt x="4071956" y="240002"/>
                  <a:pt x="4045172" y="255861"/>
                  <a:pt x="4009930" y="255861"/>
                </a:cubicBezTo>
                <a:cubicBezTo>
                  <a:pt x="3953189" y="255861"/>
                  <a:pt x="3915480" y="216037"/>
                  <a:pt x="3915480" y="163173"/>
                </a:cubicBezTo>
                <a:cubicBezTo>
                  <a:pt x="3915480" y="111014"/>
                  <a:pt x="3952837" y="70485"/>
                  <a:pt x="4007815" y="70485"/>
                </a:cubicBezTo>
                <a:close/>
                <a:moveTo>
                  <a:pt x="3652218" y="70485"/>
                </a:moveTo>
                <a:cubicBezTo>
                  <a:pt x="3682174" y="70485"/>
                  <a:pt x="3704730" y="83877"/>
                  <a:pt x="3718826" y="105375"/>
                </a:cubicBezTo>
                <a:lnTo>
                  <a:pt x="3718826" y="75067"/>
                </a:lnTo>
                <a:lnTo>
                  <a:pt x="3749488" y="75067"/>
                </a:lnTo>
                <a:lnTo>
                  <a:pt x="3749488" y="251279"/>
                </a:lnTo>
                <a:lnTo>
                  <a:pt x="3718826" y="251279"/>
                </a:lnTo>
                <a:lnTo>
                  <a:pt x="3718826" y="220971"/>
                </a:lnTo>
                <a:cubicBezTo>
                  <a:pt x="3704730" y="242469"/>
                  <a:pt x="3682174" y="255861"/>
                  <a:pt x="3652218" y="255861"/>
                </a:cubicBezTo>
                <a:cubicBezTo>
                  <a:pt x="3603231" y="255861"/>
                  <a:pt x="3563055" y="215332"/>
                  <a:pt x="3563055" y="163173"/>
                </a:cubicBezTo>
                <a:cubicBezTo>
                  <a:pt x="3563055" y="111014"/>
                  <a:pt x="3603231" y="70485"/>
                  <a:pt x="3652218" y="70485"/>
                </a:cubicBezTo>
                <a:close/>
                <a:moveTo>
                  <a:pt x="2937843" y="70485"/>
                </a:moveTo>
                <a:cubicBezTo>
                  <a:pt x="2967799" y="70485"/>
                  <a:pt x="2990354" y="83877"/>
                  <a:pt x="3004451" y="105375"/>
                </a:cubicBezTo>
                <a:lnTo>
                  <a:pt x="3004451" y="75067"/>
                </a:lnTo>
                <a:lnTo>
                  <a:pt x="3035112" y="75067"/>
                </a:lnTo>
                <a:lnTo>
                  <a:pt x="3035112" y="251279"/>
                </a:lnTo>
                <a:lnTo>
                  <a:pt x="3004451" y="251279"/>
                </a:lnTo>
                <a:lnTo>
                  <a:pt x="3004451" y="220971"/>
                </a:lnTo>
                <a:cubicBezTo>
                  <a:pt x="2990354" y="242469"/>
                  <a:pt x="2967799" y="255861"/>
                  <a:pt x="2937843" y="255861"/>
                </a:cubicBezTo>
                <a:cubicBezTo>
                  <a:pt x="2888856" y="255861"/>
                  <a:pt x="2848679" y="215332"/>
                  <a:pt x="2848679" y="163173"/>
                </a:cubicBezTo>
                <a:cubicBezTo>
                  <a:pt x="2848679" y="111014"/>
                  <a:pt x="2888856" y="70485"/>
                  <a:pt x="2937843" y="70485"/>
                </a:cubicBezTo>
                <a:close/>
                <a:moveTo>
                  <a:pt x="423243" y="70485"/>
                </a:moveTo>
                <a:cubicBezTo>
                  <a:pt x="453199" y="70485"/>
                  <a:pt x="475754" y="83877"/>
                  <a:pt x="489851" y="105375"/>
                </a:cubicBezTo>
                <a:lnTo>
                  <a:pt x="489851" y="75067"/>
                </a:lnTo>
                <a:lnTo>
                  <a:pt x="520512" y="75067"/>
                </a:lnTo>
                <a:lnTo>
                  <a:pt x="520512" y="251279"/>
                </a:lnTo>
                <a:lnTo>
                  <a:pt x="489851" y="251279"/>
                </a:lnTo>
                <a:lnTo>
                  <a:pt x="489851" y="220971"/>
                </a:lnTo>
                <a:cubicBezTo>
                  <a:pt x="475754" y="242469"/>
                  <a:pt x="453199" y="255861"/>
                  <a:pt x="423243" y="255861"/>
                </a:cubicBezTo>
                <a:cubicBezTo>
                  <a:pt x="374256" y="255861"/>
                  <a:pt x="334079" y="215332"/>
                  <a:pt x="334079" y="163173"/>
                </a:cubicBezTo>
                <a:cubicBezTo>
                  <a:pt x="334079" y="111014"/>
                  <a:pt x="374256" y="70485"/>
                  <a:pt x="423243" y="70485"/>
                </a:cubicBezTo>
                <a:close/>
                <a:moveTo>
                  <a:pt x="3389795" y="35243"/>
                </a:moveTo>
                <a:lnTo>
                  <a:pt x="3389795" y="127226"/>
                </a:lnTo>
                <a:lnTo>
                  <a:pt x="3455698" y="127226"/>
                </a:lnTo>
                <a:cubicBezTo>
                  <a:pt x="3480016" y="127226"/>
                  <a:pt x="3499752" y="106432"/>
                  <a:pt x="3499752" y="81058"/>
                </a:cubicBezTo>
                <a:cubicBezTo>
                  <a:pt x="3499752" y="55683"/>
                  <a:pt x="3480016" y="35243"/>
                  <a:pt x="3455698" y="35243"/>
                </a:cubicBezTo>
                <a:close/>
                <a:moveTo>
                  <a:pt x="2482662" y="33128"/>
                </a:moveTo>
                <a:lnTo>
                  <a:pt x="2499931" y="42644"/>
                </a:lnTo>
                <a:lnTo>
                  <a:pt x="2335701" y="226257"/>
                </a:lnTo>
                <a:lnTo>
                  <a:pt x="2318784" y="216389"/>
                </a:lnTo>
                <a:close/>
                <a:moveTo>
                  <a:pt x="1898551" y="31718"/>
                </a:moveTo>
                <a:cubicBezTo>
                  <a:pt x="1858727" y="31718"/>
                  <a:pt x="1836172" y="66608"/>
                  <a:pt x="1836172" y="127930"/>
                </a:cubicBezTo>
                <a:cubicBezTo>
                  <a:pt x="1836172" y="189252"/>
                  <a:pt x="1858727" y="223790"/>
                  <a:pt x="1898551" y="223790"/>
                </a:cubicBezTo>
                <a:cubicBezTo>
                  <a:pt x="1938375" y="223790"/>
                  <a:pt x="1961283" y="189252"/>
                  <a:pt x="1961283" y="127930"/>
                </a:cubicBezTo>
                <a:cubicBezTo>
                  <a:pt x="1961283" y="66608"/>
                  <a:pt x="1938375" y="31718"/>
                  <a:pt x="1898551" y="31718"/>
                </a:cubicBezTo>
                <a:close/>
                <a:moveTo>
                  <a:pt x="2357904" y="26080"/>
                </a:moveTo>
                <a:cubicBezTo>
                  <a:pt x="2341340" y="26080"/>
                  <a:pt x="2329710" y="38767"/>
                  <a:pt x="2329710" y="54626"/>
                </a:cubicBezTo>
                <a:cubicBezTo>
                  <a:pt x="2329710" y="70838"/>
                  <a:pt x="2341340" y="83525"/>
                  <a:pt x="2357904" y="83525"/>
                </a:cubicBezTo>
                <a:cubicBezTo>
                  <a:pt x="2374820" y="83525"/>
                  <a:pt x="2386098" y="70485"/>
                  <a:pt x="2386098" y="54626"/>
                </a:cubicBezTo>
                <a:cubicBezTo>
                  <a:pt x="2386098" y="38767"/>
                  <a:pt x="2374820" y="26080"/>
                  <a:pt x="2357904" y="26080"/>
                </a:cubicBezTo>
                <a:close/>
                <a:moveTo>
                  <a:pt x="3840985" y="25727"/>
                </a:moveTo>
                <a:lnTo>
                  <a:pt x="3840985" y="75067"/>
                </a:lnTo>
                <a:lnTo>
                  <a:pt x="3887857" y="75067"/>
                </a:lnTo>
                <a:lnTo>
                  <a:pt x="3887857" y="104670"/>
                </a:lnTo>
                <a:lnTo>
                  <a:pt x="3840985" y="104670"/>
                </a:lnTo>
                <a:lnTo>
                  <a:pt x="3840985" y="200178"/>
                </a:lnTo>
                <a:cubicBezTo>
                  <a:pt x="3840985" y="226962"/>
                  <a:pt x="3856492" y="225200"/>
                  <a:pt x="3887857" y="223790"/>
                </a:cubicBezTo>
                <a:lnTo>
                  <a:pt x="3887857" y="251279"/>
                </a:lnTo>
                <a:cubicBezTo>
                  <a:pt x="3834994" y="258328"/>
                  <a:pt x="3810324" y="244231"/>
                  <a:pt x="3810324" y="200178"/>
                </a:cubicBezTo>
                <a:lnTo>
                  <a:pt x="3810324" y="104670"/>
                </a:lnTo>
                <a:lnTo>
                  <a:pt x="3775434" y="104670"/>
                </a:lnTo>
                <a:lnTo>
                  <a:pt x="3775434" y="75067"/>
                </a:lnTo>
                <a:lnTo>
                  <a:pt x="3810324" y="75067"/>
                </a:lnTo>
                <a:lnTo>
                  <a:pt x="3810324" y="34890"/>
                </a:lnTo>
                <a:close/>
                <a:moveTo>
                  <a:pt x="1307334" y="25727"/>
                </a:moveTo>
                <a:lnTo>
                  <a:pt x="1307334" y="75067"/>
                </a:lnTo>
                <a:lnTo>
                  <a:pt x="1354207" y="75067"/>
                </a:lnTo>
                <a:lnTo>
                  <a:pt x="1354207" y="104670"/>
                </a:lnTo>
                <a:lnTo>
                  <a:pt x="1307334" y="104670"/>
                </a:lnTo>
                <a:lnTo>
                  <a:pt x="1307334" y="200178"/>
                </a:lnTo>
                <a:cubicBezTo>
                  <a:pt x="1307334" y="226962"/>
                  <a:pt x="1322841" y="225200"/>
                  <a:pt x="1354207" y="223790"/>
                </a:cubicBezTo>
                <a:lnTo>
                  <a:pt x="1354207" y="251279"/>
                </a:lnTo>
                <a:cubicBezTo>
                  <a:pt x="1301343" y="258328"/>
                  <a:pt x="1276674" y="244231"/>
                  <a:pt x="1276674" y="200178"/>
                </a:cubicBezTo>
                <a:lnTo>
                  <a:pt x="1276674" y="104670"/>
                </a:lnTo>
                <a:lnTo>
                  <a:pt x="1241783" y="104670"/>
                </a:lnTo>
                <a:lnTo>
                  <a:pt x="1241783" y="75067"/>
                </a:lnTo>
                <a:lnTo>
                  <a:pt x="1276674" y="75067"/>
                </a:lnTo>
                <a:lnTo>
                  <a:pt x="1276674" y="34890"/>
                </a:lnTo>
                <a:close/>
                <a:moveTo>
                  <a:pt x="726309" y="25727"/>
                </a:moveTo>
                <a:lnTo>
                  <a:pt x="726309" y="75067"/>
                </a:lnTo>
                <a:lnTo>
                  <a:pt x="773182" y="75067"/>
                </a:lnTo>
                <a:lnTo>
                  <a:pt x="773182" y="104670"/>
                </a:lnTo>
                <a:lnTo>
                  <a:pt x="726309" y="104670"/>
                </a:lnTo>
                <a:lnTo>
                  <a:pt x="726309" y="200178"/>
                </a:lnTo>
                <a:cubicBezTo>
                  <a:pt x="726309" y="226962"/>
                  <a:pt x="741816" y="225200"/>
                  <a:pt x="773182" y="223790"/>
                </a:cubicBezTo>
                <a:lnTo>
                  <a:pt x="773182" y="251279"/>
                </a:lnTo>
                <a:cubicBezTo>
                  <a:pt x="720318" y="258328"/>
                  <a:pt x="695649" y="244231"/>
                  <a:pt x="695649" y="200178"/>
                </a:cubicBezTo>
                <a:lnTo>
                  <a:pt x="695649" y="104670"/>
                </a:lnTo>
                <a:lnTo>
                  <a:pt x="660758" y="104670"/>
                </a:lnTo>
                <a:lnTo>
                  <a:pt x="660758" y="75067"/>
                </a:lnTo>
                <a:lnTo>
                  <a:pt x="695649" y="75067"/>
                </a:lnTo>
                <a:lnTo>
                  <a:pt x="695649" y="34890"/>
                </a:lnTo>
                <a:close/>
                <a:moveTo>
                  <a:pt x="259584" y="25727"/>
                </a:moveTo>
                <a:lnTo>
                  <a:pt x="259584" y="75067"/>
                </a:lnTo>
                <a:lnTo>
                  <a:pt x="306457" y="75067"/>
                </a:lnTo>
                <a:lnTo>
                  <a:pt x="306457" y="104670"/>
                </a:lnTo>
                <a:lnTo>
                  <a:pt x="259584" y="104670"/>
                </a:lnTo>
                <a:lnTo>
                  <a:pt x="259584" y="200178"/>
                </a:lnTo>
                <a:cubicBezTo>
                  <a:pt x="259584" y="226962"/>
                  <a:pt x="275091" y="225200"/>
                  <a:pt x="306457" y="223790"/>
                </a:cubicBezTo>
                <a:lnTo>
                  <a:pt x="306457" y="251279"/>
                </a:lnTo>
                <a:cubicBezTo>
                  <a:pt x="253593" y="258328"/>
                  <a:pt x="228923" y="244231"/>
                  <a:pt x="228923" y="200178"/>
                </a:cubicBezTo>
                <a:lnTo>
                  <a:pt x="228923" y="104670"/>
                </a:lnTo>
                <a:lnTo>
                  <a:pt x="194033" y="104670"/>
                </a:lnTo>
                <a:lnTo>
                  <a:pt x="194033" y="75067"/>
                </a:lnTo>
                <a:lnTo>
                  <a:pt x="228923" y="75067"/>
                </a:lnTo>
                <a:lnTo>
                  <a:pt x="228923" y="34890"/>
                </a:lnTo>
                <a:close/>
                <a:moveTo>
                  <a:pt x="3357019" y="4582"/>
                </a:moveTo>
                <a:lnTo>
                  <a:pt x="3455698" y="4582"/>
                </a:lnTo>
                <a:cubicBezTo>
                  <a:pt x="3497989" y="4582"/>
                  <a:pt x="3532527" y="38767"/>
                  <a:pt x="3532527" y="81058"/>
                </a:cubicBezTo>
                <a:cubicBezTo>
                  <a:pt x="3532527" y="113481"/>
                  <a:pt x="3511029" y="142027"/>
                  <a:pt x="3481425" y="152600"/>
                </a:cubicBezTo>
                <a:lnTo>
                  <a:pt x="3539576" y="251279"/>
                </a:lnTo>
                <a:lnTo>
                  <a:pt x="3503276" y="251279"/>
                </a:lnTo>
                <a:lnTo>
                  <a:pt x="3447945" y="156829"/>
                </a:lnTo>
                <a:lnTo>
                  <a:pt x="3389795" y="156829"/>
                </a:lnTo>
                <a:lnTo>
                  <a:pt x="3389795" y="251279"/>
                </a:lnTo>
                <a:lnTo>
                  <a:pt x="3357019" y="251279"/>
                </a:lnTo>
                <a:close/>
                <a:moveTo>
                  <a:pt x="2651131" y="4582"/>
                </a:moveTo>
                <a:lnTo>
                  <a:pt x="2829106" y="4582"/>
                </a:lnTo>
                <a:lnTo>
                  <a:pt x="2829106" y="35595"/>
                </a:lnTo>
                <a:lnTo>
                  <a:pt x="2756154" y="35595"/>
                </a:lnTo>
                <a:lnTo>
                  <a:pt x="2756154" y="251279"/>
                </a:lnTo>
                <a:lnTo>
                  <a:pt x="2723730" y="251279"/>
                </a:lnTo>
                <a:lnTo>
                  <a:pt x="2723730" y="35595"/>
                </a:lnTo>
                <a:lnTo>
                  <a:pt x="2651131" y="35595"/>
                </a:lnTo>
                <a:close/>
                <a:moveTo>
                  <a:pt x="2126170" y="4582"/>
                </a:moveTo>
                <a:lnTo>
                  <a:pt x="2261149" y="4582"/>
                </a:lnTo>
                <a:lnTo>
                  <a:pt x="2261149" y="35243"/>
                </a:lnTo>
                <a:lnTo>
                  <a:pt x="2155774" y="35243"/>
                </a:lnTo>
                <a:lnTo>
                  <a:pt x="2151545" y="100794"/>
                </a:lnTo>
                <a:lnTo>
                  <a:pt x="2187492" y="100794"/>
                </a:lnTo>
                <a:cubicBezTo>
                  <a:pt x="2231545" y="100794"/>
                  <a:pt x="2270664" y="127930"/>
                  <a:pt x="2270664" y="178327"/>
                </a:cubicBezTo>
                <a:cubicBezTo>
                  <a:pt x="2270664" y="228372"/>
                  <a:pt x="2230488" y="255861"/>
                  <a:pt x="2186082" y="255861"/>
                </a:cubicBezTo>
                <a:cubicBezTo>
                  <a:pt x="2149782" y="255861"/>
                  <a:pt x="2116655" y="238239"/>
                  <a:pt x="2104672" y="202997"/>
                </a:cubicBezTo>
                <a:lnTo>
                  <a:pt x="2132514" y="187138"/>
                </a:lnTo>
                <a:cubicBezTo>
                  <a:pt x="2139210" y="211455"/>
                  <a:pt x="2159298" y="223790"/>
                  <a:pt x="2186082" y="223790"/>
                </a:cubicBezTo>
                <a:cubicBezTo>
                  <a:pt x="2216038" y="223790"/>
                  <a:pt x="2238241" y="207578"/>
                  <a:pt x="2238241" y="178327"/>
                </a:cubicBezTo>
                <a:cubicBezTo>
                  <a:pt x="2238241" y="148723"/>
                  <a:pt x="2216038" y="132512"/>
                  <a:pt x="2186787" y="132512"/>
                </a:cubicBezTo>
                <a:lnTo>
                  <a:pt x="2117007" y="132512"/>
                </a:lnTo>
                <a:close/>
                <a:moveTo>
                  <a:pt x="1733492" y="4582"/>
                </a:moveTo>
                <a:lnTo>
                  <a:pt x="1761687" y="4582"/>
                </a:lnTo>
                <a:lnTo>
                  <a:pt x="1761687" y="251279"/>
                </a:lnTo>
                <a:lnTo>
                  <a:pt x="1729263" y="251279"/>
                </a:lnTo>
                <a:lnTo>
                  <a:pt x="1729263" y="39824"/>
                </a:lnTo>
                <a:lnTo>
                  <a:pt x="1676752" y="55331"/>
                </a:lnTo>
                <a:lnTo>
                  <a:pt x="1668646" y="27137"/>
                </a:lnTo>
                <a:close/>
                <a:moveTo>
                  <a:pt x="1391697" y="4582"/>
                </a:moveTo>
                <a:lnTo>
                  <a:pt x="1422358" y="4582"/>
                </a:lnTo>
                <a:lnTo>
                  <a:pt x="1422358" y="100441"/>
                </a:lnTo>
                <a:cubicBezTo>
                  <a:pt x="1435398" y="79648"/>
                  <a:pt x="1454781" y="70485"/>
                  <a:pt x="1479451" y="70485"/>
                </a:cubicBezTo>
                <a:cubicBezTo>
                  <a:pt x="1520685" y="70485"/>
                  <a:pt x="1547822" y="97974"/>
                  <a:pt x="1547822" y="143085"/>
                </a:cubicBezTo>
                <a:lnTo>
                  <a:pt x="1547822" y="251279"/>
                </a:lnTo>
                <a:lnTo>
                  <a:pt x="1517161" y="251279"/>
                </a:lnTo>
                <a:lnTo>
                  <a:pt x="1517161" y="144847"/>
                </a:lnTo>
                <a:cubicBezTo>
                  <a:pt x="1517161" y="115948"/>
                  <a:pt x="1500597" y="99736"/>
                  <a:pt x="1473460" y="99736"/>
                </a:cubicBezTo>
                <a:cubicBezTo>
                  <a:pt x="1445266" y="99736"/>
                  <a:pt x="1422358" y="116300"/>
                  <a:pt x="1422358" y="157886"/>
                </a:cubicBezTo>
                <a:lnTo>
                  <a:pt x="1422358" y="251279"/>
                </a:lnTo>
                <a:lnTo>
                  <a:pt x="1391697" y="251279"/>
                </a:lnTo>
                <a:close/>
                <a:moveTo>
                  <a:pt x="1197654" y="1762"/>
                </a:moveTo>
                <a:cubicBezTo>
                  <a:pt x="1208932" y="1762"/>
                  <a:pt x="1218095" y="11278"/>
                  <a:pt x="1218095" y="22555"/>
                </a:cubicBezTo>
                <a:cubicBezTo>
                  <a:pt x="1218095" y="33833"/>
                  <a:pt x="1208932" y="42996"/>
                  <a:pt x="1197654" y="42996"/>
                </a:cubicBezTo>
                <a:cubicBezTo>
                  <a:pt x="1186024" y="42996"/>
                  <a:pt x="1176861" y="33833"/>
                  <a:pt x="1176861" y="22555"/>
                </a:cubicBezTo>
                <a:cubicBezTo>
                  <a:pt x="1176861" y="11278"/>
                  <a:pt x="1186024" y="1762"/>
                  <a:pt x="1197654" y="1762"/>
                </a:cubicBezTo>
                <a:close/>
                <a:moveTo>
                  <a:pt x="2357904" y="0"/>
                </a:moveTo>
                <a:cubicBezTo>
                  <a:pt x="2389974" y="0"/>
                  <a:pt x="2413586" y="24317"/>
                  <a:pt x="2413586" y="54626"/>
                </a:cubicBezTo>
                <a:cubicBezTo>
                  <a:pt x="2413586" y="84935"/>
                  <a:pt x="2390679" y="109252"/>
                  <a:pt x="2357904" y="109252"/>
                </a:cubicBezTo>
                <a:cubicBezTo>
                  <a:pt x="2325833" y="109252"/>
                  <a:pt x="2302220" y="84935"/>
                  <a:pt x="2302220" y="54626"/>
                </a:cubicBezTo>
                <a:cubicBezTo>
                  <a:pt x="2302220" y="24670"/>
                  <a:pt x="2325833" y="0"/>
                  <a:pt x="2357904" y="0"/>
                </a:cubicBezTo>
                <a:close/>
                <a:moveTo>
                  <a:pt x="1898551" y="0"/>
                </a:moveTo>
                <a:cubicBezTo>
                  <a:pt x="1959873" y="0"/>
                  <a:pt x="1993706" y="51807"/>
                  <a:pt x="1993706" y="127930"/>
                </a:cubicBezTo>
                <a:cubicBezTo>
                  <a:pt x="1993706" y="204054"/>
                  <a:pt x="1959873" y="255861"/>
                  <a:pt x="1898551" y="255861"/>
                </a:cubicBezTo>
                <a:cubicBezTo>
                  <a:pt x="1837582" y="255861"/>
                  <a:pt x="1803396" y="204054"/>
                  <a:pt x="1803396" y="127930"/>
                </a:cubicBezTo>
                <a:cubicBezTo>
                  <a:pt x="1803396" y="51807"/>
                  <a:pt x="1837582" y="0"/>
                  <a:pt x="1898551" y="0"/>
                </a:cubicBezTo>
                <a:close/>
                <a:moveTo>
                  <a:pt x="88106" y="0"/>
                </a:moveTo>
                <a:cubicBezTo>
                  <a:pt x="128635" y="0"/>
                  <a:pt x="157886" y="22908"/>
                  <a:pt x="171631" y="53921"/>
                </a:cubicBezTo>
                <a:lnTo>
                  <a:pt x="144141" y="69780"/>
                </a:lnTo>
                <a:cubicBezTo>
                  <a:pt x="135331" y="48635"/>
                  <a:pt x="118062" y="31718"/>
                  <a:pt x="88106" y="31718"/>
                </a:cubicBezTo>
                <a:cubicBezTo>
                  <a:pt x="61674" y="31718"/>
                  <a:pt x="43348" y="45815"/>
                  <a:pt x="43348" y="68371"/>
                </a:cubicBezTo>
                <a:cubicBezTo>
                  <a:pt x="43348" y="91278"/>
                  <a:pt x="60617" y="99736"/>
                  <a:pt x="95154" y="110662"/>
                </a:cubicBezTo>
                <a:cubicBezTo>
                  <a:pt x="138150" y="124759"/>
                  <a:pt x="178679" y="137446"/>
                  <a:pt x="178679" y="185023"/>
                </a:cubicBezTo>
                <a:cubicBezTo>
                  <a:pt x="178679" y="228372"/>
                  <a:pt x="143789" y="255861"/>
                  <a:pt x="93392" y="255861"/>
                </a:cubicBezTo>
                <a:cubicBezTo>
                  <a:pt x="46520" y="255861"/>
                  <a:pt x="13039" y="232248"/>
                  <a:pt x="0" y="195244"/>
                </a:cubicBezTo>
                <a:lnTo>
                  <a:pt x="28194" y="179032"/>
                </a:lnTo>
                <a:cubicBezTo>
                  <a:pt x="37004" y="206169"/>
                  <a:pt x="58150" y="223790"/>
                  <a:pt x="94097" y="223790"/>
                </a:cubicBezTo>
                <a:cubicBezTo>
                  <a:pt x="128987" y="223790"/>
                  <a:pt x="146256" y="207931"/>
                  <a:pt x="146256" y="185728"/>
                </a:cubicBezTo>
                <a:cubicBezTo>
                  <a:pt x="146256" y="160353"/>
                  <a:pt x="124406" y="151895"/>
                  <a:pt x="88106" y="140618"/>
                </a:cubicBezTo>
                <a:cubicBezTo>
                  <a:pt x="48634" y="127930"/>
                  <a:pt x="10572" y="115596"/>
                  <a:pt x="10572" y="69780"/>
                </a:cubicBezTo>
                <a:cubicBezTo>
                  <a:pt x="10572" y="25375"/>
                  <a:pt x="46872" y="0"/>
                  <a:pt x="8810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[T2O] Google Shape;89;p13">
            <a:extLst>
              <a:ext uri="{FF2B5EF4-FFF2-40B4-BE49-F238E27FC236}">
                <a16:creationId xmlns:a16="http://schemas.microsoft.com/office/drawing/2014/main" id="{F18B8C43-39C8-914A-A638-F433922DF83D}"/>
              </a:ext>
            </a:extLst>
          </p:cNvPr>
          <p:cNvSpPr/>
          <p:nvPr/>
        </p:nvSpPr>
        <p:spPr>
          <a:xfrm>
            <a:off x="5879330" y="4335703"/>
            <a:ext cx="4587688" cy="323140"/>
          </a:xfrm>
          <a:custGeom>
            <a:avLst/>
            <a:gdLst/>
            <a:ahLst/>
            <a:cxnLst/>
            <a:rect l="l" t="t" r="r" b="b"/>
            <a:pathLst>
              <a:path w="4587688" h="323140">
                <a:moveTo>
                  <a:pt x="1798367" y="100441"/>
                </a:moveTo>
                <a:cubicBezTo>
                  <a:pt x="1763477" y="100441"/>
                  <a:pt x="1736340" y="127578"/>
                  <a:pt x="1736340" y="163173"/>
                </a:cubicBezTo>
                <a:cubicBezTo>
                  <a:pt x="1736340" y="198768"/>
                  <a:pt x="1763477" y="225905"/>
                  <a:pt x="1798367" y="225905"/>
                </a:cubicBezTo>
                <a:cubicBezTo>
                  <a:pt x="1833610" y="225905"/>
                  <a:pt x="1860746" y="198768"/>
                  <a:pt x="1860746" y="163173"/>
                </a:cubicBezTo>
                <a:cubicBezTo>
                  <a:pt x="1860746" y="127578"/>
                  <a:pt x="1833610" y="100441"/>
                  <a:pt x="1798367" y="100441"/>
                </a:cubicBezTo>
                <a:close/>
                <a:moveTo>
                  <a:pt x="4494295" y="100089"/>
                </a:moveTo>
                <a:cubicBezTo>
                  <a:pt x="4459052" y="100089"/>
                  <a:pt x="4431916" y="127226"/>
                  <a:pt x="4431916" y="163173"/>
                </a:cubicBezTo>
                <a:cubicBezTo>
                  <a:pt x="4431916" y="199120"/>
                  <a:pt x="4459052" y="226257"/>
                  <a:pt x="4494295" y="226257"/>
                </a:cubicBezTo>
                <a:cubicBezTo>
                  <a:pt x="4529890" y="226257"/>
                  <a:pt x="4557027" y="199120"/>
                  <a:pt x="4557027" y="163173"/>
                </a:cubicBezTo>
                <a:cubicBezTo>
                  <a:pt x="4557027" y="127226"/>
                  <a:pt x="4529890" y="100089"/>
                  <a:pt x="4494295" y="100089"/>
                </a:cubicBezTo>
                <a:close/>
                <a:moveTo>
                  <a:pt x="4199020" y="100089"/>
                </a:moveTo>
                <a:cubicBezTo>
                  <a:pt x="4163778" y="100089"/>
                  <a:pt x="4136641" y="127226"/>
                  <a:pt x="4136641" y="163173"/>
                </a:cubicBezTo>
                <a:cubicBezTo>
                  <a:pt x="4136641" y="199120"/>
                  <a:pt x="4163778" y="226257"/>
                  <a:pt x="4199020" y="226257"/>
                </a:cubicBezTo>
                <a:cubicBezTo>
                  <a:pt x="4234615" y="226257"/>
                  <a:pt x="4261752" y="199120"/>
                  <a:pt x="4261752" y="163173"/>
                </a:cubicBezTo>
                <a:cubicBezTo>
                  <a:pt x="4261752" y="127226"/>
                  <a:pt x="4234615" y="100089"/>
                  <a:pt x="4199020" y="100089"/>
                </a:cubicBezTo>
                <a:close/>
                <a:moveTo>
                  <a:pt x="3122694" y="100089"/>
                </a:moveTo>
                <a:cubicBezTo>
                  <a:pt x="3087452" y="100089"/>
                  <a:pt x="3060315" y="127226"/>
                  <a:pt x="3060315" y="163173"/>
                </a:cubicBezTo>
                <a:cubicBezTo>
                  <a:pt x="3060315" y="199120"/>
                  <a:pt x="3087452" y="226257"/>
                  <a:pt x="3122694" y="226257"/>
                </a:cubicBezTo>
                <a:cubicBezTo>
                  <a:pt x="3158290" y="226257"/>
                  <a:pt x="3185426" y="199120"/>
                  <a:pt x="3185426" y="163173"/>
                </a:cubicBezTo>
                <a:cubicBezTo>
                  <a:pt x="3185426" y="127226"/>
                  <a:pt x="3158290" y="100089"/>
                  <a:pt x="3122694" y="100089"/>
                </a:cubicBezTo>
                <a:close/>
                <a:moveTo>
                  <a:pt x="960520" y="100089"/>
                </a:moveTo>
                <a:cubicBezTo>
                  <a:pt x="925277" y="100089"/>
                  <a:pt x="898140" y="127226"/>
                  <a:pt x="898140" y="163173"/>
                </a:cubicBezTo>
                <a:cubicBezTo>
                  <a:pt x="898140" y="199120"/>
                  <a:pt x="925277" y="226257"/>
                  <a:pt x="960520" y="226257"/>
                </a:cubicBezTo>
                <a:cubicBezTo>
                  <a:pt x="996115" y="226257"/>
                  <a:pt x="1023251" y="199120"/>
                  <a:pt x="1023251" y="163173"/>
                </a:cubicBezTo>
                <a:cubicBezTo>
                  <a:pt x="1023251" y="127226"/>
                  <a:pt x="996115" y="100089"/>
                  <a:pt x="960520" y="100089"/>
                </a:cubicBezTo>
                <a:close/>
                <a:moveTo>
                  <a:pt x="504015" y="100089"/>
                </a:moveTo>
                <a:cubicBezTo>
                  <a:pt x="468420" y="100089"/>
                  <a:pt x="441283" y="127226"/>
                  <a:pt x="441283" y="163173"/>
                </a:cubicBezTo>
                <a:cubicBezTo>
                  <a:pt x="441283" y="199120"/>
                  <a:pt x="468420" y="226257"/>
                  <a:pt x="504015" y="226257"/>
                </a:cubicBezTo>
                <a:cubicBezTo>
                  <a:pt x="539258" y="226257"/>
                  <a:pt x="566394" y="199120"/>
                  <a:pt x="566394" y="163173"/>
                </a:cubicBezTo>
                <a:cubicBezTo>
                  <a:pt x="566394" y="127226"/>
                  <a:pt x="539258" y="100089"/>
                  <a:pt x="504015" y="100089"/>
                </a:cubicBezTo>
                <a:close/>
                <a:moveTo>
                  <a:pt x="2408672" y="99736"/>
                </a:moveTo>
                <a:cubicBezTo>
                  <a:pt x="2373077" y="99736"/>
                  <a:pt x="2345940" y="126873"/>
                  <a:pt x="2345940" y="162116"/>
                </a:cubicBezTo>
                <a:cubicBezTo>
                  <a:pt x="2345940" y="197711"/>
                  <a:pt x="2373077" y="224847"/>
                  <a:pt x="2408672" y="224847"/>
                </a:cubicBezTo>
                <a:cubicBezTo>
                  <a:pt x="2444267" y="224847"/>
                  <a:pt x="2471404" y="197711"/>
                  <a:pt x="2471404" y="162116"/>
                </a:cubicBezTo>
                <a:cubicBezTo>
                  <a:pt x="2471404" y="126873"/>
                  <a:pt x="2444267" y="99736"/>
                  <a:pt x="2408672" y="99736"/>
                </a:cubicBezTo>
                <a:close/>
                <a:moveTo>
                  <a:pt x="3522040" y="99384"/>
                </a:moveTo>
                <a:cubicBezTo>
                  <a:pt x="3488912" y="99384"/>
                  <a:pt x="3466004" y="119825"/>
                  <a:pt x="3461070" y="150486"/>
                </a:cubicBezTo>
                <a:lnTo>
                  <a:pt x="3578780" y="150486"/>
                </a:lnTo>
                <a:cubicBezTo>
                  <a:pt x="3573494" y="115596"/>
                  <a:pt x="3548472" y="99384"/>
                  <a:pt x="3522040" y="99384"/>
                </a:cubicBezTo>
                <a:close/>
                <a:moveTo>
                  <a:pt x="2121865" y="99384"/>
                </a:moveTo>
                <a:cubicBezTo>
                  <a:pt x="2088737" y="99384"/>
                  <a:pt x="2065829" y="119825"/>
                  <a:pt x="2060895" y="150486"/>
                </a:cubicBezTo>
                <a:lnTo>
                  <a:pt x="2178605" y="150486"/>
                </a:lnTo>
                <a:cubicBezTo>
                  <a:pt x="2173319" y="115596"/>
                  <a:pt x="2148297" y="99384"/>
                  <a:pt x="2121865" y="99384"/>
                </a:cubicBezTo>
                <a:close/>
                <a:moveTo>
                  <a:pt x="4334923" y="75067"/>
                </a:moveTo>
                <a:lnTo>
                  <a:pt x="4365584" y="75067"/>
                </a:lnTo>
                <a:lnTo>
                  <a:pt x="4365584" y="251279"/>
                </a:lnTo>
                <a:lnTo>
                  <a:pt x="4334923" y="251279"/>
                </a:lnTo>
                <a:close/>
                <a:moveTo>
                  <a:pt x="3244500" y="75067"/>
                </a:moveTo>
                <a:lnTo>
                  <a:pt x="3280800" y="75067"/>
                </a:lnTo>
                <a:lnTo>
                  <a:pt x="3326263" y="136389"/>
                </a:lnTo>
                <a:lnTo>
                  <a:pt x="3371726" y="75067"/>
                </a:lnTo>
                <a:lnTo>
                  <a:pt x="3407673" y="75067"/>
                </a:lnTo>
                <a:lnTo>
                  <a:pt x="3344236" y="160354"/>
                </a:lnTo>
                <a:lnTo>
                  <a:pt x="3411550" y="251279"/>
                </a:lnTo>
                <a:lnTo>
                  <a:pt x="3375602" y="251279"/>
                </a:lnTo>
                <a:lnTo>
                  <a:pt x="3326263" y="184671"/>
                </a:lnTo>
                <a:lnTo>
                  <a:pt x="3276571" y="251279"/>
                </a:lnTo>
                <a:lnTo>
                  <a:pt x="3240624" y="251279"/>
                </a:lnTo>
                <a:lnTo>
                  <a:pt x="3308289" y="160706"/>
                </a:lnTo>
                <a:close/>
                <a:moveTo>
                  <a:pt x="2248947" y="75067"/>
                </a:moveTo>
                <a:lnTo>
                  <a:pt x="2279608" y="75067"/>
                </a:lnTo>
                <a:lnTo>
                  <a:pt x="2279608" y="251279"/>
                </a:lnTo>
                <a:lnTo>
                  <a:pt x="2248947" y="251279"/>
                </a:lnTo>
                <a:close/>
                <a:moveTo>
                  <a:pt x="206721" y="75067"/>
                </a:moveTo>
                <a:lnTo>
                  <a:pt x="237382" y="75067"/>
                </a:lnTo>
                <a:lnTo>
                  <a:pt x="237382" y="181499"/>
                </a:lnTo>
                <a:cubicBezTo>
                  <a:pt x="237382" y="210398"/>
                  <a:pt x="253946" y="226609"/>
                  <a:pt x="281082" y="226609"/>
                </a:cubicBezTo>
                <a:cubicBezTo>
                  <a:pt x="309276" y="226609"/>
                  <a:pt x="332184" y="210046"/>
                  <a:pt x="332184" y="168459"/>
                </a:cubicBezTo>
                <a:lnTo>
                  <a:pt x="332184" y="75067"/>
                </a:lnTo>
                <a:lnTo>
                  <a:pt x="362845" y="75067"/>
                </a:lnTo>
                <a:lnTo>
                  <a:pt x="362845" y="251279"/>
                </a:lnTo>
                <a:lnTo>
                  <a:pt x="332184" y="251279"/>
                </a:lnTo>
                <a:lnTo>
                  <a:pt x="332184" y="225905"/>
                </a:lnTo>
                <a:cubicBezTo>
                  <a:pt x="319144" y="246698"/>
                  <a:pt x="299761" y="255861"/>
                  <a:pt x="275091" y="255861"/>
                </a:cubicBezTo>
                <a:cubicBezTo>
                  <a:pt x="233857" y="255861"/>
                  <a:pt x="206721" y="228372"/>
                  <a:pt x="206721" y="183261"/>
                </a:cubicBezTo>
                <a:close/>
                <a:moveTo>
                  <a:pt x="2010737" y="71895"/>
                </a:moveTo>
                <a:lnTo>
                  <a:pt x="2010737" y="103966"/>
                </a:lnTo>
                <a:cubicBezTo>
                  <a:pt x="1984305" y="102908"/>
                  <a:pt x="1955758" y="116300"/>
                  <a:pt x="1955758" y="157887"/>
                </a:cubicBezTo>
                <a:lnTo>
                  <a:pt x="1955758" y="251279"/>
                </a:lnTo>
                <a:lnTo>
                  <a:pt x="1925097" y="251279"/>
                </a:lnTo>
                <a:lnTo>
                  <a:pt x="1925097" y="75067"/>
                </a:lnTo>
                <a:lnTo>
                  <a:pt x="1955758" y="75067"/>
                </a:lnTo>
                <a:lnTo>
                  <a:pt x="1955758" y="104670"/>
                </a:lnTo>
                <a:cubicBezTo>
                  <a:pt x="1967036" y="80001"/>
                  <a:pt x="1988534" y="71895"/>
                  <a:pt x="2010737" y="71895"/>
                </a:cubicBezTo>
                <a:close/>
                <a:moveTo>
                  <a:pt x="848687" y="71895"/>
                </a:moveTo>
                <a:lnTo>
                  <a:pt x="848687" y="103966"/>
                </a:lnTo>
                <a:cubicBezTo>
                  <a:pt x="822255" y="102908"/>
                  <a:pt x="793708" y="116300"/>
                  <a:pt x="793708" y="157887"/>
                </a:cubicBezTo>
                <a:lnTo>
                  <a:pt x="793708" y="251279"/>
                </a:lnTo>
                <a:lnTo>
                  <a:pt x="763047" y="251279"/>
                </a:lnTo>
                <a:lnTo>
                  <a:pt x="763047" y="75067"/>
                </a:lnTo>
                <a:lnTo>
                  <a:pt x="793708" y="75067"/>
                </a:lnTo>
                <a:lnTo>
                  <a:pt x="793708" y="104670"/>
                </a:lnTo>
                <a:cubicBezTo>
                  <a:pt x="804986" y="80001"/>
                  <a:pt x="826484" y="71895"/>
                  <a:pt x="848687" y="71895"/>
                </a:cubicBezTo>
                <a:close/>
                <a:moveTo>
                  <a:pt x="4195144" y="70485"/>
                </a:moveTo>
                <a:cubicBezTo>
                  <a:pt x="4225100" y="70485"/>
                  <a:pt x="4247654" y="83877"/>
                  <a:pt x="4261752" y="105375"/>
                </a:cubicBezTo>
                <a:lnTo>
                  <a:pt x="4261752" y="75067"/>
                </a:lnTo>
                <a:lnTo>
                  <a:pt x="4292412" y="75067"/>
                </a:lnTo>
                <a:lnTo>
                  <a:pt x="4292412" y="251279"/>
                </a:lnTo>
                <a:lnTo>
                  <a:pt x="4261752" y="251279"/>
                </a:lnTo>
                <a:lnTo>
                  <a:pt x="4261752" y="220971"/>
                </a:lnTo>
                <a:cubicBezTo>
                  <a:pt x="4247654" y="242469"/>
                  <a:pt x="4225100" y="255861"/>
                  <a:pt x="4195144" y="255861"/>
                </a:cubicBezTo>
                <a:cubicBezTo>
                  <a:pt x="4146156" y="255861"/>
                  <a:pt x="4105980" y="215332"/>
                  <a:pt x="4105980" y="163173"/>
                </a:cubicBezTo>
                <a:cubicBezTo>
                  <a:pt x="4105980" y="111014"/>
                  <a:pt x="4146156" y="70485"/>
                  <a:pt x="4195144" y="70485"/>
                </a:cubicBezTo>
                <a:close/>
                <a:moveTo>
                  <a:pt x="3706920" y="70485"/>
                </a:moveTo>
                <a:cubicBezTo>
                  <a:pt x="3735819" y="70485"/>
                  <a:pt x="3759079" y="84230"/>
                  <a:pt x="3770357" y="107137"/>
                </a:cubicBezTo>
                <a:lnTo>
                  <a:pt x="3744630" y="121587"/>
                </a:lnTo>
                <a:cubicBezTo>
                  <a:pt x="3737934" y="105728"/>
                  <a:pt x="3722427" y="99032"/>
                  <a:pt x="3706920" y="99032"/>
                </a:cubicBezTo>
                <a:cubicBezTo>
                  <a:pt x="3691061" y="99032"/>
                  <a:pt x="3675554" y="106785"/>
                  <a:pt x="3675554" y="122644"/>
                </a:cubicBezTo>
                <a:cubicBezTo>
                  <a:pt x="3675554" y="160354"/>
                  <a:pt x="3774234" y="138151"/>
                  <a:pt x="3774234" y="202997"/>
                </a:cubicBezTo>
                <a:cubicBezTo>
                  <a:pt x="3774234" y="235773"/>
                  <a:pt x="3746040" y="255861"/>
                  <a:pt x="3708330" y="255861"/>
                </a:cubicBezTo>
                <a:cubicBezTo>
                  <a:pt x="3673088" y="255861"/>
                  <a:pt x="3648418" y="238944"/>
                  <a:pt x="3638198" y="214627"/>
                </a:cubicBezTo>
                <a:lnTo>
                  <a:pt x="3664629" y="199473"/>
                </a:lnTo>
                <a:cubicBezTo>
                  <a:pt x="3670268" y="216389"/>
                  <a:pt x="3686480" y="226962"/>
                  <a:pt x="3708330" y="226962"/>
                </a:cubicBezTo>
                <a:cubicBezTo>
                  <a:pt x="3727008" y="226962"/>
                  <a:pt x="3743220" y="220266"/>
                  <a:pt x="3743220" y="202997"/>
                </a:cubicBezTo>
                <a:cubicBezTo>
                  <a:pt x="3743220" y="165288"/>
                  <a:pt x="3644541" y="186785"/>
                  <a:pt x="3644541" y="122997"/>
                </a:cubicBezTo>
                <a:cubicBezTo>
                  <a:pt x="3644541" y="91983"/>
                  <a:pt x="3671325" y="70485"/>
                  <a:pt x="3706920" y="70485"/>
                </a:cubicBezTo>
                <a:close/>
                <a:moveTo>
                  <a:pt x="3522040" y="70485"/>
                </a:moveTo>
                <a:cubicBezTo>
                  <a:pt x="3575256" y="70485"/>
                  <a:pt x="3609794" y="114186"/>
                  <a:pt x="3609794" y="163525"/>
                </a:cubicBezTo>
                <a:cubicBezTo>
                  <a:pt x="3609794" y="168107"/>
                  <a:pt x="3609441" y="172688"/>
                  <a:pt x="3608736" y="177270"/>
                </a:cubicBezTo>
                <a:lnTo>
                  <a:pt x="3461070" y="177270"/>
                </a:lnTo>
                <a:cubicBezTo>
                  <a:pt x="3467062" y="208988"/>
                  <a:pt x="3492084" y="226962"/>
                  <a:pt x="3524859" y="226962"/>
                </a:cubicBezTo>
                <a:cubicBezTo>
                  <a:pt x="3549177" y="226962"/>
                  <a:pt x="3566798" y="215684"/>
                  <a:pt x="3575608" y="201235"/>
                </a:cubicBezTo>
                <a:lnTo>
                  <a:pt x="3601688" y="216037"/>
                </a:lnTo>
                <a:cubicBezTo>
                  <a:pt x="3586182" y="240002"/>
                  <a:pt x="3559397" y="255861"/>
                  <a:pt x="3524154" y="255861"/>
                </a:cubicBezTo>
                <a:cubicBezTo>
                  <a:pt x="3467414" y="255861"/>
                  <a:pt x="3429704" y="216037"/>
                  <a:pt x="3429704" y="163173"/>
                </a:cubicBezTo>
                <a:cubicBezTo>
                  <a:pt x="3429704" y="111014"/>
                  <a:pt x="3467062" y="70485"/>
                  <a:pt x="3522040" y="70485"/>
                </a:cubicBezTo>
                <a:close/>
                <a:moveTo>
                  <a:pt x="3118818" y="70485"/>
                </a:moveTo>
                <a:cubicBezTo>
                  <a:pt x="3148774" y="70485"/>
                  <a:pt x="3171329" y="83877"/>
                  <a:pt x="3185426" y="105375"/>
                </a:cubicBezTo>
                <a:lnTo>
                  <a:pt x="3185426" y="75067"/>
                </a:lnTo>
                <a:lnTo>
                  <a:pt x="3216087" y="75067"/>
                </a:lnTo>
                <a:lnTo>
                  <a:pt x="3216087" y="251279"/>
                </a:lnTo>
                <a:lnTo>
                  <a:pt x="3185426" y="251279"/>
                </a:lnTo>
                <a:lnTo>
                  <a:pt x="3185426" y="220971"/>
                </a:lnTo>
                <a:cubicBezTo>
                  <a:pt x="3171329" y="242469"/>
                  <a:pt x="3148774" y="255861"/>
                  <a:pt x="3118818" y="255861"/>
                </a:cubicBezTo>
                <a:cubicBezTo>
                  <a:pt x="3069831" y="255861"/>
                  <a:pt x="3029654" y="215332"/>
                  <a:pt x="3029654" y="163173"/>
                </a:cubicBezTo>
                <a:cubicBezTo>
                  <a:pt x="3029654" y="111014"/>
                  <a:pt x="3069831" y="70485"/>
                  <a:pt x="3118818" y="70485"/>
                </a:cubicBezTo>
                <a:close/>
                <a:moveTo>
                  <a:pt x="2631976" y="70485"/>
                </a:moveTo>
                <a:cubicBezTo>
                  <a:pt x="2673210" y="70485"/>
                  <a:pt x="2700346" y="97974"/>
                  <a:pt x="2700346" y="143085"/>
                </a:cubicBezTo>
                <a:lnTo>
                  <a:pt x="2700346" y="251279"/>
                </a:lnTo>
                <a:lnTo>
                  <a:pt x="2669686" y="251279"/>
                </a:lnTo>
                <a:lnTo>
                  <a:pt x="2669686" y="144847"/>
                </a:lnTo>
                <a:cubicBezTo>
                  <a:pt x="2669686" y="115948"/>
                  <a:pt x="2653122" y="99736"/>
                  <a:pt x="2625985" y="99736"/>
                </a:cubicBezTo>
                <a:cubicBezTo>
                  <a:pt x="2597791" y="99736"/>
                  <a:pt x="2574883" y="116300"/>
                  <a:pt x="2574883" y="157887"/>
                </a:cubicBezTo>
                <a:lnTo>
                  <a:pt x="2574883" y="251279"/>
                </a:lnTo>
                <a:lnTo>
                  <a:pt x="2544222" y="251279"/>
                </a:lnTo>
                <a:lnTo>
                  <a:pt x="2544222" y="75067"/>
                </a:lnTo>
                <a:lnTo>
                  <a:pt x="2574883" y="75067"/>
                </a:lnTo>
                <a:lnTo>
                  <a:pt x="2574883" y="100441"/>
                </a:lnTo>
                <a:cubicBezTo>
                  <a:pt x="2587923" y="79648"/>
                  <a:pt x="2607306" y="70485"/>
                  <a:pt x="2631976" y="70485"/>
                </a:cubicBezTo>
                <a:close/>
                <a:moveTo>
                  <a:pt x="2405148" y="70485"/>
                </a:moveTo>
                <a:cubicBezTo>
                  <a:pt x="2434752" y="70485"/>
                  <a:pt x="2457307" y="83877"/>
                  <a:pt x="2471404" y="105375"/>
                </a:cubicBezTo>
                <a:lnTo>
                  <a:pt x="2471404" y="75067"/>
                </a:lnTo>
                <a:lnTo>
                  <a:pt x="2501712" y="75067"/>
                </a:lnTo>
                <a:lnTo>
                  <a:pt x="2501712" y="243878"/>
                </a:lnTo>
                <a:cubicBezTo>
                  <a:pt x="2501712" y="285112"/>
                  <a:pt x="2476932" y="310883"/>
                  <a:pt x="2445214" y="321192"/>
                </a:cubicBezTo>
                <a:lnTo>
                  <a:pt x="2432598" y="323140"/>
                </a:lnTo>
                <a:lnTo>
                  <a:pt x="2397017" y="323140"/>
                </a:lnTo>
                <a:lnTo>
                  <a:pt x="2360698" y="315288"/>
                </a:lnTo>
                <a:cubicBezTo>
                  <a:pt x="2346557" y="308019"/>
                  <a:pt x="2335544" y="297271"/>
                  <a:pt x="2328319" y="283350"/>
                </a:cubicBezTo>
                <a:lnTo>
                  <a:pt x="2355103" y="268196"/>
                </a:lnTo>
                <a:cubicBezTo>
                  <a:pt x="2363209" y="284760"/>
                  <a:pt x="2378011" y="297799"/>
                  <a:pt x="2412549" y="297799"/>
                </a:cubicBezTo>
                <a:cubicBezTo>
                  <a:pt x="2449201" y="297799"/>
                  <a:pt x="2471404" y="277006"/>
                  <a:pt x="2471404" y="243878"/>
                </a:cubicBezTo>
                <a:lnTo>
                  <a:pt x="2471404" y="218856"/>
                </a:lnTo>
                <a:cubicBezTo>
                  <a:pt x="2457307" y="240354"/>
                  <a:pt x="2434752" y="254099"/>
                  <a:pt x="2405148" y="254099"/>
                </a:cubicBezTo>
                <a:cubicBezTo>
                  <a:pt x="2355103" y="254099"/>
                  <a:pt x="2315279" y="213570"/>
                  <a:pt x="2315279" y="162116"/>
                </a:cubicBezTo>
                <a:cubicBezTo>
                  <a:pt x="2315279" y="111014"/>
                  <a:pt x="2355103" y="70485"/>
                  <a:pt x="2405148" y="70485"/>
                </a:cubicBezTo>
                <a:close/>
                <a:moveTo>
                  <a:pt x="2121865" y="70485"/>
                </a:moveTo>
                <a:cubicBezTo>
                  <a:pt x="2175081" y="70485"/>
                  <a:pt x="2209619" y="114186"/>
                  <a:pt x="2209619" y="163525"/>
                </a:cubicBezTo>
                <a:cubicBezTo>
                  <a:pt x="2209619" y="168107"/>
                  <a:pt x="2209266" y="172688"/>
                  <a:pt x="2208561" y="177270"/>
                </a:cubicBezTo>
                <a:lnTo>
                  <a:pt x="2060895" y="177270"/>
                </a:lnTo>
                <a:cubicBezTo>
                  <a:pt x="2066886" y="208988"/>
                  <a:pt x="2091908" y="226962"/>
                  <a:pt x="2124684" y="226962"/>
                </a:cubicBezTo>
                <a:cubicBezTo>
                  <a:pt x="2149002" y="226962"/>
                  <a:pt x="2166623" y="215684"/>
                  <a:pt x="2175433" y="201235"/>
                </a:cubicBezTo>
                <a:lnTo>
                  <a:pt x="2201513" y="216037"/>
                </a:lnTo>
                <a:cubicBezTo>
                  <a:pt x="2186006" y="240002"/>
                  <a:pt x="2159222" y="255861"/>
                  <a:pt x="2123980" y="255861"/>
                </a:cubicBezTo>
                <a:cubicBezTo>
                  <a:pt x="2067239" y="255861"/>
                  <a:pt x="2029529" y="216037"/>
                  <a:pt x="2029529" y="163173"/>
                </a:cubicBezTo>
                <a:cubicBezTo>
                  <a:pt x="2029529" y="111014"/>
                  <a:pt x="2066886" y="70485"/>
                  <a:pt x="2121865" y="70485"/>
                </a:cubicBezTo>
                <a:close/>
                <a:moveTo>
                  <a:pt x="1798367" y="70485"/>
                </a:moveTo>
                <a:cubicBezTo>
                  <a:pt x="1849821" y="70485"/>
                  <a:pt x="1891407" y="111014"/>
                  <a:pt x="1891407" y="163173"/>
                </a:cubicBezTo>
                <a:cubicBezTo>
                  <a:pt x="1891407" y="215332"/>
                  <a:pt x="1849821" y="255861"/>
                  <a:pt x="1798367" y="255861"/>
                </a:cubicBezTo>
                <a:cubicBezTo>
                  <a:pt x="1746913" y="255861"/>
                  <a:pt x="1705679" y="215332"/>
                  <a:pt x="1705679" y="163173"/>
                </a:cubicBezTo>
                <a:cubicBezTo>
                  <a:pt x="1705679" y="111014"/>
                  <a:pt x="1746913" y="70485"/>
                  <a:pt x="1798367" y="70485"/>
                </a:cubicBezTo>
                <a:close/>
                <a:moveTo>
                  <a:pt x="1179242" y="70485"/>
                </a:moveTo>
                <a:cubicBezTo>
                  <a:pt x="1214132" y="70485"/>
                  <a:pt x="1243736" y="88811"/>
                  <a:pt x="1257128" y="116653"/>
                </a:cubicBezTo>
                <a:lnTo>
                  <a:pt x="1231401" y="131455"/>
                </a:lnTo>
                <a:cubicBezTo>
                  <a:pt x="1222590" y="112776"/>
                  <a:pt x="1202855" y="100441"/>
                  <a:pt x="1179242" y="100441"/>
                </a:cubicBezTo>
                <a:cubicBezTo>
                  <a:pt x="1144000" y="100441"/>
                  <a:pt x="1117215" y="127578"/>
                  <a:pt x="1117215" y="163173"/>
                </a:cubicBezTo>
                <a:cubicBezTo>
                  <a:pt x="1117215" y="198415"/>
                  <a:pt x="1144000" y="225552"/>
                  <a:pt x="1179242" y="225552"/>
                </a:cubicBezTo>
                <a:cubicBezTo>
                  <a:pt x="1203207" y="225552"/>
                  <a:pt x="1222590" y="213217"/>
                  <a:pt x="1232458" y="194891"/>
                </a:cubicBezTo>
                <a:lnTo>
                  <a:pt x="1258538" y="210046"/>
                </a:lnTo>
                <a:cubicBezTo>
                  <a:pt x="1243736" y="237535"/>
                  <a:pt x="1213780" y="255861"/>
                  <a:pt x="1179242" y="255861"/>
                </a:cubicBezTo>
                <a:cubicBezTo>
                  <a:pt x="1126026" y="255861"/>
                  <a:pt x="1086554" y="215332"/>
                  <a:pt x="1086554" y="163173"/>
                </a:cubicBezTo>
                <a:cubicBezTo>
                  <a:pt x="1086554" y="111014"/>
                  <a:pt x="1126026" y="70485"/>
                  <a:pt x="1179242" y="70485"/>
                </a:cubicBezTo>
                <a:close/>
                <a:moveTo>
                  <a:pt x="956643" y="70485"/>
                </a:moveTo>
                <a:cubicBezTo>
                  <a:pt x="986599" y="70485"/>
                  <a:pt x="1009154" y="83877"/>
                  <a:pt x="1023251" y="105375"/>
                </a:cubicBezTo>
                <a:lnTo>
                  <a:pt x="1023251" y="75067"/>
                </a:lnTo>
                <a:lnTo>
                  <a:pt x="1053912" y="75067"/>
                </a:lnTo>
                <a:lnTo>
                  <a:pt x="1053912" y="251279"/>
                </a:lnTo>
                <a:lnTo>
                  <a:pt x="1023251" y="251279"/>
                </a:lnTo>
                <a:lnTo>
                  <a:pt x="1023251" y="220971"/>
                </a:lnTo>
                <a:cubicBezTo>
                  <a:pt x="1009154" y="242469"/>
                  <a:pt x="986599" y="255861"/>
                  <a:pt x="956643" y="255861"/>
                </a:cubicBezTo>
                <a:cubicBezTo>
                  <a:pt x="907656" y="255861"/>
                  <a:pt x="867479" y="215332"/>
                  <a:pt x="867479" y="163173"/>
                </a:cubicBezTo>
                <a:cubicBezTo>
                  <a:pt x="867479" y="111014"/>
                  <a:pt x="907656" y="70485"/>
                  <a:pt x="956643" y="70485"/>
                </a:cubicBezTo>
                <a:close/>
                <a:moveTo>
                  <a:pt x="3942245" y="35243"/>
                </a:moveTo>
                <a:lnTo>
                  <a:pt x="3942245" y="132512"/>
                </a:lnTo>
                <a:lnTo>
                  <a:pt x="3998986" y="132512"/>
                </a:lnTo>
                <a:cubicBezTo>
                  <a:pt x="4026122" y="132512"/>
                  <a:pt x="4046210" y="111719"/>
                  <a:pt x="4046210" y="83877"/>
                </a:cubicBezTo>
                <a:cubicBezTo>
                  <a:pt x="4046210" y="55683"/>
                  <a:pt x="4026122" y="35243"/>
                  <a:pt x="3998986" y="35243"/>
                </a:cubicBezTo>
                <a:close/>
                <a:moveTo>
                  <a:pt x="1335909" y="25727"/>
                </a:moveTo>
                <a:lnTo>
                  <a:pt x="1335909" y="75067"/>
                </a:lnTo>
                <a:lnTo>
                  <a:pt x="1382782" y="75067"/>
                </a:lnTo>
                <a:lnTo>
                  <a:pt x="1382782" y="104670"/>
                </a:lnTo>
                <a:lnTo>
                  <a:pt x="1335909" y="104670"/>
                </a:lnTo>
                <a:lnTo>
                  <a:pt x="1335909" y="200178"/>
                </a:lnTo>
                <a:cubicBezTo>
                  <a:pt x="1335909" y="226962"/>
                  <a:pt x="1351416" y="225200"/>
                  <a:pt x="1382782" y="223790"/>
                </a:cubicBezTo>
                <a:lnTo>
                  <a:pt x="1382782" y="251279"/>
                </a:lnTo>
                <a:cubicBezTo>
                  <a:pt x="1329918" y="258328"/>
                  <a:pt x="1305248" y="244231"/>
                  <a:pt x="1305248" y="200178"/>
                </a:cubicBezTo>
                <a:lnTo>
                  <a:pt x="1305248" y="104670"/>
                </a:lnTo>
                <a:lnTo>
                  <a:pt x="1270358" y="104670"/>
                </a:lnTo>
                <a:lnTo>
                  <a:pt x="1270358" y="75067"/>
                </a:lnTo>
                <a:lnTo>
                  <a:pt x="1305248" y="75067"/>
                </a:lnTo>
                <a:lnTo>
                  <a:pt x="1305248" y="34890"/>
                </a:lnTo>
                <a:close/>
                <a:moveTo>
                  <a:pt x="678684" y="25727"/>
                </a:moveTo>
                <a:lnTo>
                  <a:pt x="678684" y="75067"/>
                </a:lnTo>
                <a:lnTo>
                  <a:pt x="725557" y="75067"/>
                </a:lnTo>
                <a:lnTo>
                  <a:pt x="725557" y="104670"/>
                </a:lnTo>
                <a:lnTo>
                  <a:pt x="678684" y="104670"/>
                </a:lnTo>
                <a:lnTo>
                  <a:pt x="678684" y="200178"/>
                </a:lnTo>
                <a:cubicBezTo>
                  <a:pt x="678684" y="226962"/>
                  <a:pt x="694191" y="225200"/>
                  <a:pt x="725557" y="223790"/>
                </a:cubicBezTo>
                <a:lnTo>
                  <a:pt x="725557" y="251279"/>
                </a:lnTo>
                <a:cubicBezTo>
                  <a:pt x="672693" y="258328"/>
                  <a:pt x="648023" y="244231"/>
                  <a:pt x="648023" y="200178"/>
                </a:cubicBezTo>
                <a:lnTo>
                  <a:pt x="648023" y="104670"/>
                </a:lnTo>
                <a:lnTo>
                  <a:pt x="613133" y="104670"/>
                </a:lnTo>
                <a:lnTo>
                  <a:pt x="613133" y="75067"/>
                </a:lnTo>
                <a:lnTo>
                  <a:pt x="648023" y="75067"/>
                </a:lnTo>
                <a:lnTo>
                  <a:pt x="648023" y="34890"/>
                </a:lnTo>
                <a:close/>
                <a:moveTo>
                  <a:pt x="4557027" y="4582"/>
                </a:moveTo>
                <a:lnTo>
                  <a:pt x="4587688" y="4582"/>
                </a:lnTo>
                <a:lnTo>
                  <a:pt x="4587688" y="251279"/>
                </a:lnTo>
                <a:lnTo>
                  <a:pt x="4557027" y="251279"/>
                </a:lnTo>
                <a:lnTo>
                  <a:pt x="4557027" y="220971"/>
                </a:lnTo>
                <a:cubicBezTo>
                  <a:pt x="4542930" y="242469"/>
                  <a:pt x="4520374" y="255861"/>
                  <a:pt x="4490418" y="255861"/>
                </a:cubicBezTo>
                <a:cubicBezTo>
                  <a:pt x="4441432" y="255861"/>
                  <a:pt x="4401255" y="215332"/>
                  <a:pt x="4401255" y="163173"/>
                </a:cubicBezTo>
                <a:cubicBezTo>
                  <a:pt x="4401255" y="111014"/>
                  <a:pt x="4441432" y="70485"/>
                  <a:pt x="4490418" y="70485"/>
                </a:cubicBezTo>
                <a:cubicBezTo>
                  <a:pt x="4520374" y="70485"/>
                  <a:pt x="4542930" y="83877"/>
                  <a:pt x="4557027" y="105375"/>
                </a:cubicBezTo>
                <a:close/>
                <a:moveTo>
                  <a:pt x="3909470" y="4582"/>
                </a:moveTo>
                <a:lnTo>
                  <a:pt x="3998986" y="4582"/>
                </a:lnTo>
                <a:cubicBezTo>
                  <a:pt x="4044448" y="4582"/>
                  <a:pt x="4078634" y="38767"/>
                  <a:pt x="4078634" y="83877"/>
                </a:cubicBezTo>
                <a:cubicBezTo>
                  <a:pt x="4078634" y="128635"/>
                  <a:pt x="4044448" y="163173"/>
                  <a:pt x="3998986" y="163173"/>
                </a:cubicBezTo>
                <a:lnTo>
                  <a:pt x="3942245" y="163173"/>
                </a:lnTo>
                <a:lnTo>
                  <a:pt x="3942245" y="251279"/>
                </a:lnTo>
                <a:lnTo>
                  <a:pt x="3909470" y="251279"/>
                </a:lnTo>
                <a:close/>
                <a:moveTo>
                  <a:pt x="2832106" y="4582"/>
                </a:moveTo>
                <a:lnTo>
                  <a:pt x="3010080" y="4582"/>
                </a:lnTo>
                <a:lnTo>
                  <a:pt x="3010080" y="35595"/>
                </a:lnTo>
                <a:lnTo>
                  <a:pt x="2937128" y="35595"/>
                </a:lnTo>
                <a:lnTo>
                  <a:pt x="2937128" y="251279"/>
                </a:lnTo>
                <a:lnTo>
                  <a:pt x="2904706" y="251279"/>
                </a:lnTo>
                <a:lnTo>
                  <a:pt x="2904706" y="35595"/>
                </a:lnTo>
                <a:lnTo>
                  <a:pt x="2832106" y="35595"/>
                </a:lnTo>
                <a:close/>
                <a:moveTo>
                  <a:pt x="1537744" y="4582"/>
                </a:moveTo>
                <a:lnTo>
                  <a:pt x="1679771" y="4582"/>
                </a:lnTo>
                <a:lnTo>
                  <a:pt x="1679771" y="35595"/>
                </a:lnTo>
                <a:lnTo>
                  <a:pt x="1570520" y="35595"/>
                </a:lnTo>
                <a:lnTo>
                  <a:pt x="1570520" y="115596"/>
                </a:lnTo>
                <a:lnTo>
                  <a:pt x="1675190" y="115596"/>
                </a:lnTo>
                <a:lnTo>
                  <a:pt x="1675190" y="146609"/>
                </a:lnTo>
                <a:lnTo>
                  <a:pt x="1570520" y="146609"/>
                </a:lnTo>
                <a:lnTo>
                  <a:pt x="1570520" y="251279"/>
                </a:lnTo>
                <a:lnTo>
                  <a:pt x="1537744" y="251279"/>
                </a:lnTo>
                <a:close/>
                <a:moveTo>
                  <a:pt x="410622" y="4582"/>
                </a:moveTo>
                <a:lnTo>
                  <a:pt x="441283" y="4582"/>
                </a:lnTo>
                <a:lnTo>
                  <a:pt x="441283" y="105375"/>
                </a:lnTo>
                <a:cubicBezTo>
                  <a:pt x="455380" y="83877"/>
                  <a:pt x="477935" y="70485"/>
                  <a:pt x="507892" y="70485"/>
                </a:cubicBezTo>
                <a:cubicBezTo>
                  <a:pt x="556879" y="70485"/>
                  <a:pt x="597055" y="111014"/>
                  <a:pt x="597055" y="163173"/>
                </a:cubicBezTo>
                <a:cubicBezTo>
                  <a:pt x="597055" y="215332"/>
                  <a:pt x="556879" y="255861"/>
                  <a:pt x="507892" y="255861"/>
                </a:cubicBezTo>
                <a:cubicBezTo>
                  <a:pt x="477935" y="255861"/>
                  <a:pt x="455380" y="242469"/>
                  <a:pt x="441283" y="220971"/>
                </a:cubicBezTo>
                <a:lnTo>
                  <a:pt x="441283" y="251279"/>
                </a:lnTo>
                <a:lnTo>
                  <a:pt x="410622" y="251279"/>
                </a:lnTo>
                <a:close/>
                <a:moveTo>
                  <a:pt x="4350430" y="1762"/>
                </a:moveTo>
                <a:cubicBezTo>
                  <a:pt x="4361708" y="1762"/>
                  <a:pt x="4370870" y="11278"/>
                  <a:pt x="4370870" y="22555"/>
                </a:cubicBezTo>
                <a:cubicBezTo>
                  <a:pt x="4370870" y="33833"/>
                  <a:pt x="4361708" y="42996"/>
                  <a:pt x="4350430" y="42996"/>
                </a:cubicBezTo>
                <a:cubicBezTo>
                  <a:pt x="4338800" y="42996"/>
                  <a:pt x="4329636" y="33833"/>
                  <a:pt x="4329636" y="22555"/>
                </a:cubicBezTo>
                <a:cubicBezTo>
                  <a:pt x="4329636" y="11278"/>
                  <a:pt x="4338800" y="1762"/>
                  <a:pt x="4350430" y="1762"/>
                </a:cubicBezTo>
                <a:close/>
                <a:moveTo>
                  <a:pt x="2264454" y="1762"/>
                </a:moveTo>
                <a:cubicBezTo>
                  <a:pt x="2275732" y="1762"/>
                  <a:pt x="2284895" y="11278"/>
                  <a:pt x="2284895" y="22555"/>
                </a:cubicBezTo>
                <a:cubicBezTo>
                  <a:pt x="2284895" y="33833"/>
                  <a:pt x="2275732" y="42996"/>
                  <a:pt x="2264454" y="42996"/>
                </a:cubicBezTo>
                <a:cubicBezTo>
                  <a:pt x="2252824" y="42996"/>
                  <a:pt x="2243661" y="33833"/>
                  <a:pt x="2243661" y="22555"/>
                </a:cubicBezTo>
                <a:cubicBezTo>
                  <a:pt x="2243661" y="11278"/>
                  <a:pt x="2252824" y="1762"/>
                  <a:pt x="2264454" y="1762"/>
                </a:cubicBezTo>
                <a:close/>
                <a:moveTo>
                  <a:pt x="88106" y="0"/>
                </a:moveTo>
                <a:cubicBezTo>
                  <a:pt x="128635" y="0"/>
                  <a:pt x="157886" y="22908"/>
                  <a:pt x="171631" y="53921"/>
                </a:cubicBezTo>
                <a:lnTo>
                  <a:pt x="144141" y="69780"/>
                </a:lnTo>
                <a:cubicBezTo>
                  <a:pt x="135331" y="48635"/>
                  <a:pt x="118062" y="31718"/>
                  <a:pt x="88106" y="31718"/>
                </a:cubicBezTo>
                <a:cubicBezTo>
                  <a:pt x="61674" y="31718"/>
                  <a:pt x="43348" y="45815"/>
                  <a:pt x="43348" y="68371"/>
                </a:cubicBezTo>
                <a:cubicBezTo>
                  <a:pt x="43348" y="91278"/>
                  <a:pt x="60617" y="99736"/>
                  <a:pt x="95154" y="110662"/>
                </a:cubicBezTo>
                <a:cubicBezTo>
                  <a:pt x="138150" y="124759"/>
                  <a:pt x="178679" y="137446"/>
                  <a:pt x="178679" y="185023"/>
                </a:cubicBezTo>
                <a:cubicBezTo>
                  <a:pt x="178679" y="228372"/>
                  <a:pt x="143789" y="255861"/>
                  <a:pt x="93392" y="255861"/>
                </a:cubicBezTo>
                <a:cubicBezTo>
                  <a:pt x="46520" y="255861"/>
                  <a:pt x="13039" y="232248"/>
                  <a:pt x="0" y="195244"/>
                </a:cubicBezTo>
                <a:lnTo>
                  <a:pt x="28194" y="179032"/>
                </a:lnTo>
                <a:cubicBezTo>
                  <a:pt x="37004" y="206169"/>
                  <a:pt x="58150" y="223790"/>
                  <a:pt x="94097" y="223790"/>
                </a:cubicBezTo>
                <a:cubicBezTo>
                  <a:pt x="128987" y="223790"/>
                  <a:pt x="146256" y="207931"/>
                  <a:pt x="146256" y="185728"/>
                </a:cubicBezTo>
                <a:cubicBezTo>
                  <a:pt x="146256" y="160354"/>
                  <a:pt x="124406" y="151895"/>
                  <a:pt x="88106" y="140618"/>
                </a:cubicBezTo>
                <a:cubicBezTo>
                  <a:pt x="48634" y="127930"/>
                  <a:pt x="10572" y="115596"/>
                  <a:pt x="10572" y="69780"/>
                </a:cubicBezTo>
                <a:cubicBezTo>
                  <a:pt x="10572" y="25375"/>
                  <a:pt x="46872" y="0"/>
                  <a:pt x="8810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[T2O] Google Shape;89;p13">
            <a:extLst>
              <a:ext uri="{FF2B5EF4-FFF2-40B4-BE49-F238E27FC236}">
                <a16:creationId xmlns:a16="http://schemas.microsoft.com/office/drawing/2014/main" id="{B08EA94C-1536-9040-A750-59BD6A2387B8}"/>
              </a:ext>
            </a:extLst>
          </p:cNvPr>
          <p:cNvSpPr/>
          <p:nvPr/>
        </p:nvSpPr>
        <p:spPr>
          <a:xfrm>
            <a:off x="4720486" y="5145831"/>
            <a:ext cx="6907958" cy="256174"/>
          </a:xfrm>
          <a:custGeom>
            <a:avLst/>
            <a:gdLst/>
            <a:ahLst/>
            <a:cxnLst/>
            <a:rect l="l" t="t" r="r" b="b"/>
            <a:pathLst>
              <a:path w="6907958" h="256174">
                <a:moveTo>
                  <a:pt x="2256320" y="140931"/>
                </a:moveTo>
                <a:lnTo>
                  <a:pt x="2256320" y="220931"/>
                </a:lnTo>
                <a:lnTo>
                  <a:pt x="2329977" y="220931"/>
                </a:lnTo>
                <a:cubicBezTo>
                  <a:pt x="2351827" y="220931"/>
                  <a:pt x="2369096" y="203310"/>
                  <a:pt x="2369096" y="180755"/>
                </a:cubicBezTo>
                <a:cubicBezTo>
                  <a:pt x="2369096" y="158552"/>
                  <a:pt x="2351827" y="140931"/>
                  <a:pt x="2329977" y="140931"/>
                </a:cubicBezTo>
                <a:close/>
                <a:moveTo>
                  <a:pt x="4598718" y="100754"/>
                </a:moveTo>
                <a:cubicBezTo>
                  <a:pt x="4563828" y="100754"/>
                  <a:pt x="4536691" y="127891"/>
                  <a:pt x="4536691" y="163486"/>
                </a:cubicBezTo>
                <a:cubicBezTo>
                  <a:pt x="4536691" y="199081"/>
                  <a:pt x="4563828" y="226218"/>
                  <a:pt x="4598718" y="226218"/>
                </a:cubicBezTo>
                <a:cubicBezTo>
                  <a:pt x="4633960" y="226218"/>
                  <a:pt x="4661097" y="199081"/>
                  <a:pt x="4661097" y="163486"/>
                </a:cubicBezTo>
                <a:cubicBezTo>
                  <a:pt x="4661097" y="127891"/>
                  <a:pt x="4633960" y="100754"/>
                  <a:pt x="4598718" y="100754"/>
                </a:cubicBezTo>
                <a:close/>
                <a:moveTo>
                  <a:pt x="3455718" y="100754"/>
                </a:moveTo>
                <a:cubicBezTo>
                  <a:pt x="3420828" y="100754"/>
                  <a:pt x="3393691" y="127891"/>
                  <a:pt x="3393691" y="163486"/>
                </a:cubicBezTo>
                <a:cubicBezTo>
                  <a:pt x="3393691" y="199081"/>
                  <a:pt x="3420828" y="226218"/>
                  <a:pt x="3455718" y="226218"/>
                </a:cubicBezTo>
                <a:cubicBezTo>
                  <a:pt x="3490960" y="226218"/>
                  <a:pt x="3518097" y="199081"/>
                  <a:pt x="3518097" y="163486"/>
                </a:cubicBezTo>
                <a:cubicBezTo>
                  <a:pt x="3518097" y="127891"/>
                  <a:pt x="3490960" y="100754"/>
                  <a:pt x="3455718" y="100754"/>
                </a:cubicBezTo>
                <a:close/>
                <a:moveTo>
                  <a:pt x="6646944" y="100402"/>
                </a:moveTo>
                <a:cubicBezTo>
                  <a:pt x="6611701" y="100402"/>
                  <a:pt x="6584564" y="127539"/>
                  <a:pt x="6584564" y="163486"/>
                </a:cubicBezTo>
                <a:cubicBezTo>
                  <a:pt x="6584564" y="199433"/>
                  <a:pt x="6611701" y="226570"/>
                  <a:pt x="6646944" y="226570"/>
                </a:cubicBezTo>
                <a:cubicBezTo>
                  <a:pt x="6682538" y="226570"/>
                  <a:pt x="6709676" y="199433"/>
                  <a:pt x="6709676" y="163486"/>
                </a:cubicBezTo>
                <a:cubicBezTo>
                  <a:pt x="6709676" y="127539"/>
                  <a:pt x="6682538" y="100402"/>
                  <a:pt x="6646944" y="100402"/>
                </a:cubicBezTo>
                <a:close/>
                <a:moveTo>
                  <a:pt x="4056145" y="100402"/>
                </a:moveTo>
                <a:cubicBezTo>
                  <a:pt x="4020902" y="100402"/>
                  <a:pt x="3993766" y="127539"/>
                  <a:pt x="3993766" y="163486"/>
                </a:cubicBezTo>
                <a:cubicBezTo>
                  <a:pt x="3993766" y="199433"/>
                  <a:pt x="4020902" y="226570"/>
                  <a:pt x="4056145" y="226570"/>
                </a:cubicBezTo>
                <a:cubicBezTo>
                  <a:pt x="4091740" y="226570"/>
                  <a:pt x="4118877" y="199433"/>
                  <a:pt x="4118877" y="163486"/>
                </a:cubicBezTo>
                <a:cubicBezTo>
                  <a:pt x="4118877" y="127539"/>
                  <a:pt x="4091740" y="100402"/>
                  <a:pt x="4056145" y="100402"/>
                </a:cubicBezTo>
                <a:close/>
                <a:moveTo>
                  <a:pt x="2846470" y="100402"/>
                </a:moveTo>
                <a:cubicBezTo>
                  <a:pt x="2811228" y="100402"/>
                  <a:pt x="2784091" y="127539"/>
                  <a:pt x="2784091" y="163486"/>
                </a:cubicBezTo>
                <a:cubicBezTo>
                  <a:pt x="2784091" y="199433"/>
                  <a:pt x="2811228" y="226570"/>
                  <a:pt x="2846470" y="226570"/>
                </a:cubicBezTo>
                <a:cubicBezTo>
                  <a:pt x="2882065" y="226570"/>
                  <a:pt x="2909201" y="199433"/>
                  <a:pt x="2909201" y="163486"/>
                </a:cubicBezTo>
                <a:cubicBezTo>
                  <a:pt x="2909201" y="127539"/>
                  <a:pt x="2882065" y="100402"/>
                  <a:pt x="2846470" y="100402"/>
                </a:cubicBezTo>
                <a:close/>
                <a:moveTo>
                  <a:pt x="1808245" y="100402"/>
                </a:moveTo>
                <a:cubicBezTo>
                  <a:pt x="1773003" y="100402"/>
                  <a:pt x="1745866" y="127539"/>
                  <a:pt x="1745866" y="163486"/>
                </a:cubicBezTo>
                <a:cubicBezTo>
                  <a:pt x="1745866" y="199433"/>
                  <a:pt x="1773003" y="226570"/>
                  <a:pt x="1808245" y="226570"/>
                </a:cubicBezTo>
                <a:cubicBezTo>
                  <a:pt x="1843840" y="226570"/>
                  <a:pt x="1870977" y="199433"/>
                  <a:pt x="1870977" y="163486"/>
                </a:cubicBezTo>
                <a:cubicBezTo>
                  <a:pt x="1870977" y="127539"/>
                  <a:pt x="1843840" y="100402"/>
                  <a:pt x="1808245" y="100402"/>
                </a:cubicBezTo>
                <a:close/>
                <a:moveTo>
                  <a:pt x="960520" y="100402"/>
                </a:moveTo>
                <a:cubicBezTo>
                  <a:pt x="925278" y="100402"/>
                  <a:pt x="898141" y="127539"/>
                  <a:pt x="898141" y="163486"/>
                </a:cubicBezTo>
                <a:cubicBezTo>
                  <a:pt x="898141" y="199433"/>
                  <a:pt x="925278" y="226570"/>
                  <a:pt x="960520" y="226570"/>
                </a:cubicBezTo>
                <a:cubicBezTo>
                  <a:pt x="996115" y="226570"/>
                  <a:pt x="1023252" y="199433"/>
                  <a:pt x="1023252" y="163486"/>
                </a:cubicBezTo>
                <a:cubicBezTo>
                  <a:pt x="1023252" y="127539"/>
                  <a:pt x="996115" y="100402"/>
                  <a:pt x="960520" y="100402"/>
                </a:cubicBezTo>
                <a:close/>
                <a:moveTo>
                  <a:pt x="504015" y="100402"/>
                </a:moveTo>
                <a:cubicBezTo>
                  <a:pt x="468421" y="100402"/>
                  <a:pt x="441284" y="127539"/>
                  <a:pt x="441284" y="163486"/>
                </a:cubicBezTo>
                <a:cubicBezTo>
                  <a:pt x="441284" y="199433"/>
                  <a:pt x="468421" y="226570"/>
                  <a:pt x="504015" y="226570"/>
                </a:cubicBezTo>
                <a:cubicBezTo>
                  <a:pt x="539258" y="226570"/>
                  <a:pt x="566395" y="199433"/>
                  <a:pt x="566395" y="163486"/>
                </a:cubicBezTo>
                <a:cubicBezTo>
                  <a:pt x="566395" y="127539"/>
                  <a:pt x="539258" y="100402"/>
                  <a:pt x="504015" y="100402"/>
                </a:cubicBezTo>
                <a:close/>
                <a:moveTo>
                  <a:pt x="6436689" y="99697"/>
                </a:moveTo>
                <a:cubicBezTo>
                  <a:pt x="6403562" y="99697"/>
                  <a:pt x="6380654" y="120138"/>
                  <a:pt x="6375720" y="150799"/>
                </a:cubicBezTo>
                <a:lnTo>
                  <a:pt x="6493430" y="150799"/>
                </a:lnTo>
                <a:cubicBezTo>
                  <a:pt x="6488144" y="115909"/>
                  <a:pt x="6463121" y="99697"/>
                  <a:pt x="6436689" y="99697"/>
                </a:cubicBezTo>
                <a:close/>
                <a:moveTo>
                  <a:pt x="5950914" y="99697"/>
                </a:moveTo>
                <a:cubicBezTo>
                  <a:pt x="5917787" y="99697"/>
                  <a:pt x="5894879" y="120138"/>
                  <a:pt x="5889945" y="150799"/>
                </a:cubicBezTo>
                <a:lnTo>
                  <a:pt x="6007656" y="150799"/>
                </a:lnTo>
                <a:cubicBezTo>
                  <a:pt x="6002369" y="115909"/>
                  <a:pt x="5977347" y="99697"/>
                  <a:pt x="5950914" y="99697"/>
                </a:cubicBezTo>
                <a:close/>
                <a:moveTo>
                  <a:pt x="4998416" y="99697"/>
                </a:moveTo>
                <a:cubicBezTo>
                  <a:pt x="4965287" y="99697"/>
                  <a:pt x="4942379" y="120138"/>
                  <a:pt x="4937446" y="150799"/>
                </a:cubicBezTo>
                <a:lnTo>
                  <a:pt x="5055156" y="150799"/>
                </a:lnTo>
                <a:cubicBezTo>
                  <a:pt x="5049869" y="115909"/>
                  <a:pt x="5024847" y="99697"/>
                  <a:pt x="4998416" y="99697"/>
                </a:cubicBezTo>
                <a:close/>
                <a:moveTo>
                  <a:pt x="2636215" y="99697"/>
                </a:moveTo>
                <a:cubicBezTo>
                  <a:pt x="2603087" y="99697"/>
                  <a:pt x="2580180" y="120138"/>
                  <a:pt x="2575246" y="150799"/>
                </a:cubicBezTo>
                <a:lnTo>
                  <a:pt x="2692956" y="150799"/>
                </a:lnTo>
                <a:cubicBezTo>
                  <a:pt x="2687669" y="115909"/>
                  <a:pt x="2662647" y="99697"/>
                  <a:pt x="2636215" y="99697"/>
                </a:cubicBezTo>
                <a:close/>
                <a:moveTo>
                  <a:pt x="5667032" y="75380"/>
                </a:moveTo>
                <a:lnTo>
                  <a:pt x="5700160" y="75380"/>
                </a:lnTo>
                <a:lnTo>
                  <a:pt x="5755490" y="218817"/>
                </a:lnTo>
                <a:lnTo>
                  <a:pt x="5810821" y="75380"/>
                </a:lnTo>
                <a:lnTo>
                  <a:pt x="5843949" y="75380"/>
                </a:lnTo>
                <a:lnTo>
                  <a:pt x="5773464" y="251592"/>
                </a:lnTo>
                <a:lnTo>
                  <a:pt x="5737516" y="251592"/>
                </a:lnTo>
                <a:close/>
                <a:moveTo>
                  <a:pt x="4839748" y="75380"/>
                </a:moveTo>
                <a:lnTo>
                  <a:pt x="4870408" y="75380"/>
                </a:lnTo>
                <a:lnTo>
                  <a:pt x="4870408" y="251592"/>
                </a:lnTo>
                <a:lnTo>
                  <a:pt x="4839748" y="251592"/>
                </a:lnTo>
                <a:close/>
                <a:moveTo>
                  <a:pt x="1930051" y="75380"/>
                </a:moveTo>
                <a:lnTo>
                  <a:pt x="1966351" y="75380"/>
                </a:lnTo>
                <a:lnTo>
                  <a:pt x="2011813" y="136702"/>
                </a:lnTo>
                <a:lnTo>
                  <a:pt x="2057276" y="75380"/>
                </a:lnTo>
                <a:lnTo>
                  <a:pt x="2093224" y="75380"/>
                </a:lnTo>
                <a:lnTo>
                  <a:pt x="2029787" y="160667"/>
                </a:lnTo>
                <a:lnTo>
                  <a:pt x="2097100" y="251592"/>
                </a:lnTo>
                <a:lnTo>
                  <a:pt x="2061153" y="251592"/>
                </a:lnTo>
                <a:lnTo>
                  <a:pt x="2011813" y="184984"/>
                </a:lnTo>
                <a:lnTo>
                  <a:pt x="1962122" y="251592"/>
                </a:lnTo>
                <a:lnTo>
                  <a:pt x="1926174" y="251592"/>
                </a:lnTo>
                <a:lnTo>
                  <a:pt x="1993840" y="161019"/>
                </a:lnTo>
                <a:close/>
                <a:moveTo>
                  <a:pt x="206721" y="75380"/>
                </a:moveTo>
                <a:lnTo>
                  <a:pt x="237382" y="75380"/>
                </a:lnTo>
                <a:lnTo>
                  <a:pt x="237382" y="181812"/>
                </a:lnTo>
                <a:cubicBezTo>
                  <a:pt x="237382" y="210711"/>
                  <a:pt x="253946" y="226922"/>
                  <a:pt x="281083" y="226922"/>
                </a:cubicBezTo>
                <a:cubicBezTo>
                  <a:pt x="309277" y="226922"/>
                  <a:pt x="332184" y="210359"/>
                  <a:pt x="332184" y="168772"/>
                </a:cubicBezTo>
                <a:lnTo>
                  <a:pt x="332184" y="75380"/>
                </a:lnTo>
                <a:lnTo>
                  <a:pt x="362845" y="75380"/>
                </a:lnTo>
                <a:lnTo>
                  <a:pt x="362845" y="251592"/>
                </a:lnTo>
                <a:lnTo>
                  <a:pt x="332184" y="251592"/>
                </a:lnTo>
                <a:lnTo>
                  <a:pt x="332184" y="226218"/>
                </a:lnTo>
                <a:cubicBezTo>
                  <a:pt x="319145" y="247011"/>
                  <a:pt x="299761" y="256174"/>
                  <a:pt x="275092" y="256174"/>
                </a:cubicBezTo>
                <a:cubicBezTo>
                  <a:pt x="233858" y="256174"/>
                  <a:pt x="206721" y="228685"/>
                  <a:pt x="206721" y="183574"/>
                </a:cubicBezTo>
                <a:close/>
                <a:moveTo>
                  <a:pt x="6163636" y="72208"/>
                </a:moveTo>
                <a:lnTo>
                  <a:pt x="6163636" y="104279"/>
                </a:lnTo>
                <a:cubicBezTo>
                  <a:pt x="6137204" y="103221"/>
                  <a:pt x="6108658" y="116613"/>
                  <a:pt x="6108658" y="158200"/>
                </a:cubicBezTo>
                <a:lnTo>
                  <a:pt x="6108658" y="251592"/>
                </a:lnTo>
                <a:lnTo>
                  <a:pt x="6077997" y="251592"/>
                </a:lnTo>
                <a:lnTo>
                  <a:pt x="6077997" y="75380"/>
                </a:lnTo>
                <a:lnTo>
                  <a:pt x="6108658" y="75380"/>
                </a:lnTo>
                <a:lnTo>
                  <a:pt x="6108658" y="104983"/>
                </a:lnTo>
                <a:cubicBezTo>
                  <a:pt x="6119936" y="80314"/>
                  <a:pt x="6141434" y="72208"/>
                  <a:pt x="6163636" y="72208"/>
                </a:cubicBezTo>
                <a:close/>
                <a:moveTo>
                  <a:pt x="4811087" y="72208"/>
                </a:moveTo>
                <a:lnTo>
                  <a:pt x="4811087" y="104279"/>
                </a:lnTo>
                <a:cubicBezTo>
                  <a:pt x="4784655" y="103221"/>
                  <a:pt x="4756108" y="116613"/>
                  <a:pt x="4756108" y="158200"/>
                </a:cubicBezTo>
                <a:lnTo>
                  <a:pt x="4756108" y="251592"/>
                </a:lnTo>
                <a:lnTo>
                  <a:pt x="4725448" y="251592"/>
                </a:lnTo>
                <a:lnTo>
                  <a:pt x="4725448" y="75380"/>
                </a:lnTo>
                <a:lnTo>
                  <a:pt x="4756108" y="75380"/>
                </a:lnTo>
                <a:lnTo>
                  <a:pt x="4756108" y="104983"/>
                </a:lnTo>
                <a:cubicBezTo>
                  <a:pt x="4767386" y="80314"/>
                  <a:pt x="4788884" y="72208"/>
                  <a:pt x="4811087" y="72208"/>
                </a:cubicBezTo>
                <a:close/>
                <a:moveTo>
                  <a:pt x="3668087" y="72208"/>
                </a:moveTo>
                <a:lnTo>
                  <a:pt x="3668087" y="104279"/>
                </a:lnTo>
                <a:cubicBezTo>
                  <a:pt x="3641655" y="103221"/>
                  <a:pt x="3613109" y="116613"/>
                  <a:pt x="3613109" y="158200"/>
                </a:cubicBezTo>
                <a:lnTo>
                  <a:pt x="3613109" y="251592"/>
                </a:lnTo>
                <a:lnTo>
                  <a:pt x="3582448" y="251592"/>
                </a:lnTo>
                <a:lnTo>
                  <a:pt x="3582448" y="75380"/>
                </a:lnTo>
                <a:lnTo>
                  <a:pt x="3613109" y="75380"/>
                </a:lnTo>
                <a:lnTo>
                  <a:pt x="3613109" y="104983"/>
                </a:lnTo>
                <a:cubicBezTo>
                  <a:pt x="3624386" y="80314"/>
                  <a:pt x="3645884" y="72208"/>
                  <a:pt x="3668087" y="72208"/>
                </a:cubicBezTo>
                <a:close/>
                <a:moveTo>
                  <a:pt x="2525087" y="72208"/>
                </a:moveTo>
                <a:lnTo>
                  <a:pt x="2525087" y="104279"/>
                </a:lnTo>
                <a:cubicBezTo>
                  <a:pt x="2498655" y="103221"/>
                  <a:pt x="2470109" y="116613"/>
                  <a:pt x="2470109" y="158200"/>
                </a:cubicBezTo>
                <a:lnTo>
                  <a:pt x="2470109" y="251592"/>
                </a:lnTo>
                <a:lnTo>
                  <a:pt x="2439448" y="251592"/>
                </a:lnTo>
                <a:lnTo>
                  <a:pt x="2439448" y="75380"/>
                </a:lnTo>
                <a:lnTo>
                  <a:pt x="2470109" y="75380"/>
                </a:lnTo>
                <a:lnTo>
                  <a:pt x="2470109" y="104983"/>
                </a:lnTo>
                <a:cubicBezTo>
                  <a:pt x="2481386" y="80314"/>
                  <a:pt x="2502884" y="72208"/>
                  <a:pt x="2525087" y="72208"/>
                </a:cubicBezTo>
                <a:close/>
                <a:moveTo>
                  <a:pt x="848687" y="72208"/>
                </a:moveTo>
                <a:lnTo>
                  <a:pt x="848687" y="104279"/>
                </a:lnTo>
                <a:cubicBezTo>
                  <a:pt x="822255" y="103221"/>
                  <a:pt x="793709" y="116613"/>
                  <a:pt x="793709" y="158200"/>
                </a:cubicBezTo>
                <a:lnTo>
                  <a:pt x="793709" y="251592"/>
                </a:lnTo>
                <a:lnTo>
                  <a:pt x="763048" y="251592"/>
                </a:lnTo>
                <a:lnTo>
                  <a:pt x="763048" y="75380"/>
                </a:lnTo>
                <a:lnTo>
                  <a:pt x="793709" y="75380"/>
                </a:lnTo>
                <a:lnTo>
                  <a:pt x="793709" y="104983"/>
                </a:lnTo>
                <a:cubicBezTo>
                  <a:pt x="804987" y="80314"/>
                  <a:pt x="826484" y="72208"/>
                  <a:pt x="848687" y="72208"/>
                </a:cubicBezTo>
                <a:close/>
                <a:moveTo>
                  <a:pt x="6840644" y="70798"/>
                </a:moveTo>
                <a:cubicBezTo>
                  <a:pt x="6869543" y="70798"/>
                  <a:pt x="6892803" y="84543"/>
                  <a:pt x="6904080" y="107450"/>
                </a:cubicBezTo>
                <a:lnTo>
                  <a:pt x="6878354" y="121900"/>
                </a:lnTo>
                <a:cubicBezTo>
                  <a:pt x="6871658" y="106041"/>
                  <a:pt x="6856150" y="99345"/>
                  <a:pt x="6840644" y="99345"/>
                </a:cubicBezTo>
                <a:cubicBezTo>
                  <a:pt x="6824785" y="99345"/>
                  <a:pt x="6809278" y="107098"/>
                  <a:pt x="6809278" y="122957"/>
                </a:cubicBezTo>
                <a:cubicBezTo>
                  <a:pt x="6809278" y="160667"/>
                  <a:pt x="6907958" y="138464"/>
                  <a:pt x="6907958" y="203310"/>
                </a:cubicBezTo>
                <a:cubicBezTo>
                  <a:pt x="6907958" y="236086"/>
                  <a:pt x="6879763" y="256174"/>
                  <a:pt x="6842054" y="256174"/>
                </a:cubicBezTo>
                <a:cubicBezTo>
                  <a:pt x="6806812" y="256174"/>
                  <a:pt x="6782142" y="239257"/>
                  <a:pt x="6771921" y="214940"/>
                </a:cubicBezTo>
                <a:lnTo>
                  <a:pt x="6798353" y="199786"/>
                </a:lnTo>
                <a:cubicBezTo>
                  <a:pt x="6803992" y="216702"/>
                  <a:pt x="6820204" y="227275"/>
                  <a:pt x="6842054" y="227275"/>
                </a:cubicBezTo>
                <a:cubicBezTo>
                  <a:pt x="6860732" y="227275"/>
                  <a:pt x="6876944" y="220579"/>
                  <a:pt x="6876944" y="203310"/>
                </a:cubicBezTo>
                <a:cubicBezTo>
                  <a:pt x="6876944" y="165601"/>
                  <a:pt x="6778265" y="187098"/>
                  <a:pt x="6778265" y="123310"/>
                </a:cubicBezTo>
                <a:cubicBezTo>
                  <a:pt x="6778265" y="92296"/>
                  <a:pt x="6805049" y="70798"/>
                  <a:pt x="6840644" y="70798"/>
                </a:cubicBezTo>
                <a:close/>
                <a:moveTo>
                  <a:pt x="6643067" y="70798"/>
                </a:moveTo>
                <a:cubicBezTo>
                  <a:pt x="6673024" y="70798"/>
                  <a:pt x="6695578" y="84190"/>
                  <a:pt x="6709676" y="105688"/>
                </a:cubicBezTo>
                <a:lnTo>
                  <a:pt x="6709676" y="75380"/>
                </a:lnTo>
                <a:lnTo>
                  <a:pt x="6740336" y="75380"/>
                </a:lnTo>
                <a:lnTo>
                  <a:pt x="6740336" y="251592"/>
                </a:lnTo>
                <a:lnTo>
                  <a:pt x="6709676" y="251592"/>
                </a:lnTo>
                <a:lnTo>
                  <a:pt x="6709676" y="221284"/>
                </a:lnTo>
                <a:cubicBezTo>
                  <a:pt x="6695578" y="242782"/>
                  <a:pt x="6673024" y="256174"/>
                  <a:pt x="6643067" y="256174"/>
                </a:cubicBezTo>
                <a:cubicBezTo>
                  <a:pt x="6594080" y="256174"/>
                  <a:pt x="6553904" y="215645"/>
                  <a:pt x="6553904" y="163486"/>
                </a:cubicBezTo>
                <a:cubicBezTo>
                  <a:pt x="6553904" y="111327"/>
                  <a:pt x="6594080" y="70798"/>
                  <a:pt x="6643067" y="70798"/>
                </a:cubicBezTo>
                <a:close/>
                <a:moveTo>
                  <a:pt x="6436689" y="70798"/>
                </a:moveTo>
                <a:cubicBezTo>
                  <a:pt x="6489906" y="70798"/>
                  <a:pt x="6524443" y="114499"/>
                  <a:pt x="6524443" y="163838"/>
                </a:cubicBezTo>
                <a:cubicBezTo>
                  <a:pt x="6524443" y="168420"/>
                  <a:pt x="6524091" y="173001"/>
                  <a:pt x="6523386" y="177583"/>
                </a:cubicBezTo>
                <a:lnTo>
                  <a:pt x="6375720" y="177583"/>
                </a:lnTo>
                <a:cubicBezTo>
                  <a:pt x="6381711" y="209301"/>
                  <a:pt x="6406734" y="227275"/>
                  <a:pt x="6439508" y="227275"/>
                </a:cubicBezTo>
                <a:cubicBezTo>
                  <a:pt x="6463826" y="227275"/>
                  <a:pt x="6481448" y="215997"/>
                  <a:pt x="6490258" y="201548"/>
                </a:cubicBezTo>
                <a:lnTo>
                  <a:pt x="6516337" y="216350"/>
                </a:lnTo>
                <a:cubicBezTo>
                  <a:pt x="6500830" y="240315"/>
                  <a:pt x="6474046" y="256174"/>
                  <a:pt x="6438804" y="256174"/>
                </a:cubicBezTo>
                <a:cubicBezTo>
                  <a:pt x="6382064" y="256174"/>
                  <a:pt x="6344354" y="216350"/>
                  <a:pt x="6344354" y="163486"/>
                </a:cubicBezTo>
                <a:cubicBezTo>
                  <a:pt x="6344354" y="111327"/>
                  <a:pt x="6381711" y="70798"/>
                  <a:pt x="6436689" y="70798"/>
                </a:cubicBezTo>
                <a:close/>
                <a:moveTo>
                  <a:pt x="6250094" y="70798"/>
                </a:moveTo>
                <a:cubicBezTo>
                  <a:pt x="6278994" y="70798"/>
                  <a:pt x="6302254" y="84543"/>
                  <a:pt x="6313532" y="107450"/>
                </a:cubicBezTo>
                <a:lnTo>
                  <a:pt x="6287804" y="121900"/>
                </a:lnTo>
                <a:cubicBezTo>
                  <a:pt x="6281108" y="106041"/>
                  <a:pt x="6265602" y="99345"/>
                  <a:pt x="6250094" y="99345"/>
                </a:cubicBezTo>
                <a:cubicBezTo>
                  <a:pt x="6234236" y="99345"/>
                  <a:pt x="6218729" y="107098"/>
                  <a:pt x="6218729" y="122957"/>
                </a:cubicBezTo>
                <a:cubicBezTo>
                  <a:pt x="6218729" y="160667"/>
                  <a:pt x="6317408" y="138464"/>
                  <a:pt x="6317408" y="203310"/>
                </a:cubicBezTo>
                <a:cubicBezTo>
                  <a:pt x="6317408" y="236086"/>
                  <a:pt x="6289214" y="256174"/>
                  <a:pt x="6251504" y="256174"/>
                </a:cubicBezTo>
                <a:cubicBezTo>
                  <a:pt x="6216262" y="256174"/>
                  <a:pt x="6191592" y="239257"/>
                  <a:pt x="6181372" y="214940"/>
                </a:cubicBezTo>
                <a:lnTo>
                  <a:pt x="6207804" y="199786"/>
                </a:lnTo>
                <a:cubicBezTo>
                  <a:pt x="6213442" y="216702"/>
                  <a:pt x="6229654" y="227275"/>
                  <a:pt x="6251504" y="227275"/>
                </a:cubicBezTo>
                <a:cubicBezTo>
                  <a:pt x="6270183" y="227275"/>
                  <a:pt x="6286395" y="220579"/>
                  <a:pt x="6286395" y="203310"/>
                </a:cubicBezTo>
                <a:cubicBezTo>
                  <a:pt x="6286395" y="165601"/>
                  <a:pt x="6187716" y="187098"/>
                  <a:pt x="6187716" y="123310"/>
                </a:cubicBezTo>
                <a:cubicBezTo>
                  <a:pt x="6187716" y="92296"/>
                  <a:pt x="6214500" y="70798"/>
                  <a:pt x="6250094" y="70798"/>
                </a:cubicBezTo>
                <a:close/>
                <a:moveTo>
                  <a:pt x="5950914" y="70798"/>
                </a:moveTo>
                <a:cubicBezTo>
                  <a:pt x="6004131" y="70798"/>
                  <a:pt x="6038668" y="114499"/>
                  <a:pt x="6038668" y="163838"/>
                </a:cubicBezTo>
                <a:cubicBezTo>
                  <a:pt x="6038668" y="168420"/>
                  <a:pt x="6038316" y="173001"/>
                  <a:pt x="6037611" y="177583"/>
                </a:cubicBezTo>
                <a:lnTo>
                  <a:pt x="5889945" y="177583"/>
                </a:lnTo>
                <a:cubicBezTo>
                  <a:pt x="5895936" y="209301"/>
                  <a:pt x="5920959" y="227275"/>
                  <a:pt x="5953734" y="227275"/>
                </a:cubicBezTo>
                <a:cubicBezTo>
                  <a:pt x="5978052" y="227275"/>
                  <a:pt x="5995673" y="215997"/>
                  <a:pt x="6004484" y="201548"/>
                </a:cubicBezTo>
                <a:lnTo>
                  <a:pt x="6030562" y="216350"/>
                </a:lnTo>
                <a:cubicBezTo>
                  <a:pt x="6015056" y="240315"/>
                  <a:pt x="5988272" y="256174"/>
                  <a:pt x="5953029" y="256174"/>
                </a:cubicBezTo>
                <a:cubicBezTo>
                  <a:pt x="5896289" y="256174"/>
                  <a:pt x="5858580" y="216350"/>
                  <a:pt x="5858580" y="163486"/>
                </a:cubicBezTo>
                <a:cubicBezTo>
                  <a:pt x="5858580" y="111327"/>
                  <a:pt x="5895936" y="70798"/>
                  <a:pt x="5950914" y="70798"/>
                </a:cubicBezTo>
                <a:close/>
                <a:moveTo>
                  <a:pt x="5183296" y="70798"/>
                </a:moveTo>
                <a:cubicBezTo>
                  <a:pt x="5212194" y="70798"/>
                  <a:pt x="5235454" y="84543"/>
                  <a:pt x="5246732" y="107450"/>
                </a:cubicBezTo>
                <a:lnTo>
                  <a:pt x="5221004" y="121900"/>
                </a:lnTo>
                <a:cubicBezTo>
                  <a:pt x="5214308" y="106041"/>
                  <a:pt x="5198802" y="99345"/>
                  <a:pt x="5183296" y="99345"/>
                </a:cubicBezTo>
                <a:cubicBezTo>
                  <a:pt x="5167436" y="99345"/>
                  <a:pt x="5151930" y="107098"/>
                  <a:pt x="5151930" y="122957"/>
                </a:cubicBezTo>
                <a:cubicBezTo>
                  <a:pt x="5151930" y="160667"/>
                  <a:pt x="5250608" y="138464"/>
                  <a:pt x="5250608" y="203310"/>
                </a:cubicBezTo>
                <a:cubicBezTo>
                  <a:pt x="5250608" y="236086"/>
                  <a:pt x="5222414" y="256174"/>
                  <a:pt x="5184705" y="256174"/>
                </a:cubicBezTo>
                <a:cubicBezTo>
                  <a:pt x="5149462" y="256174"/>
                  <a:pt x="5124793" y="239257"/>
                  <a:pt x="5114572" y="214940"/>
                </a:cubicBezTo>
                <a:lnTo>
                  <a:pt x="5141004" y="199786"/>
                </a:lnTo>
                <a:cubicBezTo>
                  <a:pt x="5146643" y="216702"/>
                  <a:pt x="5162854" y="227275"/>
                  <a:pt x="5184705" y="227275"/>
                </a:cubicBezTo>
                <a:cubicBezTo>
                  <a:pt x="5203384" y="227275"/>
                  <a:pt x="5219595" y="220579"/>
                  <a:pt x="5219595" y="203310"/>
                </a:cubicBezTo>
                <a:cubicBezTo>
                  <a:pt x="5219595" y="165601"/>
                  <a:pt x="5120916" y="187098"/>
                  <a:pt x="5120916" y="123310"/>
                </a:cubicBezTo>
                <a:cubicBezTo>
                  <a:pt x="5120916" y="92296"/>
                  <a:pt x="5147700" y="70798"/>
                  <a:pt x="5183296" y="70798"/>
                </a:cubicBezTo>
                <a:close/>
                <a:moveTo>
                  <a:pt x="4998416" y="70798"/>
                </a:moveTo>
                <a:cubicBezTo>
                  <a:pt x="5051631" y="70798"/>
                  <a:pt x="5086168" y="114499"/>
                  <a:pt x="5086168" y="163838"/>
                </a:cubicBezTo>
                <a:cubicBezTo>
                  <a:pt x="5086168" y="168420"/>
                  <a:pt x="5085816" y="173001"/>
                  <a:pt x="5085112" y="177583"/>
                </a:cubicBezTo>
                <a:lnTo>
                  <a:pt x="4937446" y="177583"/>
                </a:lnTo>
                <a:cubicBezTo>
                  <a:pt x="4943436" y="209301"/>
                  <a:pt x="4968459" y="227275"/>
                  <a:pt x="5001234" y="227275"/>
                </a:cubicBezTo>
                <a:cubicBezTo>
                  <a:pt x="5025552" y="227275"/>
                  <a:pt x="5043173" y="215997"/>
                  <a:pt x="5051984" y="201548"/>
                </a:cubicBezTo>
                <a:lnTo>
                  <a:pt x="5078064" y="216350"/>
                </a:lnTo>
                <a:cubicBezTo>
                  <a:pt x="5062556" y="240315"/>
                  <a:pt x="5035772" y="256174"/>
                  <a:pt x="5000530" y="256174"/>
                </a:cubicBezTo>
                <a:cubicBezTo>
                  <a:pt x="4943789" y="256174"/>
                  <a:pt x="4906080" y="216350"/>
                  <a:pt x="4906080" y="163486"/>
                </a:cubicBezTo>
                <a:cubicBezTo>
                  <a:pt x="4906080" y="111327"/>
                  <a:pt x="4943436" y="70798"/>
                  <a:pt x="4998416" y="70798"/>
                </a:cubicBezTo>
                <a:close/>
                <a:moveTo>
                  <a:pt x="4598718" y="70798"/>
                </a:moveTo>
                <a:cubicBezTo>
                  <a:pt x="4650172" y="70798"/>
                  <a:pt x="4691758" y="111327"/>
                  <a:pt x="4691758" y="163486"/>
                </a:cubicBezTo>
                <a:cubicBezTo>
                  <a:pt x="4691758" y="215645"/>
                  <a:pt x="4650172" y="256174"/>
                  <a:pt x="4598718" y="256174"/>
                </a:cubicBezTo>
                <a:cubicBezTo>
                  <a:pt x="4547264" y="256174"/>
                  <a:pt x="4506030" y="215645"/>
                  <a:pt x="4506030" y="163486"/>
                </a:cubicBezTo>
                <a:cubicBezTo>
                  <a:pt x="4506030" y="111327"/>
                  <a:pt x="4547264" y="70798"/>
                  <a:pt x="4598718" y="70798"/>
                </a:cubicBezTo>
                <a:close/>
                <a:moveTo>
                  <a:pt x="4274868" y="70798"/>
                </a:moveTo>
                <a:cubicBezTo>
                  <a:pt x="4309758" y="70798"/>
                  <a:pt x="4339362" y="89124"/>
                  <a:pt x="4352754" y="116966"/>
                </a:cubicBezTo>
                <a:lnTo>
                  <a:pt x="4327027" y="131768"/>
                </a:lnTo>
                <a:cubicBezTo>
                  <a:pt x="4318216" y="113089"/>
                  <a:pt x="4298480" y="100754"/>
                  <a:pt x="4274868" y="100754"/>
                </a:cubicBezTo>
                <a:cubicBezTo>
                  <a:pt x="4239626" y="100754"/>
                  <a:pt x="4212841" y="127891"/>
                  <a:pt x="4212841" y="163486"/>
                </a:cubicBezTo>
                <a:cubicBezTo>
                  <a:pt x="4212841" y="198728"/>
                  <a:pt x="4239626" y="225865"/>
                  <a:pt x="4274868" y="225865"/>
                </a:cubicBezTo>
                <a:cubicBezTo>
                  <a:pt x="4298832" y="225865"/>
                  <a:pt x="4318216" y="213530"/>
                  <a:pt x="4328084" y="195204"/>
                </a:cubicBezTo>
                <a:lnTo>
                  <a:pt x="4354164" y="210359"/>
                </a:lnTo>
                <a:cubicBezTo>
                  <a:pt x="4339362" y="237848"/>
                  <a:pt x="4309406" y="256174"/>
                  <a:pt x="4274868" y="256174"/>
                </a:cubicBezTo>
                <a:cubicBezTo>
                  <a:pt x="4221652" y="256174"/>
                  <a:pt x="4182180" y="215645"/>
                  <a:pt x="4182180" y="163486"/>
                </a:cubicBezTo>
                <a:cubicBezTo>
                  <a:pt x="4182180" y="111327"/>
                  <a:pt x="4221652" y="70798"/>
                  <a:pt x="4274868" y="70798"/>
                </a:cubicBezTo>
                <a:close/>
                <a:moveTo>
                  <a:pt x="4052268" y="70798"/>
                </a:moveTo>
                <a:cubicBezTo>
                  <a:pt x="4082224" y="70798"/>
                  <a:pt x="4104780" y="84190"/>
                  <a:pt x="4118877" y="105688"/>
                </a:cubicBezTo>
                <a:lnTo>
                  <a:pt x="4118877" y="75380"/>
                </a:lnTo>
                <a:lnTo>
                  <a:pt x="4149538" y="75380"/>
                </a:lnTo>
                <a:lnTo>
                  <a:pt x="4149538" y="251592"/>
                </a:lnTo>
                <a:lnTo>
                  <a:pt x="4118877" y="251592"/>
                </a:lnTo>
                <a:lnTo>
                  <a:pt x="4118877" y="221284"/>
                </a:lnTo>
                <a:cubicBezTo>
                  <a:pt x="4104780" y="242782"/>
                  <a:pt x="4082224" y="256174"/>
                  <a:pt x="4052268" y="256174"/>
                </a:cubicBezTo>
                <a:cubicBezTo>
                  <a:pt x="4003281" y="256174"/>
                  <a:pt x="3963105" y="215645"/>
                  <a:pt x="3963105" y="163486"/>
                </a:cubicBezTo>
                <a:cubicBezTo>
                  <a:pt x="3963105" y="111327"/>
                  <a:pt x="4003281" y="70798"/>
                  <a:pt x="4052268" y="70798"/>
                </a:cubicBezTo>
                <a:close/>
                <a:moveTo>
                  <a:pt x="3455718" y="70798"/>
                </a:moveTo>
                <a:cubicBezTo>
                  <a:pt x="3507172" y="70798"/>
                  <a:pt x="3548758" y="111327"/>
                  <a:pt x="3548758" y="163486"/>
                </a:cubicBezTo>
                <a:cubicBezTo>
                  <a:pt x="3548758" y="215645"/>
                  <a:pt x="3507172" y="256174"/>
                  <a:pt x="3455718" y="256174"/>
                </a:cubicBezTo>
                <a:cubicBezTo>
                  <a:pt x="3404264" y="256174"/>
                  <a:pt x="3363030" y="215645"/>
                  <a:pt x="3363030" y="163486"/>
                </a:cubicBezTo>
                <a:cubicBezTo>
                  <a:pt x="3363030" y="111327"/>
                  <a:pt x="3404264" y="70798"/>
                  <a:pt x="3455718" y="70798"/>
                </a:cubicBezTo>
                <a:close/>
                <a:moveTo>
                  <a:pt x="2842593" y="70798"/>
                </a:moveTo>
                <a:cubicBezTo>
                  <a:pt x="2872550" y="70798"/>
                  <a:pt x="2895105" y="84190"/>
                  <a:pt x="2909201" y="105688"/>
                </a:cubicBezTo>
                <a:lnTo>
                  <a:pt x="2909201" y="75380"/>
                </a:lnTo>
                <a:lnTo>
                  <a:pt x="2939863" y="75380"/>
                </a:lnTo>
                <a:lnTo>
                  <a:pt x="2939863" y="251592"/>
                </a:lnTo>
                <a:lnTo>
                  <a:pt x="2909201" y="251592"/>
                </a:lnTo>
                <a:lnTo>
                  <a:pt x="2909201" y="221284"/>
                </a:lnTo>
                <a:cubicBezTo>
                  <a:pt x="2895105" y="242782"/>
                  <a:pt x="2872550" y="256174"/>
                  <a:pt x="2842593" y="256174"/>
                </a:cubicBezTo>
                <a:cubicBezTo>
                  <a:pt x="2793606" y="256174"/>
                  <a:pt x="2753430" y="215645"/>
                  <a:pt x="2753430" y="163486"/>
                </a:cubicBezTo>
                <a:cubicBezTo>
                  <a:pt x="2753430" y="111327"/>
                  <a:pt x="2793606" y="70798"/>
                  <a:pt x="2842593" y="70798"/>
                </a:cubicBezTo>
                <a:close/>
                <a:moveTo>
                  <a:pt x="2636215" y="70798"/>
                </a:moveTo>
                <a:cubicBezTo>
                  <a:pt x="2689431" y="70798"/>
                  <a:pt x="2723969" y="114499"/>
                  <a:pt x="2723969" y="163838"/>
                </a:cubicBezTo>
                <a:cubicBezTo>
                  <a:pt x="2723969" y="168420"/>
                  <a:pt x="2723616" y="173001"/>
                  <a:pt x="2722912" y="177583"/>
                </a:cubicBezTo>
                <a:lnTo>
                  <a:pt x="2575246" y="177583"/>
                </a:lnTo>
                <a:cubicBezTo>
                  <a:pt x="2581237" y="209301"/>
                  <a:pt x="2606259" y="227275"/>
                  <a:pt x="2639034" y="227275"/>
                </a:cubicBezTo>
                <a:cubicBezTo>
                  <a:pt x="2663352" y="227275"/>
                  <a:pt x="2680973" y="215997"/>
                  <a:pt x="2689784" y="201548"/>
                </a:cubicBezTo>
                <a:lnTo>
                  <a:pt x="2715863" y="216350"/>
                </a:lnTo>
                <a:cubicBezTo>
                  <a:pt x="2700357" y="240315"/>
                  <a:pt x="2673572" y="256174"/>
                  <a:pt x="2638330" y="256174"/>
                </a:cubicBezTo>
                <a:cubicBezTo>
                  <a:pt x="2581589" y="256174"/>
                  <a:pt x="2543880" y="216350"/>
                  <a:pt x="2543880" y="163486"/>
                </a:cubicBezTo>
                <a:cubicBezTo>
                  <a:pt x="2543880" y="111327"/>
                  <a:pt x="2581237" y="70798"/>
                  <a:pt x="2636215" y="70798"/>
                </a:cubicBezTo>
                <a:close/>
                <a:moveTo>
                  <a:pt x="1804369" y="70798"/>
                </a:moveTo>
                <a:cubicBezTo>
                  <a:pt x="1834325" y="70798"/>
                  <a:pt x="1856880" y="84190"/>
                  <a:pt x="1870977" y="105688"/>
                </a:cubicBezTo>
                <a:lnTo>
                  <a:pt x="1870977" y="75380"/>
                </a:lnTo>
                <a:lnTo>
                  <a:pt x="1901638" y="75380"/>
                </a:lnTo>
                <a:lnTo>
                  <a:pt x="1901638" y="251592"/>
                </a:lnTo>
                <a:lnTo>
                  <a:pt x="1870977" y="251592"/>
                </a:lnTo>
                <a:lnTo>
                  <a:pt x="1870977" y="221284"/>
                </a:lnTo>
                <a:cubicBezTo>
                  <a:pt x="1856880" y="242782"/>
                  <a:pt x="1834325" y="256174"/>
                  <a:pt x="1804369" y="256174"/>
                </a:cubicBezTo>
                <a:cubicBezTo>
                  <a:pt x="1755381" y="256174"/>
                  <a:pt x="1715205" y="215645"/>
                  <a:pt x="1715205" y="163486"/>
                </a:cubicBezTo>
                <a:cubicBezTo>
                  <a:pt x="1715205" y="111327"/>
                  <a:pt x="1755381" y="70798"/>
                  <a:pt x="1804369" y="70798"/>
                </a:cubicBezTo>
                <a:close/>
                <a:moveTo>
                  <a:pt x="1179243" y="70798"/>
                </a:moveTo>
                <a:cubicBezTo>
                  <a:pt x="1214133" y="70798"/>
                  <a:pt x="1243737" y="89124"/>
                  <a:pt x="1257129" y="116966"/>
                </a:cubicBezTo>
                <a:lnTo>
                  <a:pt x="1231402" y="131768"/>
                </a:lnTo>
                <a:cubicBezTo>
                  <a:pt x="1222591" y="113089"/>
                  <a:pt x="1202855" y="100754"/>
                  <a:pt x="1179243" y="100754"/>
                </a:cubicBezTo>
                <a:cubicBezTo>
                  <a:pt x="1144000" y="100754"/>
                  <a:pt x="1117216" y="127891"/>
                  <a:pt x="1117216" y="163486"/>
                </a:cubicBezTo>
                <a:cubicBezTo>
                  <a:pt x="1117216" y="198728"/>
                  <a:pt x="1144000" y="225865"/>
                  <a:pt x="1179243" y="225865"/>
                </a:cubicBezTo>
                <a:cubicBezTo>
                  <a:pt x="1203208" y="225865"/>
                  <a:pt x="1222591" y="213530"/>
                  <a:pt x="1232459" y="195204"/>
                </a:cubicBezTo>
                <a:lnTo>
                  <a:pt x="1258539" y="210359"/>
                </a:lnTo>
                <a:cubicBezTo>
                  <a:pt x="1243737" y="237848"/>
                  <a:pt x="1213780" y="256174"/>
                  <a:pt x="1179243" y="256174"/>
                </a:cubicBezTo>
                <a:cubicBezTo>
                  <a:pt x="1126027" y="256174"/>
                  <a:pt x="1086555" y="215645"/>
                  <a:pt x="1086555" y="163486"/>
                </a:cubicBezTo>
                <a:cubicBezTo>
                  <a:pt x="1086555" y="111327"/>
                  <a:pt x="1126027" y="70798"/>
                  <a:pt x="1179243" y="70798"/>
                </a:cubicBezTo>
                <a:close/>
                <a:moveTo>
                  <a:pt x="956643" y="70798"/>
                </a:moveTo>
                <a:cubicBezTo>
                  <a:pt x="986600" y="70798"/>
                  <a:pt x="1009155" y="84190"/>
                  <a:pt x="1023252" y="105688"/>
                </a:cubicBezTo>
                <a:lnTo>
                  <a:pt x="1023252" y="75380"/>
                </a:lnTo>
                <a:lnTo>
                  <a:pt x="1053913" y="75380"/>
                </a:lnTo>
                <a:lnTo>
                  <a:pt x="1053913" y="251592"/>
                </a:lnTo>
                <a:lnTo>
                  <a:pt x="1023252" y="251592"/>
                </a:lnTo>
                <a:lnTo>
                  <a:pt x="1023252" y="221284"/>
                </a:lnTo>
                <a:cubicBezTo>
                  <a:pt x="1009155" y="242782"/>
                  <a:pt x="986600" y="256174"/>
                  <a:pt x="956643" y="256174"/>
                </a:cubicBezTo>
                <a:cubicBezTo>
                  <a:pt x="907656" y="256174"/>
                  <a:pt x="867480" y="215645"/>
                  <a:pt x="867480" y="163486"/>
                </a:cubicBezTo>
                <a:cubicBezTo>
                  <a:pt x="867480" y="111327"/>
                  <a:pt x="907656" y="70798"/>
                  <a:pt x="956643" y="70798"/>
                </a:cubicBezTo>
                <a:close/>
                <a:moveTo>
                  <a:pt x="2256320" y="35556"/>
                </a:moveTo>
                <a:lnTo>
                  <a:pt x="2256320" y="110975"/>
                </a:lnTo>
                <a:lnTo>
                  <a:pt x="2322224" y="110975"/>
                </a:lnTo>
                <a:cubicBezTo>
                  <a:pt x="2342664" y="110975"/>
                  <a:pt x="2358876" y="94411"/>
                  <a:pt x="2358876" y="73265"/>
                </a:cubicBezTo>
                <a:cubicBezTo>
                  <a:pt x="2358876" y="52472"/>
                  <a:pt x="2342664" y="35556"/>
                  <a:pt x="2322224" y="35556"/>
                </a:cubicBezTo>
                <a:close/>
                <a:moveTo>
                  <a:pt x="5519432" y="32031"/>
                </a:moveTo>
                <a:cubicBezTo>
                  <a:pt x="5465511" y="32031"/>
                  <a:pt x="5424278" y="73970"/>
                  <a:pt x="5424278" y="128243"/>
                </a:cubicBezTo>
                <a:cubicBezTo>
                  <a:pt x="5424278" y="182165"/>
                  <a:pt x="5465511" y="224103"/>
                  <a:pt x="5519432" y="224103"/>
                </a:cubicBezTo>
                <a:cubicBezTo>
                  <a:pt x="5573354" y="224103"/>
                  <a:pt x="5614587" y="182165"/>
                  <a:pt x="5614587" y="128243"/>
                </a:cubicBezTo>
                <a:cubicBezTo>
                  <a:pt x="5614587" y="73970"/>
                  <a:pt x="5573354" y="32031"/>
                  <a:pt x="5519432" y="32031"/>
                </a:cubicBezTo>
                <a:close/>
                <a:moveTo>
                  <a:pt x="4431535" y="26040"/>
                </a:moveTo>
                <a:lnTo>
                  <a:pt x="4431535" y="75380"/>
                </a:lnTo>
                <a:lnTo>
                  <a:pt x="4478408" y="75380"/>
                </a:lnTo>
                <a:lnTo>
                  <a:pt x="4478408" y="104983"/>
                </a:lnTo>
                <a:lnTo>
                  <a:pt x="4431535" y="104983"/>
                </a:lnTo>
                <a:lnTo>
                  <a:pt x="4431535" y="200491"/>
                </a:lnTo>
                <a:cubicBezTo>
                  <a:pt x="4431535" y="227275"/>
                  <a:pt x="4447042" y="225513"/>
                  <a:pt x="4478408" y="224103"/>
                </a:cubicBezTo>
                <a:lnTo>
                  <a:pt x="4478408" y="251592"/>
                </a:lnTo>
                <a:cubicBezTo>
                  <a:pt x="4425544" y="258641"/>
                  <a:pt x="4400874" y="244544"/>
                  <a:pt x="4400874" y="200491"/>
                </a:cubicBezTo>
                <a:lnTo>
                  <a:pt x="4400874" y="104983"/>
                </a:lnTo>
                <a:lnTo>
                  <a:pt x="4365984" y="104983"/>
                </a:lnTo>
                <a:lnTo>
                  <a:pt x="4365984" y="75380"/>
                </a:lnTo>
                <a:lnTo>
                  <a:pt x="4400874" y="75380"/>
                </a:lnTo>
                <a:lnTo>
                  <a:pt x="4400874" y="35203"/>
                </a:lnTo>
                <a:close/>
                <a:moveTo>
                  <a:pt x="1335910" y="26040"/>
                </a:moveTo>
                <a:lnTo>
                  <a:pt x="1335910" y="75380"/>
                </a:lnTo>
                <a:lnTo>
                  <a:pt x="1382782" y="75380"/>
                </a:lnTo>
                <a:lnTo>
                  <a:pt x="1382782" y="104983"/>
                </a:lnTo>
                <a:lnTo>
                  <a:pt x="1335910" y="104983"/>
                </a:lnTo>
                <a:lnTo>
                  <a:pt x="1335910" y="200491"/>
                </a:lnTo>
                <a:cubicBezTo>
                  <a:pt x="1335910" y="227275"/>
                  <a:pt x="1351417" y="225513"/>
                  <a:pt x="1382782" y="224103"/>
                </a:cubicBezTo>
                <a:lnTo>
                  <a:pt x="1382782" y="251592"/>
                </a:lnTo>
                <a:cubicBezTo>
                  <a:pt x="1329919" y="258641"/>
                  <a:pt x="1305249" y="244544"/>
                  <a:pt x="1305249" y="200491"/>
                </a:cubicBezTo>
                <a:lnTo>
                  <a:pt x="1305249" y="104983"/>
                </a:lnTo>
                <a:lnTo>
                  <a:pt x="1270359" y="104983"/>
                </a:lnTo>
                <a:lnTo>
                  <a:pt x="1270359" y="75380"/>
                </a:lnTo>
                <a:lnTo>
                  <a:pt x="1305249" y="75380"/>
                </a:lnTo>
                <a:lnTo>
                  <a:pt x="1305249" y="35203"/>
                </a:lnTo>
                <a:close/>
                <a:moveTo>
                  <a:pt x="678685" y="26040"/>
                </a:moveTo>
                <a:lnTo>
                  <a:pt x="678685" y="75380"/>
                </a:lnTo>
                <a:lnTo>
                  <a:pt x="725557" y="75380"/>
                </a:lnTo>
                <a:lnTo>
                  <a:pt x="725557" y="104983"/>
                </a:lnTo>
                <a:lnTo>
                  <a:pt x="678685" y="104983"/>
                </a:lnTo>
                <a:lnTo>
                  <a:pt x="678685" y="200491"/>
                </a:lnTo>
                <a:cubicBezTo>
                  <a:pt x="678685" y="227275"/>
                  <a:pt x="694192" y="225513"/>
                  <a:pt x="725557" y="224103"/>
                </a:cubicBezTo>
                <a:lnTo>
                  <a:pt x="725557" y="251592"/>
                </a:lnTo>
                <a:cubicBezTo>
                  <a:pt x="672694" y="258641"/>
                  <a:pt x="648024" y="244544"/>
                  <a:pt x="648024" y="200491"/>
                </a:cubicBezTo>
                <a:lnTo>
                  <a:pt x="648024" y="104983"/>
                </a:lnTo>
                <a:lnTo>
                  <a:pt x="613134" y="104983"/>
                </a:lnTo>
                <a:lnTo>
                  <a:pt x="613134" y="75380"/>
                </a:lnTo>
                <a:lnTo>
                  <a:pt x="648024" y="75380"/>
                </a:lnTo>
                <a:lnTo>
                  <a:pt x="648024" y="35203"/>
                </a:lnTo>
                <a:close/>
                <a:moveTo>
                  <a:pt x="3795170" y="4895"/>
                </a:moveTo>
                <a:lnTo>
                  <a:pt x="3937197" y="4895"/>
                </a:lnTo>
                <a:lnTo>
                  <a:pt x="3937197" y="35908"/>
                </a:lnTo>
                <a:lnTo>
                  <a:pt x="3827945" y="35908"/>
                </a:lnTo>
                <a:lnTo>
                  <a:pt x="3827945" y="115909"/>
                </a:lnTo>
                <a:lnTo>
                  <a:pt x="3932616" y="115909"/>
                </a:lnTo>
                <a:lnTo>
                  <a:pt x="3932616" y="146922"/>
                </a:lnTo>
                <a:lnTo>
                  <a:pt x="3827945" y="146922"/>
                </a:lnTo>
                <a:lnTo>
                  <a:pt x="3827945" y="251592"/>
                </a:lnTo>
                <a:lnTo>
                  <a:pt x="3795170" y="251592"/>
                </a:lnTo>
                <a:close/>
                <a:moveTo>
                  <a:pt x="2982373" y="4895"/>
                </a:moveTo>
                <a:lnTo>
                  <a:pt x="3013034" y="4895"/>
                </a:lnTo>
                <a:lnTo>
                  <a:pt x="3013034" y="153266"/>
                </a:lnTo>
                <a:lnTo>
                  <a:pt x="3089158" y="75380"/>
                </a:lnTo>
                <a:lnTo>
                  <a:pt x="3128629" y="75380"/>
                </a:lnTo>
                <a:lnTo>
                  <a:pt x="3044399" y="160667"/>
                </a:lnTo>
                <a:lnTo>
                  <a:pt x="3131449" y="251592"/>
                </a:lnTo>
                <a:lnTo>
                  <a:pt x="3093387" y="251592"/>
                </a:lnTo>
                <a:lnTo>
                  <a:pt x="3013034" y="168068"/>
                </a:lnTo>
                <a:lnTo>
                  <a:pt x="3013034" y="251592"/>
                </a:lnTo>
                <a:lnTo>
                  <a:pt x="2982373" y="251592"/>
                </a:lnTo>
                <a:close/>
                <a:moveTo>
                  <a:pt x="2223545" y="4895"/>
                </a:moveTo>
                <a:lnTo>
                  <a:pt x="2322224" y="4895"/>
                </a:lnTo>
                <a:cubicBezTo>
                  <a:pt x="2360638" y="4895"/>
                  <a:pt x="2391299" y="34146"/>
                  <a:pt x="2391299" y="72208"/>
                </a:cubicBezTo>
                <a:cubicBezTo>
                  <a:pt x="2391299" y="94411"/>
                  <a:pt x="2380726" y="112384"/>
                  <a:pt x="2364515" y="123662"/>
                </a:cubicBezTo>
                <a:cubicBezTo>
                  <a:pt x="2386718" y="134235"/>
                  <a:pt x="2401519" y="155028"/>
                  <a:pt x="2401519" y="181812"/>
                </a:cubicBezTo>
                <a:cubicBezTo>
                  <a:pt x="2401519" y="221284"/>
                  <a:pt x="2369801" y="251592"/>
                  <a:pt x="2329977" y="251592"/>
                </a:cubicBezTo>
                <a:lnTo>
                  <a:pt x="2223545" y="251592"/>
                </a:lnTo>
                <a:close/>
                <a:moveTo>
                  <a:pt x="1517657" y="4895"/>
                </a:moveTo>
                <a:lnTo>
                  <a:pt x="1695631" y="4895"/>
                </a:lnTo>
                <a:lnTo>
                  <a:pt x="1695631" y="35908"/>
                </a:lnTo>
                <a:lnTo>
                  <a:pt x="1622679" y="35908"/>
                </a:lnTo>
                <a:lnTo>
                  <a:pt x="1622679" y="251592"/>
                </a:lnTo>
                <a:lnTo>
                  <a:pt x="1590256" y="251592"/>
                </a:lnTo>
                <a:lnTo>
                  <a:pt x="1590256" y="35908"/>
                </a:lnTo>
                <a:lnTo>
                  <a:pt x="1517657" y="35908"/>
                </a:lnTo>
                <a:close/>
                <a:moveTo>
                  <a:pt x="410623" y="4895"/>
                </a:moveTo>
                <a:lnTo>
                  <a:pt x="441284" y="4895"/>
                </a:lnTo>
                <a:lnTo>
                  <a:pt x="441284" y="105688"/>
                </a:lnTo>
                <a:cubicBezTo>
                  <a:pt x="455381" y="84190"/>
                  <a:pt x="477936" y="70798"/>
                  <a:pt x="507892" y="70798"/>
                </a:cubicBezTo>
                <a:cubicBezTo>
                  <a:pt x="556879" y="70798"/>
                  <a:pt x="597056" y="111327"/>
                  <a:pt x="597056" y="163486"/>
                </a:cubicBezTo>
                <a:cubicBezTo>
                  <a:pt x="597056" y="215645"/>
                  <a:pt x="556879" y="256174"/>
                  <a:pt x="507892" y="256174"/>
                </a:cubicBezTo>
                <a:cubicBezTo>
                  <a:pt x="477936" y="256174"/>
                  <a:pt x="455381" y="242782"/>
                  <a:pt x="441284" y="221284"/>
                </a:cubicBezTo>
                <a:lnTo>
                  <a:pt x="441284" y="251592"/>
                </a:lnTo>
                <a:lnTo>
                  <a:pt x="410623" y="251592"/>
                </a:lnTo>
                <a:close/>
                <a:moveTo>
                  <a:pt x="4855254" y="2075"/>
                </a:moveTo>
                <a:cubicBezTo>
                  <a:pt x="4866532" y="2075"/>
                  <a:pt x="4875695" y="11591"/>
                  <a:pt x="4875695" y="22868"/>
                </a:cubicBezTo>
                <a:cubicBezTo>
                  <a:pt x="4875695" y="34146"/>
                  <a:pt x="4866532" y="43309"/>
                  <a:pt x="4855254" y="43309"/>
                </a:cubicBezTo>
                <a:cubicBezTo>
                  <a:pt x="4843624" y="43309"/>
                  <a:pt x="4834462" y="34146"/>
                  <a:pt x="4834462" y="22868"/>
                </a:cubicBezTo>
                <a:cubicBezTo>
                  <a:pt x="4834462" y="11591"/>
                  <a:pt x="4843624" y="2075"/>
                  <a:pt x="4855254" y="2075"/>
                </a:cubicBezTo>
                <a:close/>
                <a:moveTo>
                  <a:pt x="5519432" y="313"/>
                </a:moveTo>
                <a:cubicBezTo>
                  <a:pt x="5590974" y="313"/>
                  <a:pt x="5647363" y="57054"/>
                  <a:pt x="5647363" y="128243"/>
                </a:cubicBezTo>
                <a:cubicBezTo>
                  <a:pt x="5647363" y="199081"/>
                  <a:pt x="5590974" y="256174"/>
                  <a:pt x="5519432" y="256174"/>
                </a:cubicBezTo>
                <a:cubicBezTo>
                  <a:pt x="5447890" y="256174"/>
                  <a:pt x="5391854" y="199081"/>
                  <a:pt x="5391854" y="128243"/>
                </a:cubicBezTo>
                <a:cubicBezTo>
                  <a:pt x="5391854" y="57054"/>
                  <a:pt x="5447890" y="313"/>
                  <a:pt x="5519432" y="313"/>
                </a:cubicBezTo>
                <a:close/>
                <a:moveTo>
                  <a:pt x="3349171" y="313"/>
                </a:moveTo>
                <a:lnTo>
                  <a:pt x="3349171" y="29917"/>
                </a:lnTo>
                <a:cubicBezTo>
                  <a:pt x="3318510" y="27450"/>
                  <a:pt x="3302651" y="39432"/>
                  <a:pt x="3302651" y="70093"/>
                </a:cubicBezTo>
                <a:lnTo>
                  <a:pt x="3302651" y="75380"/>
                </a:lnTo>
                <a:lnTo>
                  <a:pt x="3349171" y="75380"/>
                </a:lnTo>
                <a:lnTo>
                  <a:pt x="3349171" y="104983"/>
                </a:lnTo>
                <a:lnTo>
                  <a:pt x="3302651" y="104983"/>
                </a:lnTo>
                <a:lnTo>
                  <a:pt x="3302651" y="251592"/>
                </a:lnTo>
                <a:lnTo>
                  <a:pt x="3271990" y="251592"/>
                </a:lnTo>
                <a:lnTo>
                  <a:pt x="3271990" y="104983"/>
                </a:lnTo>
                <a:lnTo>
                  <a:pt x="3243796" y="104983"/>
                </a:lnTo>
                <a:lnTo>
                  <a:pt x="3243796" y="75380"/>
                </a:lnTo>
                <a:lnTo>
                  <a:pt x="3271990" y="75380"/>
                </a:lnTo>
                <a:lnTo>
                  <a:pt x="3271990" y="70093"/>
                </a:lnTo>
                <a:cubicBezTo>
                  <a:pt x="3271990" y="23221"/>
                  <a:pt x="3298774" y="-3211"/>
                  <a:pt x="3349171" y="313"/>
                </a:cubicBezTo>
                <a:close/>
                <a:moveTo>
                  <a:pt x="88106" y="313"/>
                </a:moveTo>
                <a:cubicBezTo>
                  <a:pt x="128635" y="313"/>
                  <a:pt x="157887" y="23221"/>
                  <a:pt x="171631" y="54234"/>
                </a:cubicBezTo>
                <a:lnTo>
                  <a:pt x="144142" y="70093"/>
                </a:lnTo>
                <a:cubicBezTo>
                  <a:pt x="135331" y="48948"/>
                  <a:pt x="118062" y="32031"/>
                  <a:pt x="88106" y="32031"/>
                </a:cubicBezTo>
                <a:cubicBezTo>
                  <a:pt x="61675" y="32031"/>
                  <a:pt x="43348" y="46128"/>
                  <a:pt x="43348" y="68684"/>
                </a:cubicBezTo>
                <a:cubicBezTo>
                  <a:pt x="43348" y="91591"/>
                  <a:pt x="60617" y="100049"/>
                  <a:pt x="95155" y="110975"/>
                </a:cubicBezTo>
                <a:cubicBezTo>
                  <a:pt x="138151" y="125072"/>
                  <a:pt x="178680" y="137759"/>
                  <a:pt x="178680" y="185336"/>
                </a:cubicBezTo>
                <a:cubicBezTo>
                  <a:pt x="178680" y="228685"/>
                  <a:pt x="143790" y="256174"/>
                  <a:pt x="93393" y="256174"/>
                </a:cubicBezTo>
                <a:cubicBezTo>
                  <a:pt x="46520" y="256174"/>
                  <a:pt x="13040" y="232561"/>
                  <a:pt x="0" y="195557"/>
                </a:cubicBezTo>
                <a:lnTo>
                  <a:pt x="28194" y="179345"/>
                </a:lnTo>
                <a:cubicBezTo>
                  <a:pt x="37005" y="206482"/>
                  <a:pt x="58150" y="224103"/>
                  <a:pt x="94098" y="224103"/>
                </a:cubicBezTo>
                <a:cubicBezTo>
                  <a:pt x="128988" y="224103"/>
                  <a:pt x="146257" y="208244"/>
                  <a:pt x="146257" y="186041"/>
                </a:cubicBezTo>
                <a:cubicBezTo>
                  <a:pt x="146257" y="160667"/>
                  <a:pt x="124406" y="152208"/>
                  <a:pt x="88106" y="140931"/>
                </a:cubicBezTo>
                <a:cubicBezTo>
                  <a:pt x="48635" y="128243"/>
                  <a:pt x="10573" y="115909"/>
                  <a:pt x="10573" y="70093"/>
                </a:cubicBezTo>
                <a:cubicBezTo>
                  <a:pt x="10573" y="25688"/>
                  <a:pt x="46873" y="313"/>
                  <a:pt x="88106" y="313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0" name="Google Shape;89;p13" hidden="1">
            <a:extLst>
              <a:ext uri="{FF2B5EF4-FFF2-40B4-BE49-F238E27FC236}">
                <a16:creationId xmlns:a16="http://schemas.microsoft.com/office/drawing/2014/main" id="{30E6DD93-204B-0E43-9069-33BCC69C5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497043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New Republican Tax Code will </a:t>
            </a:r>
            <a:b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cost $1.9 trillion.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[T2O] Google Shape;90;p13">
            <a:extLst>
              <a:ext uri="{FF2B5EF4-FFF2-40B4-BE49-F238E27FC236}">
                <a16:creationId xmlns:a16="http://schemas.microsoft.com/office/drawing/2014/main" id="{1C26B22A-2859-854C-B39E-9C47DD7EC555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[T2O] Google Shape;89;p13">
            <a:extLst>
              <a:ext uri="{FF2B5EF4-FFF2-40B4-BE49-F238E27FC236}">
                <a16:creationId xmlns:a16="http://schemas.microsoft.com/office/drawing/2014/main" id="{92B775DB-8FAC-A346-B827-54B773A9B7E8}"/>
              </a:ext>
            </a:extLst>
          </p:cNvPr>
          <p:cNvSpPr/>
          <p:nvPr/>
        </p:nvSpPr>
        <p:spPr>
          <a:xfrm>
            <a:off x="934195" y="3353796"/>
            <a:ext cx="8392440" cy="852698"/>
          </a:xfrm>
          <a:custGeom>
            <a:avLst/>
            <a:gdLst/>
            <a:ahLst/>
            <a:cxnLst/>
            <a:rect l="l" t="t" r="r" b="b"/>
            <a:pathLst>
              <a:path w="8392440" h="852698">
                <a:moveTo>
                  <a:pt x="8170241" y="491947"/>
                </a:moveTo>
                <a:cubicBezTo>
                  <a:pt x="8223275" y="491947"/>
                  <a:pt x="8265338" y="534924"/>
                  <a:pt x="8265338" y="587045"/>
                </a:cubicBezTo>
                <a:cubicBezTo>
                  <a:pt x="8265338" y="640080"/>
                  <a:pt x="8223275" y="682142"/>
                  <a:pt x="8170241" y="682142"/>
                </a:cubicBezTo>
                <a:cubicBezTo>
                  <a:pt x="8117205" y="682142"/>
                  <a:pt x="8075143" y="640080"/>
                  <a:pt x="8075143" y="587045"/>
                </a:cubicBezTo>
                <a:cubicBezTo>
                  <a:pt x="8075143" y="534924"/>
                  <a:pt x="8117205" y="491947"/>
                  <a:pt x="8170241" y="491947"/>
                </a:cubicBezTo>
                <a:close/>
                <a:moveTo>
                  <a:pt x="6509919" y="345643"/>
                </a:moveTo>
                <a:cubicBezTo>
                  <a:pt x="6457798" y="345643"/>
                  <a:pt x="6418479" y="384048"/>
                  <a:pt x="6418479" y="440741"/>
                </a:cubicBezTo>
                <a:cubicBezTo>
                  <a:pt x="6418479" y="497433"/>
                  <a:pt x="6457798" y="535838"/>
                  <a:pt x="6509919" y="535838"/>
                </a:cubicBezTo>
                <a:cubicBezTo>
                  <a:pt x="6562954" y="535838"/>
                  <a:pt x="6602273" y="497433"/>
                  <a:pt x="6602273" y="440741"/>
                </a:cubicBezTo>
                <a:cubicBezTo>
                  <a:pt x="6602273" y="384048"/>
                  <a:pt x="6562954" y="345643"/>
                  <a:pt x="6509919" y="345643"/>
                </a:cubicBezTo>
                <a:close/>
                <a:moveTo>
                  <a:pt x="4942865" y="341071"/>
                </a:moveTo>
                <a:cubicBezTo>
                  <a:pt x="4886173" y="341071"/>
                  <a:pt x="4846853" y="381305"/>
                  <a:pt x="4846853" y="440741"/>
                </a:cubicBezTo>
                <a:cubicBezTo>
                  <a:pt x="4846853" y="500177"/>
                  <a:pt x="4886173" y="540410"/>
                  <a:pt x="4942865" y="540410"/>
                </a:cubicBezTo>
                <a:cubicBezTo>
                  <a:pt x="4999559" y="540410"/>
                  <a:pt x="5038878" y="500177"/>
                  <a:pt x="5038878" y="440741"/>
                </a:cubicBezTo>
                <a:cubicBezTo>
                  <a:pt x="5038878" y="381305"/>
                  <a:pt x="4999559" y="341071"/>
                  <a:pt x="4942865" y="341071"/>
                </a:cubicBezTo>
                <a:close/>
                <a:moveTo>
                  <a:pt x="4401921" y="341071"/>
                </a:moveTo>
                <a:cubicBezTo>
                  <a:pt x="4345229" y="341071"/>
                  <a:pt x="4305910" y="381305"/>
                  <a:pt x="4305910" y="440741"/>
                </a:cubicBezTo>
                <a:cubicBezTo>
                  <a:pt x="4305910" y="500177"/>
                  <a:pt x="4345229" y="540410"/>
                  <a:pt x="4401921" y="540410"/>
                </a:cubicBezTo>
                <a:cubicBezTo>
                  <a:pt x="4458614" y="540410"/>
                  <a:pt x="4497934" y="500177"/>
                  <a:pt x="4497934" y="440741"/>
                </a:cubicBezTo>
                <a:cubicBezTo>
                  <a:pt x="4497934" y="381305"/>
                  <a:pt x="4458614" y="341071"/>
                  <a:pt x="4401921" y="341071"/>
                </a:cubicBezTo>
                <a:close/>
                <a:moveTo>
                  <a:pt x="7373570" y="212141"/>
                </a:moveTo>
                <a:lnTo>
                  <a:pt x="7525360" y="212141"/>
                </a:lnTo>
                <a:lnTo>
                  <a:pt x="7525360" y="669341"/>
                </a:lnTo>
                <a:lnTo>
                  <a:pt x="7373570" y="669341"/>
                </a:lnTo>
                <a:close/>
                <a:moveTo>
                  <a:pt x="5234178" y="212141"/>
                </a:moveTo>
                <a:lnTo>
                  <a:pt x="5404257" y="212141"/>
                </a:lnTo>
                <a:lnTo>
                  <a:pt x="5496611" y="477317"/>
                </a:lnTo>
                <a:lnTo>
                  <a:pt x="5567934" y="212141"/>
                </a:lnTo>
                <a:lnTo>
                  <a:pt x="5736184" y="212141"/>
                </a:lnTo>
                <a:lnTo>
                  <a:pt x="5579821" y="662025"/>
                </a:lnTo>
                <a:cubicBezTo>
                  <a:pt x="5531359" y="801014"/>
                  <a:pt x="5444491" y="858621"/>
                  <a:pt x="5303673" y="852221"/>
                </a:cubicBezTo>
                <a:lnTo>
                  <a:pt x="5303673" y="709574"/>
                </a:lnTo>
                <a:cubicBezTo>
                  <a:pt x="5368595" y="709574"/>
                  <a:pt x="5396942" y="695858"/>
                  <a:pt x="5417059" y="654710"/>
                </a:cubicBezTo>
                <a:close/>
                <a:moveTo>
                  <a:pt x="3230195" y="212141"/>
                </a:moveTo>
                <a:lnTo>
                  <a:pt x="3381985" y="212141"/>
                </a:lnTo>
                <a:lnTo>
                  <a:pt x="3381985" y="669341"/>
                </a:lnTo>
                <a:lnTo>
                  <a:pt x="3230195" y="669341"/>
                </a:lnTo>
                <a:close/>
                <a:moveTo>
                  <a:pt x="2463851" y="212141"/>
                </a:moveTo>
                <a:lnTo>
                  <a:pt x="2624786" y="212141"/>
                </a:lnTo>
                <a:lnTo>
                  <a:pt x="2685136" y="460857"/>
                </a:lnTo>
                <a:lnTo>
                  <a:pt x="2753716" y="212141"/>
                </a:lnTo>
                <a:lnTo>
                  <a:pt x="2881732" y="212141"/>
                </a:lnTo>
                <a:lnTo>
                  <a:pt x="2950312" y="460857"/>
                </a:lnTo>
                <a:lnTo>
                  <a:pt x="3010663" y="212141"/>
                </a:lnTo>
                <a:lnTo>
                  <a:pt x="3171597" y="212141"/>
                </a:lnTo>
                <a:lnTo>
                  <a:pt x="3031693" y="669341"/>
                </a:lnTo>
                <a:lnTo>
                  <a:pt x="2883561" y="669341"/>
                </a:lnTo>
                <a:lnTo>
                  <a:pt x="2817724" y="437083"/>
                </a:lnTo>
                <a:lnTo>
                  <a:pt x="2751887" y="669341"/>
                </a:lnTo>
                <a:lnTo>
                  <a:pt x="2603754" y="669341"/>
                </a:lnTo>
                <a:close/>
                <a:moveTo>
                  <a:pt x="7110070" y="202997"/>
                </a:moveTo>
                <a:lnTo>
                  <a:pt x="7110070" y="371246"/>
                </a:lnTo>
                <a:cubicBezTo>
                  <a:pt x="7049720" y="362102"/>
                  <a:pt x="6972910" y="389534"/>
                  <a:pt x="6972910" y="480060"/>
                </a:cubicBezTo>
                <a:lnTo>
                  <a:pt x="6972910" y="669341"/>
                </a:lnTo>
                <a:lnTo>
                  <a:pt x="6821120" y="669341"/>
                </a:lnTo>
                <a:lnTo>
                  <a:pt x="6821120" y="212141"/>
                </a:lnTo>
                <a:lnTo>
                  <a:pt x="6972910" y="212141"/>
                </a:lnTo>
                <a:lnTo>
                  <a:pt x="6972910" y="297180"/>
                </a:lnTo>
                <a:cubicBezTo>
                  <a:pt x="6991199" y="235001"/>
                  <a:pt x="7048806" y="202997"/>
                  <a:pt x="7110070" y="202997"/>
                </a:cubicBezTo>
                <a:close/>
                <a:moveTo>
                  <a:pt x="6509919" y="199339"/>
                </a:moveTo>
                <a:cubicBezTo>
                  <a:pt x="6646164" y="199339"/>
                  <a:pt x="6754064" y="304495"/>
                  <a:pt x="6754064" y="440741"/>
                </a:cubicBezTo>
                <a:cubicBezTo>
                  <a:pt x="6754064" y="576986"/>
                  <a:pt x="6646164" y="682142"/>
                  <a:pt x="6509919" y="682142"/>
                </a:cubicBezTo>
                <a:cubicBezTo>
                  <a:pt x="6375502" y="682142"/>
                  <a:pt x="6265774" y="576986"/>
                  <a:pt x="6265774" y="440741"/>
                </a:cubicBezTo>
                <a:cubicBezTo>
                  <a:pt x="6265774" y="304495"/>
                  <a:pt x="6374588" y="199339"/>
                  <a:pt x="6509919" y="199339"/>
                </a:cubicBezTo>
                <a:close/>
                <a:moveTo>
                  <a:pt x="4909033" y="199339"/>
                </a:moveTo>
                <a:cubicBezTo>
                  <a:pt x="4967555" y="199339"/>
                  <a:pt x="5009617" y="219456"/>
                  <a:pt x="5038878" y="254203"/>
                </a:cubicBezTo>
                <a:lnTo>
                  <a:pt x="5038878" y="212141"/>
                </a:lnTo>
                <a:lnTo>
                  <a:pt x="5190668" y="212141"/>
                </a:lnTo>
                <a:lnTo>
                  <a:pt x="5190668" y="669341"/>
                </a:lnTo>
                <a:lnTo>
                  <a:pt x="5038878" y="669341"/>
                </a:lnTo>
                <a:lnTo>
                  <a:pt x="5038878" y="627278"/>
                </a:lnTo>
                <a:cubicBezTo>
                  <a:pt x="5009617" y="662025"/>
                  <a:pt x="4967555" y="682142"/>
                  <a:pt x="4909033" y="682142"/>
                </a:cubicBezTo>
                <a:cubicBezTo>
                  <a:pt x="4786503" y="682142"/>
                  <a:pt x="4694149" y="577901"/>
                  <a:pt x="4694149" y="440741"/>
                </a:cubicBezTo>
                <a:cubicBezTo>
                  <a:pt x="4694149" y="303581"/>
                  <a:pt x="4786503" y="199339"/>
                  <a:pt x="4909033" y="199339"/>
                </a:cubicBezTo>
                <a:close/>
                <a:moveTo>
                  <a:pt x="4435754" y="199339"/>
                </a:moveTo>
                <a:cubicBezTo>
                  <a:pt x="4558284" y="199339"/>
                  <a:pt x="4650638" y="303581"/>
                  <a:pt x="4650638" y="440741"/>
                </a:cubicBezTo>
                <a:cubicBezTo>
                  <a:pt x="4650638" y="577901"/>
                  <a:pt x="4558284" y="682142"/>
                  <a:pt x="4435754" y="682142"/>
                </a:cubicBezTo>
                <a:cubicBezTo>
                  <a:pt x="4377233" y="682142"/>
                  <a:pt x="4335170" y="662025"/>
                  <a:pt x="4305910" y="627278"/>
                </a:cubicBezTo>
                <a:lnTo>
                  <a:pt x="4305910" y="852221"/>
                </a:lnTo>
                <a:lnTo>
                  <a:pt x="4154119" y="852221"/>
                </a:lnTo>
                <a:lnTo>
                  <a:pt x="4154119" y="212141"/>
                </a:lnTo>
                <a:lnTo>
                  <a:pt x="4305910" y="212141"/>
                </a:lnTo>
                <a:lnTo>
                  <a:pt x="4305910" y="254203"/>
                </a:lnTo>
                <a:cubicBezTo>
                  <a:pt x="4335170" y="219456"/>
                  <a:pt x="4377233" y="199339"/>
                  <a:pt x="4435754" y="199339"/>
                </a:cubicBezTo>
                <a:close/>
                <a:moveTo>
                  <a:pt x="1880616" y="175565"/>
                </a:moveTo>
                <a:cubicBezTo>
                  <a:pt x="1782776" y="175565"/>
                  <a:pt x="1707795" y="246888"/>
                  <a:pt x="1707795" y="349301"/>
                </a:cubicBezTo>
                <a:cubicBezTo>
                  <a:pt x="1707795" y="451713"/>
                  <a:pt x="1782776" y="523037"/>
                  <a:pt x="1880616" y="523037"/>
                </a:cubicBezTo>
                <a:cubicBezTo>
                  <a:pt x="1978457" y="523037"/>
                  <a:pt x="2053438" y="451713"/>
                  <a:pt x="2053438" y="349301"/>
                </a:cubicBezTo>
                <a:cubicBezTo>
                  <a:pt x="2053438" y="246888"/>
                  <a:pt x="1978457" y="175565"/>
                  <a:pt x="1880616" y="175565"/>
                </a:cubicBezTo>
                <a:close/>
                <a:moveTo>
                  <a:pt x="7800061" y="84125"/>
                </a:moveTo>
                <a:lnTo>
                  <a:pt x="7800061" y="212141"/>
                </a:lnTo>
                <a:lnTo>
                  <a:pt x="7895159" y="212141"/>
                </a:lnTo>
                <a:lnTo>
                  <a:pt x="7895159" y="357530"/>
                </a:lnTo>
                <a:lnTo>
                  <a:pt x="7800061" y="357530"/>
                </a:lnTo>
                <a:lnTo>
                  <a:pt x="7800061" y="490118"/>
                </a:lnTo>
                <a:cubicBezTo>
                  <a:pt x="7800061" y="533095"/>
                  <a:pt x="7833894" y="535838"/>
                  <a:pt x="7895159" y="532181"/>
                </a:cubicBezTo>
                <a:lnTo>
                  <a:pt x="7895159" y="669341"/>
                </a:lnTo>
                <a:cubicBezTo>
                  <a:pt x="7708621" y="692201"/>
                  <a:pt x="7648271" y="634594"/>
                  <a:pt x="7648271" y="493776"/>
                </a:cubicBezTo>
                <a:lnTo>
                  <a:pt x="7648271" y="357530"/>
                </a:lnTo>
                <a:lnTo>
                  <a:pt x="7579691" y="357530"/>
                </a:lnTo>
                <a:lnTo>
                  <a:pt x="7579691" y="212141"/>
                </a:lnTo>
                <a:lnTo>
                  <a:pt x="7648271" y="212141"/>
                </a:lnTo>
                <a:lnTo>
                  <a:pt x="7648271" y="129845"/>
                </a:lnTo>
                <a:close/>
                <a:moveTo>
                  <a:pt x="960120" y="29261"/>
                </a:moveTo>
                <a:lnTo>
                  <a:pt x="1123798" y="29261"/>
                </a:lnTo>
                <a:lnTo>
                  <a:pt x="1123798" y="266090"/>
                </a:lnTo>
                <a:lnTo>
                  <a:pt x="1303935" y="266090"/>
                </a:lnTo>
                <a:lnTo>
                  <a:pt x="1303935" y="29261"/>
                </a:lnTo>
                <a:lnTo>
                  <a:pt x="1466698" y="29261"/>
                </a:lnTo>
                <a:lnTo>
                  <a:pt x="1466698" y="669341"/>
                </a:lnTo>
                <a:lnTo>
                  <a:pt x="1303935" y="669341"/>
                </a:lnTo>
                <a:lnTo>
                  <a:pt x="1303935" y="423367"/>
                </a:lnTo>
                <a:lnTo>
                  <a:pt x="1123798" y="423367"/>
                </a:lnTo>
                <a:lnTo>
                  <a:pt x="1123798" y="669341"/>
                </a:lnTo>
                <a:lnTo>
                  <a:pt x="960120" y="669341"/>
                </a:lnTo>
                <a:close/>
                <a:moveTo>
                  <a:pt x="0" y="29261"/>
                </a:moveTo>
                <a:lnTo>
                  <a:pt x="176479" y="29261"/>
                </a:lnTo>
                <a:lnTo>
                  <a:pt x="275235" y="432511"/>
                </a:lnTo>
                <a:lnTo>
                  <a:pt x="389535" y="29261"/>
                </a:lnTo>
                <a:lnTo>
                  <a:pt x="518465" y="29261"/>
                </a:lnTo>
                <a:lnTo>
                  <a:pt x="632765" y="432511"/>
                </a:lnTo>
                <a:lnTo>
                  <a:pt x="732435" y="29261"/>
                </a:lnTo>
                <a:lnTo>
                  <a:pt x="908000" y="29261"/>
                </a:lnTo>
                <a:lnTo>
                  <a:pt x="729692" y="669341"/>
                </a:lnTo>
                <a:lnTo>
                  <a:pt x="556870" y="669341"/>
                </a:lnTo>
                <a:lnTo>
                  <a:pt x="454457" y="308153"/>
                </a:lnTo>
                <a:lnTo>
                  <a:pt x="352044" y="669341"/>
                </a:lnTo>
                <a:lnTo>
                  <a:pt x="179223" y="669341"/>
                </a:lnTo>
                <a:close/>
                <a:moveTo>
                  <a:pt x="8182128" y="15545"/>
                </a:moveTo>
                <a:cubicBezTo>
                  <a:pt x="8293685" y="15545"/>
                  <a:pt x="8392440" y="81381"/>
                  <a:pt x="8392440" y="197510"/>
                </a:cubicBezTo>
                <a:cubicBezTo>
                  <a:pt x="8392440" y="334670"/>
                  <a:pt x="8247965" y="373075"/>
                  <a:pt x="8247965" y="436169"/>
                </a:cubicBezTo>
                <a:lnTo>
                  <a:pt x="8092517" y="436169"/>
                </a:lnTo>
                <a:cubicBezTo>
                  <a:pt x="8092517" y="325526"/>
                  <a:pt x="8229676" y="287121"/>
                  <a:pt x="8229676" y="217627"/>
                </a:cubicBezTo>
                <a:cubicBezTo>
                  <a:pt x="8229676" y="191110"/>
                  <a:pt x="8211389" y="173736"/>
                  <a:pt x="8175727" y="173736"/>
                </a:cubicBezTo>
                <a:cubicBezTo>
                  <a:pt x="8134579" y="173736"/>
                  <a:pt x="8107147" y="202082"/>
                  <a:pt x="8087945" y="245973"/>
                </a:cubicBezTo>
                <a:lnTo>
                  <a:pt x="7948955" y="166421"/>
                </a:lnTo>
                <a:cubicBezTo>
                  <a:pt x="7991018" y="64922"/>
                  <a:pt x="8082458" y="15545"/>
                  <a:pt x="8182128" y="15545"/>
                </a:cubicBezTo>
                <a:close/>
                <a:moveTo>
                  <a:pt x="1880616" y="15545"/>
                </a:moveTo>
                <a:cubicBezTo>
                  <a:pt x="2067154" y="15545"/>
                  <a:pt x="2216201" y="160934"/>
                  <a:pt x="2216201" y="349301"/>
                </a:cubicBezTo>
                <a:cubicBezTo>
                  <a:pt x="2216201" y="537667"/>
                  <a:pt x="2067154" y="683057"/>
                  <a:pt x="1880616" y="683057"/>
                </a:cubicBezTo>
                <a:cubicBezTo>
                  <a:pt x="1694079" y="683057"/>
                  <a:pt x="1545032" y="537667"/>
                  <a:pt x="1545032" y="349301"/>
                </a:cubicBezTo>
                <a:cubicBezTo>
                  <a:pt x="1545032" y="160934"/>
                  <a:pt x="1694079" y="15545"/>
                  <a:pt x="1880616" y="15545"/>
                </a:cubicBezTo>
                <a:close/>
                <a:moveTo>
                  <a:pt x="6212576" y="14839"/>
                </a:moveTo>
                <a:cubicBezTo>
                  <a:pt x="6221664" y="14741"/>
                  <a:pt x="6231065" y="14973"/>
                  <a:pt x="6240780" y="15545"/>
                </a:cubicBezTo>
                <a:lnTo>
                  <a:pt x="6240780" y="156362"/>
                </a:lnTo>
                <a:cubicBezTo>
                  <a:pt x="6192317" y="152705"/>
                  <a:pt x="6162142" y="170078"/>
                  <a:pt x="6162142" y="212141"/>
                </a:cubicBezTo>
                <a:lnTo>
                  <a:pt x="6240780" y="212141"/>
                </a:lnTo>
                <a:lnTo>
                  <a:pt x="6240780" y="357530"/>
                </a:lnTo>
                <a:lnTo>
                  <a:pt x="6162142" y="357530"/>
                </a:lnTo>
                <a:lnTo>
                  <a:pt x="6162142" y="669341"/>
                </a:lnTo>
                <a:lnTo>
                  <a:pt x="6010351" y="669341"/>
                </a:lnTo>
                <a:lnTo>
                  <a:pt x="6010351" y="357530"/>
                </a:lnTo>
                <a:lnTo>
                  <a:pt x="5952745" y="357530"/>
                </a:lnTo>
                <a:lnTo>
                  <a:pt x="5952745" y="212141"/>
                </a:lnTo>
                <a:lnTo>
                  <a:pt x="6010351" y="212141"/>
                </a:lnTo>
                <a:cubicBezTo>
                  <a:pt x="6010351" y="92126"/>
                  <a:pt x="6076253" y="16313"/>
                  <a:pt x="6212576" y="14839"/>
                </a:cubicBezTo>
                <a:close/>
                <a:moveTo>
                  <a:pt x="3706445" y="1829"/>
                </a:moveTo>
                <a:lnTo>
                  <a:pt x="3858235" y="1829"/>
                </a:lnTo>
                <a:lnTo>
                  <a:pt x="3858235" y="669341"/>
                </a:lnTo>
                <a:lnTo>
                  <a:pt x="3706445" y="669341"/>
                </a:lnTo>
                <a:close/>
                <a:moveTo>
                  <a:pt x="3468319" y="1829"/>
                </a:moveTo>
                <a:lnTo>
                  <a:pt x="3620110" y="1829"/>
                </a:lnTo>
                <a:lnTo>
                  <a:pt x="3620110" y="669341"/>
                </a:lnTo>
                <a:lnTo>
                  <a:pt x="3468319" y="669341"/>
                </a:lnTo>
                <a:close/>
                <a:moveTo>
                  <a:pt x="7449465" y="0"/>
                </a:moveTo>
                <a:cubicBezTo>
                  <a:pt x="7497013" y="0"/>
                  <a:pt x="7537247" y="39319"/>
                  <a:pt x="7537247" y="86868"/>
                </a:cubicBezTo>
                <a:cubicBezTo>
                  <a:pt x="7537247" y="134417"/>
                  <a:pt x="7497013" y="174650"/>
                  <a:pt x="7449465" y="174650"/>
                </a:cubicBezTo>
                <a:cubicBezTo>
                  <a:pt x="7401916" y="174650"/>
                  <a:pt x="7361682" y="134417"/>
                  <a:pt x="7361682" y="86868"/>
                </a:cubicBezTo>
                <a:cubicBezTo>
                  <a:pt x="7361682" y="39319"/>
                  <a:pt x="7401916" y="0"/>
                  <a:pt x="7449465" y="0"/>
                </a:cubicBezTo>
                <a:close/>
                <a:moveTo>
                  <a:pt x="3306089" y="0"/>
                </a:moveTo>
                <a:cubicBezTo>
                  <a:pt x="3353638" y="0"/>
                  <a:pt x="3393872" y="39319"/>
                  <a:pt x="3393872" y="86868"/>
                </a:cubicBezTo>
                <a:cubicBezTo>
                  <a:pt x="3393872" y="134417"/>
                  <a:pt x="3353638" y="174650"/>
                  <a:pt x="3306089" y="174650"/>
                </a:cubicBezTo>
                <a:cubicBezTo>
                  <a:pt x="3258541" y="174650"/>
                  <a:pt x="3218307" y="134417"/>
                  <a:pt x="3218307" y="86868"/>
                </a:cubicBezTo>
                <a:cubicBezTo>
                  <a:pt x="3218307" y="39319"/>
                  <a:pt x="3258541" y="0"/>
                  <a:pt x="3306089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AD127872-C8B4-CC40-B828-8BC34B1B5138}"/>
              </a:ext>
            </a:extLst>
          </p:cNvPr>
          <p:cNvSpPr/>
          <p:nvPr/>
        </p:nvSpPr>
        <p:spPr>
          <a:xfrm>
            <a:off x="935243" y="1717689"/>
            <a:ext cx="8901160" cy="1066515"/>
          </a:xfrm>
          <a:custGeom>
            <a:avLst/>
            <a:gdLst/>
            <a:ahLst/>
            <a:cxnLst/>
            <a:rect l="l" t="t" r="r" b="b"/>
            <a:pathLst>
              <a:path w="8901160" h="1066515">
                <a:moveTo>
                  <a:pt x="4121181" y="911410"/>
                </a:moveTo>
                <a:cubicBezTo>
                  <a:pt x="4150404" y="911410"/>
                  <a:pt x="4174569" y="935575"/>
                  <a:pt x="4174569" y="964797"/>
                </a:cubicBezTo>
                <a:cubicBezTo>
                  <a:pt x="4174569" y="994020"/>
                  <a:pt x="4150404" y="1018185"/>
                  <a:pt x="4121181" y="1018185"/>
                </a:cubicBezTo>
                <a:cubicBezTo>
                  <a:pt x="4091958" y="1018185"/>
                  <a:pt x="4067794" y="994020"/>
                  <a:pt x="4067794" y="964797"/>
                </a:cubicBezTo>
                <a:cubicBezTo>
                  <a:pt x="4067794" y="935575"/>
                  <a:pt x="4091958" y="911410"/>
                  <a:pt x="4121181" y="911410"/>
                </a:cubicBezTo>
                <a:close/>
                <a:moveTo>
                  <a:pt x="1854232" y="911410"/>
                </a:moveTo>
                <a:cubicBezTo>
                  <a:pt x="1883454" y="911410"/>
                  <a:pt x="1907619" y="935575"/>
                  <a:pt x="1907619" y="964797"/>
                </a:cubicBezTo>
                <a:cubicBezTo>
                  <a:pt x="1907619" y="994020"/>
                  <a:pt x="1883454" y="1018185"/>
                  <a:pt x="1854232" y="1018185"/>
                </a:cubicBezTo>
                <a:cubicBezTo>
                  <a:pt x="1825009" y="1018185"/>
                  <a:pt x="1800844" y="994020"/>
                  <a:pt x="1800844" y="964797"/>
                </a:cubicBezTo>
                <a:cubicBezTo>
                  <a:pt x="1800844" y="935575"/>
                  <a:pt x="1825009" y="911410"/>
                  <a:pt x="1854232" y="911410"/>
                </a:cubicBezTo>
                <a:close/>
                <a:moveTo>
                  <a:pt x="1423673" y="867576"/>
                </a:moveTo>
                <a:lnTo>
                  <a:pt x="1423673" y="927707"/>
                </a:lnTo>
                <a:cubicBezTo>
                  <a:pt x="1442781" y="922649"/>
                  <a:pt x="1448962" y="910286"/>
                  <a:pt x="1448962" y="898484"/>
                </a:cubicBezTo>
                <a:cubicBezTo>
                  <a:pt x="1448962" y="884435"/>
                  <a:pt x="1440532" y="876005"/>
                  <a:pt x="1423673" y="867576"/>
                </a:cubicBezTo>
                <a:close/>
                <a:moveTo>
                  <a:pt x="3551062" y="803510"/>
                </a:moveTo>
                <a:cubicBezTo>
                  <a:pt x="3514534" y="803510"/>
                  <a:pt x="3486436" y="829923"/>
                  <a:pt x="3486436" y="869823"/>
                </a:cubicBezTo>
                <a:cubicBezTo>
                  <a:pt x="3486436" y="909724"/>
                  <a:pt x="3514534" y="936136"/>
                  <a:pt x="3551062" y="936136"/>
                </a:cubicBezTo>
                <a:cubicBezTo>
                  <a:pt x="3587591" y="936136"/>
                  <a:pt x="3615690" y="909724"/>
                  <a:pt x="3615690" y="869823"/>
                </a:cubicBezTo>
                <a:cubicBezTo>
                  <a:pt x="3615690" y="829923"/>
                  <a:pt x="3587591" y="803510"/>
                  <a:pt x="3551062" y="803510"/>
                </a:cubicBezTo>
                <a:close/>
                <a:moveTo>
                  <a:pt x="455438" y="803510"/>
                </a:moveTo>
                <a:cubicBezTo>
                  <a:pt x="418910" y="803510"/>
                  <a:pt x="390811" y="829923"/>
                  <a:pt x="390811" y="869823"/>
                </a:cubicBezTo>
                <a:cubicBezTo>
                  <a:pt x="390811" y="909724"/>
                  <a:pt x="418910" y="936136"/>
                  <a:pt x="455438" y="936136"/>
                </a:cubicBezTo>
                <a:cubicBezTo>
                  <a:pt x="491966" y="936136"/>
                  <a:pt x="520065" y="909724"/>
                  <a:pt x="520065" y="869823"/>
                </a:cubicBezTo>
                <a:cubicBezTo>
                  <a:pt x="520065" y="829923"/>
                  <a:pt x="491966" y="803510"/>
                  <a:pt x="455438" y="803510"/>
                </a:cubicBezTo>
                <a:close/>
                <a:moveTo>
                  <a:pt x="3273314" y="729330"/>
                </a:moveTo>
                <a:lnTo>
                  <a:pt x="3357610" y="729330"/>
                </a:lnTo>
                <a:lnTo>
                  <a:pt x="3357610" y="1010317"/>
                </a:lnTo>
                <a:lnTo>
                  <a:pt x="3273314" y="1010317"/>
                </a:lnTo>
                <a:close/>
                <a:moveTo>
                  <a:pt x="2844689" y="729330"/>
                </a:moveTo>
                <a:lnTo>
                  <a:pt x="2928985" y="729330"/>
                </a:lnTo>
                <a:lnTo>
                  <a:pt x="2928985" y="1010317"/>
                </a:lnTo>
                <a:lnTo>
                  <a:pt x="2844689" y="1010317"/>
                </a:lnTo>
                <a:close/>
                <a:moveTo>
                  <a:pt x="2803731" y="723710"/>
                </a:moveTo>
                <a:lnTo>
                  <a:pt x="2803731" y="819246"/>
                </a:lnTo>
                <a:cubicBezTo>
                  <a:pt x="2768889" y="813626"/>
                  <a:pt x="2719435" y="827675"/>
                  <a:pt x="2719435" y="883311"/>
                </a:cubicBezTo>
                <a:lnTo>
                  <a:pt x="2719435" y="1010317"/>
                </a:lnTo>
                <a:lnTo>
                  <a:pt x="2635139" y="1010317"/>
                </a:lnTo>
                <a:lnTo>
                  <a:pt x="2635139" y="729330"/>
                </a:lnTo>
                <a:lnTo>
                  <a:pt x="2719435" y="729330"/>
                </a:lnTo>
                <a:lnTo>
                  <a:pt x="2719435" y="779345"/>
                </a:lnTo>
                <a:cubicBezTo>
                  <a:pt x="2730674" y="741693"/>
                  <a:pt x="2768326" y="723710"/>
                  <a:pt x="2803731" y="723710"/>
                </a:cubicBezTo>
                <a:close/>
                <a:moveTo>
                  <a:pt x="3914222" y="721462"/>
                </a:moveTo>
                <a:cubicBezTo>
                  <a:pt x="3970982" y="721462"/>
                  <a:pt x="4019311" y="761924"/>
                  <a:pt x="4019311" y="837791"/>
                </a:cubicBezTo>
                <a:lnTo>
                  <a:pt x="4019311" y="1010317"/>
                </a:lnTo>
                <a:lnTo>
                  <a:pt x="3935015" y="1010317"/>
                </a:lnTo>
                <a:lnTo>
                  <a:pt x="3935015" y="850154"/>
                </a:lnTo>
                <a:cubicBezTo>
                  <a:pt x="3935015" y="815312"/>
                  <a:pt x="3913098" y="799015"/>
                  <a:pt x="3886123" y="799015"/>
                </a:cubicBezTo>
                <a:cubicBezTo>
                  <a:pt x="3855215" y="799015"/>
                  <a:pt x="3833860" y="816998"/>
                  <a:pt x="3833860" y="856898"/>
                </a:cubicBezTo>
                <a:lnTo>
                  <a:pt x="3833860" y="1010317"/>
                </a:lnTo>
                <a:lnTo>
                  <a:pt x="3749563" y="1010317"/>
                </a:lnTo>
                <a:lnTo>
                  <a:pt x="3749563" y="729330"/>
                </a:lnTo>
                <a:lnTo>
                  <a:pt x="3833860" y="729330"/>
                </a:lnTo>
                <a:lnTo>
                  <a:pt x="3833860" y="755743"/>
                </a:lnTo>
                <a:cubicBezTo>
                  <a:pt x="3849033" y="734949"/>
                  <a:pt x="3877132" y="721462"/>
                  <a:pt x="3914222" y="721462"/>
                </a:cubicBezTo>
                <a:close/>
                <a:moveTo>
                  <a:pt x="3551062" y="721462"/>
                </a:moveTo>
                <a:cubicBezTo>
                  <a:pt x="3633673" y="721462"/>
                  <a:pt x="3699986" y="786089"/>
                  <a:pt x="3699986" y="869823"/>
                </a:cubicBezTo>
                <a:cubicBezTo>
                  <a:pt x="3699986" y="953558"/>
                  <a:pt x="3633673" y="1018185"/>
                  <a:pt x="3551062" y="1018185"/>
                </a:cubicBezTo>
                <a:cubicBezTo>
                  <a:pt x="3468452" y="1018185"/>
                  <a:pt x="3402139" y="953558"/>
                  <a:pt x="3402139" y="869823"/>
                </a:cubicBezTo>
                <a:cubicBezTo>
                  <a:pt x="3402139" y="786089"/>
                  <a:pt x="3468452" y="721462"/>
                  <a:pt x="3551062" y="721462"/>
                </a:cubicBezTo>
                <a:close/>
                <a:moveTo>
                  <a:pt x="757342" y="721462"/>
                </a:moveTo>
                <a:cubicBezTo>
                  <a:pt x="802862" y="721462"/>
                  <a:pt x="843325" y="741693"/>
                  <a:pt x="866928" y="781593"/>
                </a:cubicBezTo>
                <a:lnTo>
                  <a:pt x="794995" y="820370"/>
                </a:lnTo>
                <a:cubicBezTo>
                  <a:pt x="787127" y="805758"/>
                  <a:pt x="775888" y="795643"/>
                  <a:pt x="757342" y="795643"/>
                </a:cubicBezTo>
                <a:cubicBezTo>
                  <a:pt x="742731" y="795643"/>
                  <a:pt x="733740" y="801262"/>
                  <a:pt x="733740" y="811378"/>
                </a:cubicBezTo>
                <a:cubicBezTo>
                  <a:pt x="733740" y="843411"/>
                  <a:pt x="871985" y="822056"/>
                  <a:pt x="871985" y="926021"/>
                </a:cubicBezTo>
                <a:cubicBezTo>
                  <a:pt x="871985" y="990648"/>
                  <a:pt x="815788" y="1018185"/>
                  <a:pt x="755095" y="1018185"/>
                </a:cubicBezTo>
                <a:cubicBezTo>
                  <a:pt x="698897" y="1018185"/>
                  <a:pt x="656187" y="996830"/>
                  <a:pt x="634270" y="951310"/>
                </a:cubicBezTo>
                <a:lnTo>
                  <a:pt x="707327" y="909724"/>
                </a:lnTo>
                <a:cubicBezTo>
                  <a:pt x="714632" y="931079"/>
                  <a:pt x="730368" y="942880"/>
                  <a:pt x="755095" y="942880"/>
                </a:cubicBezTo>
                <a:cubicBezTo>
                  <a:pt x="775326" y="942880"/>
                  <a:pt x="785441" y="936698"/>
                  <a:pt x="785441" y="925459"/>
                </a:cubicBezTo>
                <a:cubicBezTo>
                  <a:pt x="785441" y="894550"/>
                  <a:pt x="647195" y="910848"/>
                  <a:pt x="647195" y="813626"/>
                </a:cubicBezTo>
                <a:cubicBezTo>
                  <a:pt x="647195" y="752371"/>
                  <a:pt x="698897" y="721462"/>
                  <a:pt x="757342" y="721462"/>
                </a:cubicBezTo>
                <a:close/>
                <a:moveTo>
                  <a:pt x="455438" y="721462"/>
                </a:moveTo>
                <a:cubicBezTo>
                  <a:pt x="538048" y="721462"/>
                  <a:pt x="604361" y="786089"/>
                  <a:pt x="604361" y="869823"/>
                </a:cubicBezTo>
                <a:cubicBezTo>
                  <a:pt x="604361" y="953558"/>
                  <a:pt x="538048" y="1018185"/>
                  <a:pt x="455438" y="1018185"/>
                </a:cubicBezTo>
                <a:cubicBezTo>
                  <a:pt x="372828" y="1018185"/>
                  <a:pt x="306515" y="953558"/>
                  <a:pt x="306515" y="869823"/>
                </a:cubicBezTo>
                <a:cubicBezTo>
                  <a:pt x="306515" y="786089"/>
                  <a:pt x="372828" y="721462"/>
                  <a:pt x="455438" y="721462"/>
                </a:cubicBezTo>
                <a:close/>
                <a:moveTo>
                  <a:pt x="160163" y="721462"/>
                </a:moveTo>
                <a:cubicBezTo>
                  <a:pt x="214675" y="721462"/>
                  <a:pt x="263005" y="750123"/>
                  <a:pt x="287169" y="793395"/>
                </a:cubicBezTo>
                <a:lnTo>
                  <a:pt x="213551" y="836105"/>
                </a:lnTo>
                <a:cubicBezTo>
                  <a:pt x="203997" y="816436"/>
                  <a:pt x="183766" y="804634"/>
                  <a:pt x="159039" y="804634"/>
                </a:cubicBezTo>
                <a:cubicBezTo>
                  <a:pt x="122511" y="804634"/>
                  <a:pt x="95536" y="831047"/>
                  <a:pt x="95536" y="869823"/>
                </a:cubicBezTo>
                <a:cubicBezTo>
                  <a:pt x="95536" y="908600"/>
                  <a:pt x="122511" y="935013"/>
                  <a:pt x="159039" y="935013"/>
                </a:cubicBezTo>
                <a:cubicBezTo>
                  <a:pt x="183766" y="935013"/>
                  <a:pt x="204559" y="923211"/>
                  <a:pt x="213551" y="903542"/>
                </a:cubicBezTo>
                <a:lnTo>
                  <a:pt x="287169" y="945690"/>
                </a:lnTo>
                <a:cubicBezTo>
                  <a:pt x="263005" y="989524"/>
                  <a:pt x="215237" y="1018185"/>
                  <a:pt x="160163" y="1018185"/>
                </a:cubicBezTo>
                <a:cubicBezTo>
                  <a:pt x="74743" y="1018185"/>
                  <a:pt x="11240" y="953558"/>
                  <a:pt x="11240" y="869823"/>
                </a:cubicBezTo>
                <a:cubicBezTo>
                  <a:pt x="11240" y="786089"/>
                  <a:pt x="74743" y="721462"/>
                  <a:pt x="160163" y="721462"/>
                </a:cubicBezTo>
                <a:close/>
                <a:moveTo>
                  <a:pt x="1384335" y="698421"/>
                </a:moveTo>
                <a:cubicBezTo>
                  <a:pt x="1368038" y="702355"/>
                  <a:pt x="1359608" y="713032"/>
                  <a:pt x="1359608" y="726520"/>
                </a:cubicBezTo>
                <a:cubicBezTo>
                  <a:pt x="1359608" y="737197"/>
                  <a:pt x="1364666" y="746189"/>
                  <a:pt x="1384335" y="757428"/>
                </a:cubicBezTo>
                <a:close/>
                <a:moveTo>
                  <a:pt x="2094833" y="693363"/>
                </a:moveTo>
                <a:cubicBezTo>
                  <a:pt x="2065049" y="693363"/>
                  <a:pt x="2038636" y="713594"/>
                  <a:pt x="2038636" y="747875"/>
                </a:cubicBezTo>
                <a:cubicBezTo>
                  <a:pt x="2038636" y="782155"/>
                  <a:pt x="2065049" y="802386"/>
                  <a:pt x="2094833" y="802386"/>
                </a:cubicBezTo>
                <a:cubicBezTo>
                  <a:pt x="2125180" y="802386"/>
                  <a:pt x="2151030" y="782717"/>
                  <a:pt x="2151030" y="747875"/>
                </a:cubicBezTo>
                <a:cubicBezTo>
                  <a:pt x="2151030" y="713032"/>
                  <a:pt x="2125180" y="693363"/>
                  <a:pt x="2094833" y="693363"/>
                </a:cubicBezTo>
                <a:close/>
                <a:moveTo>
                  <a:pt x="2522839" y="650653"/>
                </a:moveTo>
                <a:lnTo>
                  <a:pt x="2522839" y="729330"/>
                </a:lnTo>
                <a:lnTo>
                  <a:pt x="2580722" y="729330"/>
                </a:lnTo>
                <a:lnTo>
                  <a:pt x="2580722" y="810254"/>
                </a:lnTo>
                <a:lnTo>
                  <a:pt x="2522839" y="810254"/>
                </a:lnTo>
                <a:lnTo>
                  <a:pt x="2522839" y="909724"/>
                </a:lnTo>
                <a:cubicBezTo>
                  <a:pt x="2522839" y="933889"/>
                  <a:pt x="2543632" y="936136"/>
                  <a:pt x="2580722" y="933889"/>
                </a:cubicBezTo>
                <a:lnTo>
                  <a:pt x="2580722" y="1010317"/>
                </a:lnTo>
                <a:cubicBezTo>
                  <a:pt x="2470576" y="1021557"/>
                  <a:pt x="2438543" y="988400"/>
                  <a:pt x="2438543" y="909724"/>
                </a:cubicBezTo>
                <a:lnTo>
                  <a:pt x="2438543" y="810254"/>
                </a:lnTo>
                <a:lnTo>
                  <a:pt x="2393585" y="810254"/>
                </a:lnTo>
                <a:lnTo>
                  <a:pt x="2393585" y="729330"/>
                </a:lnTo>
                <a:lnTo>
                  <a:pt x="2438543" y="729330"/>
                </a:lnTo>
                <a:lnTo>
                  <a:pt x="2438543" y="675942"/>
                </a:lnTo>
                <a:close/>
                <a:moveTo>
                  <a:pt x="1027414" y="650653"/>
                </a:moveTo>
                <a:lnTo>
                  <a:pt x="1027414" y="729330"/>
                </a:lnTo>
                <a:lnTo>
                  <a:pt x="1085298" y="729330"/>
                </a:lnTo>
                <a:lnTo>
                  <a:pt x="1085298" y="810254"/>
                </a:lnTo>
                <a:lnTo>
                  <a:pt x="1027414" y="810254"/>
                </a:lnTo>
                <a:lnTo>
                  <a:pt x="1027414" y="909724"/>
                </a:lnTo>
                <a:cubicBezTo>
                  <a:pt x="1027414" y="933889"/>
                  <a:pt x="1048207" y="936136"/>
                  <a:pt x="1085298" y="933889"/>
                </a:cubicBezTo>
                <a:lnTo>
                  <a:pt x="1085298" y="1010317"/>
                </a:lnTo>
                <a:cubicBezTo>
                  <a:pt x="975151" y="1021557"/>
                  <a:pt x="943118" y="988400"/>
                  <a:pt x="943118" y="909724"/>
                </a:cubicBezTo>
                <a:lnTo>
                  <a:pt x="943118" y="810254"/>
                </a:lnTo>
                <a:lnTo>
                  <a:pt x="898160" y="810254"/>
                </a:lnTo>
                <a:lnTo>
                  <a:pt x="898160" y="729330"/>
                </a:lnTo>
                <a:lnTo>
                  <a:pt x="943118" y="729330"/>
                </a:lnTo>
                <a:lnTo>
                  <a:pt x="943118" y="675942"/>
                </a:lnTo>
                <a:close/>
                <a:moveTo>
                  <a:pt x="1655417" y="616935"/>
                </a:moveTo>
                <a:lnTo>
                  <a:pt x="1734093" y="616935"/>
                </a:lnTo>
                <a:lnTo>
                  <a:pt x="1734093" y="1010317"/>
                </a:lnTo>
                <a:lnTo>
                  <a:pt x="1644177" y="1010317"/>
                </a:lnTo>
                <a:lnTo>
                  <a:pt x="1644177" y="711908"/>
                </a:lnTo>
                <a:lnTo>
                  <a:pt x="1574492" y="731016"/>
                </a:lnTo>
                <a:lnTo>
                  <a:pt x="1552575" y="654025"/>
                </a:lnTo>
                <a:close/>
                <a:moveTo>
                  <a:pt x="2094833" y="609067"/>
                </a:moveTo>
                <a:cubicBezTo>
                  <a:pt x="2181939" y="609067"/>
                  <a:pt x="2240947" y="666388"/>
                  <a:pt x="2240947" y="747875"/>
                </a:cubicBezTo>
                <a:cubicBezTo>
                  <a:pt x="2240947" y="778222"/>
                  <a:pt x="2232517" y="805758"/>
                  <a:pt x="2217906" y="827675"/>
                </a:cubicBezTo>
                <a:lnTo>
                  <a:pt x="2097643" y="1010317"/>
                </a:lnTo>
                <a:lnTo>
                  <a:pt x="1994240" y="1010317"/>
                </a:lnTo>
                <a:lnTo>
                  <a:pt x="2079660" y="886121"/>
                </a:lnTo>
                <a:cubicBezTo>
                  <a:pt x="2001545" y="879939"/>
                  <a:pt x="1948720" y="824303"/>
                  <a:pt x="1948720" y="747875"/>
                </a:cubicBezTo>
                <a:cubicBezTo>
                  <a:pt x="1948720" y="666388"/>
                  <a:pt x="2008289" y="609067"/>
                  <a:pt x="2094833" y="609067"/>
                </a:cubicBezTo>
                <a:close/>
                <a:moveTo>
                  <a:pt x="3315462" y="603447"/>
                </a:moveTo>
                <a:cubicBezTo>
                  <a:pt x="3342998" y="603447"/>
                  <a:pt x="3366039" y="626488"/>
                  <a:pt x="3366039" y="654025"/>
                </a:cubicBezTo>
                <a:cubicBezTo>
                  <a:pt x="3366039" y="681562"/>
                  <a:pt x="3342998" y="704603"/>
                  <a:pt x="3315462" y="704603"/>
                </a:cubicBezTo>
                <a:cubicBezTo>
                  <a:pt x="3287925" y="704603"/>
                  <a:pt x="3264884" y="681562"/>
                  <a:pt x="3264884" y="654025"/>
                </a:cubicBezTo>
                <a:cubicBezTo>
                  <a:pt x="3264884" y="626488"/>
                  <a:pt x="3287925" y="603447"/>
                  <a:pt x="3315462" y="603447"/>
                </a:cubicBezTo>
                <a:close/>
                <a:moveTo>
                  <a:pt x="2886837" y="603447"/>
                </a:moveTo>
                <a:cubicBezTo>
                  <a:pt x="2914374" y="603447"/>
                  <a:pt x="2937415" y="626488"/>
                  <a:pt x="2937415" y="654025"/>
                </a:cubicBezTo>
                <a:cubicBezTo>
                  <a:pt x="2937415" y="681562"/>
                  <a:pt x="2914374" y="704603"/>
                  <a:pt x="2886837" y="704603"/>
                </a:cubicBezTo>
                <a:cubicBezTo>
                  <a:pt x="2859300" y="704603"/>
                  <a:pt x="2836259" y="681562"/>
                  <a:pt x="2836259" y="654025"/>
                </a:cubicBezTo>
                <a:cubicBezTo>
                  <a:pt x="2836259" y="626488"/>
                  <a:pt x="2859300" y="603447"/>
                  <a:pt x="2886837" y="603447"/>
                </a:cubicBezTo>
                <a:close/>
                <a:moveTo>
                  <a:pt x="3130439" y="600075"/>
                </a:moveTo>
                <a:lnTo>
                  <a:pt x="3214735" y="600075"/>
                </a:lnTo>
                <a:lnTo>
                  <a:pt x="3214735" y="1010317"/>
                </a:lnTo>
                <a:lnTo>
                  <a:pt x="3130439" y="1010317"/>
                </a:lnTo>
                <a:close/>
                <a:moveTo>
                  <a:pt x="2987564" y="600075"/>
                </a:moveTo>
                <a:lnTo>
                  <a:pt x="3071860" y="600075"/>
                </a:lnTo>
                <a:lnTo>
                  <a:pt x="3071860" y="1010317"/>
                </a:lnTo>
                <a:lnTo>
                  <a:pt x="2987564" y="1010317"/>
                </a:lnTo>
                <a:close/>
                <a:moveTo>
                  <a:pt x="1384335" y="560737"/>
                </a:moveTo>
                <a:lnTo>
                  <a:pt x="1423673" y="560737"/>
                </a:lnTo>
                <a:lnTo>
                  <a:pt x="1423673" y="610753"/>
                </a:lnTo>
                <a:cubicBezTo>
                  <a:pt x="1472003" y="616935"/>
                  <a:pt x="1512465" y="642786"/>
                  <a:pt x="1534382" y="692239"/>
                </a:cubicBezTo>
                <a:lnTo>
                  <a:pt x="1458516" y="736635"/>
                </a:lnTo>
                <a:cubicBezTo>
                  <a:pt x="1451210" y="716966"/>
                  <a:pt x="1439970" y="705727"/>
                  <a:pt x="1423673" y="700107"/>
                </a:cubicBezTo>
                <a:lnTo>
                  <a:pt x="1423673" y="775974"/>
                </a:lnTo>
                <a:cubicBezTo>
                  <a:pt x="1472565" y="796767"/>
                  <a:pt x="1538879" y="815312"/>
                  <a:pt x="1538879" y="897360"/>
                </a:cubicBezTo>
                <a:cubicBezTo>
                  <a:pt x="1538879" y="967607"/>
                  <a:pt x="1490548" y="1009193"/>
                  <a:pt x="1423673" y="1017061"/>
                </a:cubicBezTo>
                <a:lnTo>
                  <a:pt x="1423673" y="1066515"/>
                </a:lnTo>
                <a:lnTo>
                  <a:pt x="1384335" y="1066515"/>
                </a:lnTo>
                <a:lnTo>
                  <a:pt x="1384335" y="1017623"/>
                </a:lnTo>
                <a:cubicBezTo>
                  <a:pt x="1320832" y="1013127"/>
                  <a:pt x="1273626" y="980533"/>
                  <a:pt x="1253395" y="926583"/>
                </a:cubicBezTo>
                <a:lnTo>
                  <a:pt x="1330947" y="881625"/>
                </a:lnTo>
                <a:cubicBezTo>
                  <a:pt x="1342749" y="908600"/>
                  <a:pt x="1359046" y="924335"/>
                  <a:pt x="1384335" y="928831"/>
                </a:cubicBezTo>
                <a:lnTo>
                  <a:pt x="1384335" y="851278"/>
                </a:lnTo>
                <a:cubicBezTo>
                  <a:pt x="1382087" y="850154"/>
                  <a:pt x="1379277" y="849592"/>
                  <a:pt x="1377030" y="848468"/>
                </a:cubicBezTo>
                <a:cubicBezTo>
                  <a:pt x="1328138" y="828799"/>
                  <a:pt x="1269692" y="801262"/>
                  <a:pt x="1269692" y="725958"/>
                </a:cubicBezTo>
                <a:cubicBezTo>
                  <a:pt x="1269692" y="652901"/>
                  <a:pt x="1324766" y="615249"/>
                  <a:pt x="1384335" y="609629"/>
                </a:cubicBezTo>
                <a:close/>
                <a:moveTo>
                  <a:pt x="7094363" y="203435"/>
                </a:moveTo>
                <a:cubicBezTo>
                  <a:pt x="7057834" y="203435"/>
                  <a:pt x="7029736" y="229848"/>
                  <a:pt x="7029736" y="269748"/>
                </a:cubicBezTo>
                <a:cubicBezTo>
                  <a:pt x="7029736" y="309649"/>
                  <a:pt x="7057834" y="336061"/>
                  <a:pt x="7094363" y="336061"/>
                </a:cubicBezTo>
                <a:cubicBezTo>
                  <a:pt x="7130891" y="336061"/>
                  <a:pt x="7158990" y="309649"/>
                  <a:pt x="7158990" y="269748"/>
                </a:cubicBezTo>
                <a:cubicBezTo>
                  <a:pt x="7158990" y="229848"/>
                  <a:pt x="7130891" y="203435"/>
                  <a:pt x="7094363" y="203435"/>
                </a:cubicBezTo>
                <a:close/>
                <a:moveTo>
                  <a:pt x="7429986" y="201187"/>
                </a:moveTo>
                <a:cubicBezTo>
                  <a:pt x="7391210" y="201187"/>
                  <a:pt x="7363111" y="227600"/>
                  <a:pt x="7363111" y="269748"/>
                </a:cubicBezTo>
                <a:cubicBezTo>
                  <a:pt x="7363111" y="311896"/>
                  <a:pt x="7391210" y="338309"/>
                  <a:pt x="7429986" y="338309"/>
                </a:cubicBezTo>
                <a:cubicBezTo>
                  <a:pt x="7468762" y="338309"/>
                  <a:pt x="7496861" y="311896"/>
                  <a:pt x="7496861" y="269748"/>
                </a:cubicBezTo>
                <a:cubicBezTo>
                  <a:pt x="7496861" y="227600"/>
                  <a:pt x="7468762" y="201187"/>
                  <a:pt x="7429986" y="201187"/>
                </a:cubicBezTo>
                <a:close/>
                <a:moveTo>
                  <a:pt x="5915511" y="201187"/>
                </a:moveTo>
                <a:cubicBezTo>
                  <a:pt x="5876735" y="201187"/>
                  <a:pt x="5848636" y="227600"/>
                  <a:pt x="5848636" y="269748"/>
                </a:cubicBezTo>
                <a:cubicBezTo>
                  <a:pt x="5848636" y="311896"/>
                  <a:pt x="5876735" y="338309"/>
                  <a:pt x="5915511" y="338309"/>
                </a:cubicBezTo>
                <a:cubicBezTo>
                  <a:pt x="5954287" y="338309"/>
                  <a:pt x="5982386" y="311896"/>
                  <a:pt x="5982386" y="269748"/>
                </a:cubicBezTo>
                <a:cubicBezTo>
                  <a:pt x="5982386" y="227600"/>
                  <a:pt x="5954287" y="201187"/>
                  <a:pt x="5915511" y="201187"/>
                </a:cubicBezTo>
                <a:close/>
                <a:moveTo>
                  <a:pt x="4801085" y="201187"/>
                </a:moveTo>
                <a:cubicBezTo>
                  <a:pt x="4762309" y="201187"/>
                  <a:pt x="4734210" y="227600"/>
                  <a:pt x="4734210" y="269748"/>
                </a:cubicBezTo>
                <a:cubicBezTo>
                  <a:pt x="4734210" y="311896"/>
                  <a:pt x="4762309" y="338309"/>
                  <a:pt x="4801085" y="338309"/>
                </a:cubicBezTo>
                <a:cubicBezTo>
                  <a:pt x="4839861" y="338309"/>
                  <a:pt x="4867960" y="311896"/>
                  <a:pt x="4867960" y="269748"/>
                </a:cubicBezTo>
                <a:cubicBezTo>
                  <a:pt x="4867960" y="227600"/>
                  <a:pt x="4839861" y="201187"/>
                  <a:pt x="4801085" y="201187"/>
                </a:cubicBezTo>
                <a:close/>
                <a:moveTo>
                  <a:pt x="3881685" y="201187"/>
                </a:moveTo>
                <a:cubicBezTo>
                  <a:pt x="3842909" y="201187"/>
                  <a:pt x="3814810" y="227600"/>
                  <a:pt x="3814810" y="269748"/>
                </a:cubicBezTo>
                <a:cubicBezTo>
                  <a:pt x="3814810" y="311896"/>
                  <a:pt x="3842909" y="338309"/>
                  <a:pt x="3881685" y="338309"/>
                </a:cubicBezTo>
                <a:cubicBezTo>
                  <a:pt x="3920461" y="338309"/>
                  <a:pt x="3948560" y="311896"/>
                  <a:pt x="3948560" y="269748"/>
                </a:cubicBezTo>
                <a:cubicBezTo>
                  <a:pt x="3948560" y="227600"/>
                  <a:pt x="3920461" y="201187"/>
                  <a:pt x="3881685" y="201187"/>
                </a:cubicBezTo>
                <a:close/>
                <a:moveTo>
                  <a:pt x="3205410" y="201187"/>
                </a:moveTo>
                <a:cubicBezTo>
                  <a:pt x="3166634" y="201187"/>
                  <a:pt x="3138535" y="227600"/>
                  <a:pt x="3138535" y="269748"/>
                </a:cubicBezTo>
                <a:cubicBezTo>
                  <a:pt x="3138535" y="311896"/>
                  <a:pt x="3166634" y="338309"/>
                  <a:pt x="3205410" y="338309"/>
                </a:cubicBezTo>
                <a:cubicBezTo>
                  <a:pt x="3244186" y="338309"/>
                  <a:pt x="3272285" y="311896"/>
                  <a:pt x="3272285" y="269748"/>
                </a:cubicBezTo>
                <a:cubicBezTo>
                  <a:pt x="3272285" y="227600"/>
                  <a:pt x="3244186" y="201187"/>
                  <a:pt x="3205410" y="201187"/>
                </a:cubicBezTo>
                <a:close/>
                <a:moveTo>
                  <a:pt x="7780163" y="196130"/>
                </a:moveTo>
                <a:cubicBezTo>
                  <a:pt x="7748130" y="196130"/>
                  <a:pt x="7726775" y="211865"/>
                  <a:pt x="7718907" y="240526"/>
                </a:cubicBezTo>
                <a:lnTo>
                  <a:pt x="7839732" y="240526"/>
                </a:lnTo>
                <a:cubicBezTo>
                  <a:pt x="7830741" y="207931"/>
                  <a:pt x="7805451" y="196130"/>
                  <a:pt x="7780163" y="196130"/>
                </a:cubicBezTo>
                <a:close/>
                <a:moveTo>
                  <a:pt x="2865263" y="196130"/>
                </a:moveTo>
                <a:cubicBezTo>
                  <a:pt x="2833231" y="196130"/>
                  <a:pt x="2811875" y="211865"/>
                  <a:pt x="2804008" y="240526"/>
                </a:cubicBezTo>
                <a:lnTo>
                  <a:pt x="2924832" y="240526"/>
                </a:lnTo>
                <a:cubicBezTo>
                  <a:pt x="2915840" y="207931"/>
                  <a:pt x="2890552" y="196130"/>
                  <a:pt x="2865263" y="196130"/>
                </a:cubicBezTo>
                <a:close/>
                <a:moveTo>
                  <a:pt x="1627013" y="196130"/>
                </a:moveTo>
                <a:cubicBezTo>
                  <a:pt x="1594980" y="196130"/>
                  <a:pt x="1573625" y="211865"/>
                  <a:pt x="1565758" y="240526"/>
                </a:cubicBezTo>
                <a:lnTo>
                  <a:pt x="1686582" y="240526"/>
                </a:lnTo>
                <a:cubicBezTo>
                  <a:pt x="1677591" y="207931"/>
                  <a:pt x="1652302" y="196130"/>
                  <a:pt x="1627013" y="196130"/>
                </a:cubicBezTo>
                <a:close/>
                <a:moveTo>
                  <a:pt x="788813" y="196130"/>
                </a:moveTo>
                <a:cubicBezTo>
                  <a:pt x="756780" y="196130"/>
                  <a:pt x="735425" y="211865"/>
                  <a:pt x="727558" y="240526"/>
                </a:cubicBezTo>
                <a:lnTo>
                  <a:pt x="848383" y="240526"/>
                </a:lnTo>
                <a:cubicBezTo>
                  <a:pt x="839391" y="207931"/>
                  <a:pt x="814102" y="196130"/>
                  <a:pt x="788813" y="196130"/>
                </a:cubicBezTo>
                <a:close/>
                <a:moveTo>
                  <a:pt x="8531114" y="129255"/>
                </a:moveTo>
                <a:lnTo>
                  <a:pt x="8615410" y="129255"/>
                </a:lnTo>
                <a:lnTo>
                  <a:pt x="8615410" y="410242"/>
                </a:lnTo>
                <a:lnTo>
                  <a:pt x="8531114" y="410242"/>
                </a:lnTo>
                <a:close/>
                <a:moveTo>
                  <a:pt x="8074391" y="129255"/>
                </a:moveTo>
                <a:lnTo>
                  <a:pt x="8164307" y="129255"/>
                </a:lnTo>
                <a:lnTo>
                  <a:pt x="8204769" y="279864"/>
                </a:lnTo>
                <a:lnTo>
                  <a:pt x="8248603" y="129255"/>
                </a:lnTo>
                <a:lnTo>
                  <a:pt x="8327279" y="129255"/>
                </a:lnTo>
                <a:lnTo>
                  <a:pt x="8371113" y="279864"/>
                </a:lnTo>
                <a:lnTo>
                  <a:pt x="8411575" y="129255"/>
                </a:lnTo>
                <a:lnTo>
                  <a:pt x="8501491" y="129255"/>
                </a:lnTo>
                <a:lnTo>
                  <a:pt x="8411575" y="410242"/>
                </a:lnTo>
                <a:lnTo>
                  <a:pt x="8332899" y="410242"/>
                </a:lnTo>
                <a:lnTo>
                  <a:pt x="8287941" y="260195"/>
                </a:lnTo>
                <a:lnTo>
                  <a:pt x="8242983" y="410242"/>
                </a:lnTo>
                <a:lnTo>
                  <a:pt x="8164307" y="410242"/>
                </a:lnTo>
                <a:close/>
                <a:moveTo>
                  <a:pt x="6103277" y="129255"/>
                </a:moveTo>
                <a:lnTo>
                  <a:pt x="6199937" y="129255"/>
                </a:lnTo>
                <a:lnTo>
                  <a:pt x="6248828" y="198939"/>
                </a:lnTo>
                <a:lnTo>
                  <a:pt x="6297720" y="129255"/>
                </a:lnTo>
                <a:lnTo>
                  <a:pt x="6394380" y="129255"/>
                </a:lnTo>
                <a:lnTo>
                  <a:pt x="6297159" y="267500"/>
                </a:lnTo>
                <a:lnTo>
                  <a:pt x="6397752" y="410242"/>
                </a:lnTo>
                <a:lnTo>
                  <a:pt x="6301092" y="410242"/>
                </a:lnTo>
                <a:lnTo>
                  <a:pt x="6248828" y="336061"/>
                </a:lnTo>
                <a:lnTo>
                  <a:pt x="6196565" y="410242"/>
                </a:lnTo>
                <a:lnTo>
                  <a:pt x="6099905" y="410242"/>
                </a:lnTo>
                <a:lnTo>
                  <a:pt x="6200499" y="267500"/>
                </a:lnTo>
                <a:close/>
                <a:moveTo>
                  <a:pt x="4225813" y="129255"/>
                </a:moveTo>
                <a:lnTo>
                  <a:pt x="4310110" y="129255"/>
                </a:lnTo>
                <a:lnTo>
                  <a:pt x="4310110" y="410242"/>
                </a:lnTo>
                <a:lnTo>
                  <a:pt x="4225813" y="410242"/>
                </a:lnTo>
                <a:close/>
                <a:moveTo>
                  <a:pt x="3402730" y="129255"/>
                </a:moveTo>
                <a:lnTo>
                  <a:pt x="3487026" y="129255"/>
                </a:lnTo>
                <a:lnTo>
                  <a:pt x="3487026" y="289417"/>
                </a:lnTo>
                <a:cubicBezTo>
                  <a:pt x="3487026" y="324260"/>
                  <a:pt x="3508943" y="340557"/>
                  <a:pt x="3535918" y="340557"/>
                </a:cubicBezTo>
                <a:cubicBezTo>
                  <a:pt x="3566826" y="340557"/>
                  <a:pt x="3588181" y="322574"/>
                  <a:pt x="3588181" y="282674"/>
                </a:cubicBezTo>
                <a:lnTo>
                  <a:pt x="3588181" y="129255"/>
                </a:lnTo>
                <a:lnTo>
                  <a:pt x="3672478" y="129255"/>
                </a:lnTo>
                <a:lnTo>
                  <a:pt x="3672478" y="410242"/>
                </a:lnTo>
                <a:lnTo>
                  <a:pt x="3588181" y="410242"/>
                </a:lnTo>
                <a:lnTo>
                  <a:pt x="3588181" y="383829"/>
                </a:lnTo>
                <a:cubicBezTo>
                  <a:pt x="3573008" y="404622"/>
                  <a:pt x="3544910" y="418110"/>
                  <a:pt x="3507819" y="418110"/>
                </a:cubicBezTo>
                <a:cubicBezTo>
                  <a:pt x="3451059" y="418110"/>
                  <a:pt x="3402730" y="377648"/>
                  <a:pt x="3402730" y="301781"/>
                </a:cubicBezTo>
                <a:close/>
                <a:moveTo>
                  <a:pt x="1787891" y="129255"/>
                </a:moveTo>
                <a:lnTo>
                  <a:pt x="1877806" y="129255"/>
                </a:lnTo>
                <a:lnTo>
                  <a:pt x="1918269" y="279864"/>
                </a:lnTo>
                <a:lnTo>
                  <a:pt x="1962102" y="129255"/>
                </a:lnTo>
                <a:lnTo>
                  <a:pt x="2040779" y="129255"/>
                </a:lnTo>
                <a:lnTo>
                  <a:pt x="2084613" y="279864"/>
                </a:lnTo>
                <a:lnTo>
                  <a:pt x="2125076" y="129255"/>
                </a:lnTo>
                <a:lnTo>
                  <a:pt x="2214991" y="129255"/>
                </a:lnTo>
                <a:lnTo>
                  <a:pt x="2125076" y="410242"/>
                </a:lnTo>
                <a:lnTo>
                  <a:pt x="2046399" y="410242"/>
                </a:lnTo>
                <a:lnTo>
                  <a:pt x="2001441" y="260195"/>
                </a:lnTo>
                <a:lnTo>
                  <a:pt x="1956483" y="410242"/>
                </a:lnTo>
                <a:lnTo>
                  <a:pt x="1877806" y="410242"/>
                </a:lnTo>
                <a:close/>
                <a:moveTo>
                  <a:pt x="7780725" y="121387"/>
                </a:moveTo>
                <a:cubicBezTo>
                  <a:pt x="7862773" y="121387"/>
                  <a:pt x="7923467" y="184890"/>
                  <a:pt x="7923467" y="269748"/>
                </a:cubicBezTo>
                <a:cubicBezTo>
                  <a:pt x="7923467" y="281550"/>
                  <a:pt x="7922343" y="292789"/>
                  <a:pt x="7920095" y="303467"/>
                </a:cubicBezTo>
                <a:lnTo>
                  <a:pt x="7720593" y="303467"/>
                </a:lnTo>
                <a:cubicBezTo>
                  <a:pt x="7731271" y="332690"/>
                  <a:pt x="7757122" y="342805"/>
                  <a:pt x="7788031" y="342805"/>
                </a:cubicBezTo>
                <a:cubicBezTo>
                  <a:pt x="7811071" y="342805"/>
                  <a:pt x="7830741" y="333813"/>
                  <a:pt x="7841981" y="321450"/>
                </a:cubicBezTo>
                <a:lnTo>
                  <a:pt x="7909417" y="360226"/>
                </a:lnTo>
                <a:cubicBezTo>
                  <a:pt x="7881881" y="398441"/>
                  <a:pt x="7840295" y="418110"/>
                  <a:pt x="7786907" y="418110"/>
                </a:cubicBezTo>
                <a:cubicBezTo>
                  <a:pt x="7690809" y="418110"/>
                  <a:pt x="7631239" y="353483"/>
                  <a:pt x="7631239" y="269748"/>
                </a:cubicBezTo>
                <a:cubicBezTo>
                  <a:pt x="7631239" y="186014"/>
                  <a:pt x="7691933" y="121387"/>
                  <a:pt x="7780725" y="121387"/>
                </a:cubicBezTo>
                <a:close/>
                <a:moveTo>
                  <a:pt x="7094363" y="121387"/>
                </a:moveTo>
                <a:cubicBezTo>
                  <a:pt x="7176973" y="121387"/>
                  <a:pt x="7243286" y="186014"/>
                  <a:pt x="7243286" y="269748"/>
                </a:cubicBezTo>
                <a:cubicBezTo>
                  <a:pt x="7243286" y="353483"/>
                  <a:pt x="7176973" y="418110"/>
                  <a:pt x="7094363" y="418110"/>
                </a:cubicBezTo>
                <a:cubicBezTo>
                  <a:pt x="7011753" y="418110"/>
                  <a:pt x="6945439" y="353483"/>
                  <a:pt x="6945439" y="269748"/>
                </a:cubicBezTo>
                <a:cubicBezTo>
                  <a:pt x="6945439" y="186014"/>
                  <a:pt x="7011753" y="121387"/>
                  <a:pt x="7094363" y="121387"/>
                </a:cubicBezTo>
                <a:close/>
                <a:moveTo>
                  <a:pt x="5898651" y="121387"/>
                </a:moveTo>
                <a:cubicBezTo>
                  <a:pt x="5936304" y="121387"/>
                  <a:pt x="5963841" y="134312"/>
                  <a:pt x="5982386" y="155667"/>
                </a:cubicBezTo>
                <a:lnTo>
                  <a:pt x="5982386" y="129255"/>
                </a:lnTo>
                <a:lnTo>
                  <a:pt x="6066683" y="129255"/>
                </a:lnTo>
                <a:lnTo>
                  <a:pt x="6066683" y="410242"/>
                </a:lnTo>
                <a:lnTo>
                  <a:pt x="5982386" y="410242"/>
                </a:lnTo>
                <a:lnTo>
                  <a:pt x="5982386" y="383829"/>
                </a:lnTo>
                <a:cubicBezTo>
                  <a:pt x="5963841" y="405184"/>
                  <a:pt x="5936304" y="418110"/>
                  <a:pt x="5898651" y="418110"/>
                </a:cubicBezTo>
                <a:cubicBezTo>
                  <a:pt x="5825033" y="418110"/>
                  <a:pt x="5764340" y="353483"/>
                  <a:pt x="5764340" y="269748"/>
                </a:cubicBezTo>
                <a:cubicBezTo>
                  <a:pt x="5764340" y="186014"/>
                  <a:pt x="5825033" y="121387"/>
                  <a:pt x="5898651" y="121387"/>
                </a:cubicBezTo>
                <a:close/>
                <a:moveTo>
                  <a:pt x="5181048" y="121387"/>
                </a:moveTo>
                <a:cubicBezTo>
                  <a:pt x="5237807" y="121387"/>
                  <a:pt x="5286137" y="161849"/>
                  <a:pt x="5286137" y="237716"/>
                </a:cubicBezTo>
                <a:lnTo>
                  <a:pt x="5286137" y="410242"/>
                </a:lnTo>
                <a:lnTo>
                  <a:pt x="5201841" y="410242"/>
                </a:lnTo>
                <a:lnTo>
                  <a:pt x="5201841" y="250079"/>
                </a:lnTo>
                <a:cubicBezTo>
                  <a:pt x="5201841" y="215237"/>
                  <a:pt x="5179924" y="198939"/>
                  <a:pt x="5152949" y="198939"/>
                </a:cubicBezTo>
                <a:cubicBezTo>
                  <a:pt x="5122040" y="198939"/>
                  <a:pt x="5100685" y="216923"/>
                  <a:pt x="5100685" y="256823"/>
                </a:cubicBezTo>
                <a:lnTo>
                  <a:pt x="5100685" y="410242"/>
                </a:lnTo>
                <a:lnTo>
                  <a:pt x="5016389" y="410242"/>
                </a:lnTo>
                <a:lnTo>
                  <a:pt x="5016389" y="129255"/>
                </a:lnTo>
                <a:lnTo>
                  <a:pt x="5100685" y="129255"/>
                </a:lnTo>
                <a:lnTo>
                  <a:pt x="5100685" y="155667"/>
                </a:lnTo>
                <a:cubicBezTo>
                  <a:pt x="5115859" y="134874"/>
                  <a:pt x="5143957" y="121387"/>
                  <a:pt x="5181048" y="121387"/>
                </a:cubicBezTo>
                <a:close/>
                <a:moveTo>
                  <a:pt x="4784226" y="121387"/>
                </a:moveTo>
                <a:cubicBezTo>
                  <a:pt x="4821878" y="121387"/>
                  <a:pt x="4849415" y="134312"/>
                  <a:pt x="4867960" y="155667"/>
                </a:cubicBezTo>
                <a:lnTo>
                  <a:pt x="4867960" y="129255"/>
                </a:lnTo>
                <a:lnTo>
                  <a:pt x="4952257" y="129255"/>
                </a:lnTo>
                <a:lnTo>
                  <a:pt x="4952257" y="410242"/>
                </a:lnTo>
                <a:lnTo>
                  <a:pt x="4867960" y="410242"/>
                </a:lnTo>
                <a:lnTo>
                  <a:pt x="4867960" y="383829"/>
                </a:lnTo>
                <a:cubicBezTo>
                  <a:pt x="4849415" y="405184"/>
                  <a:pt x="4821878" y="418110"/>
                  <a:pt x="4784226" y="418110"/>
                </a:cubicBezTo>
                <a:cubicBezTo>
                  <a:pt x="4710607" y="418110"/>
                  <a:pt x="4649914" y="353483"/>
                  <a:pt x="4649914" y="269748"/>
                </a:cubicBezTo>
                <a:cubicBezTo>
                  <a:pt x="4649914" y="186014"/>
                  <a:pt x="4710607" y="121387"/>
                  <a:pt x="4784226" y="121387"/>
                </a:cubicBezTo>
                <a:close/>
                <a:moveTo>
                  <a:pt x="4503563" y="121387"/>
                </a:moveTo>
                <a:cubicBezTo>
                  <a:pt x="4558074" y="121387"/>
                  <a:pt x="4606404" y="150048"/>
                  <a:pt x="4630569" y="193320"/>
                </a:cubicBezTo>
                <a:lnTo>
                  <a:pt x="4556950" y="236030"/>
                </a:lnTo>
                <a:cubicBezTo>
                  <a:pt x="4547396" y="216361"/>
                  <a:pt x="4527165" y="204559"/>
                  <a:pt x="4502438" y="204559"/>
                </a:cubicBezTo>
                <a:cubicBezTo>
                  <a:pt x="4465910" y="204559"/>
                  <a:pt x="4438935" y="230972"/>
                  <a:pt x="4438935" y="269748"/>
                </a:cubicBezTo>
                <a:cubicBezTo>
                  <a:pt x="4438935" y="308525"/>
                  <a:pt x="4465910" y="334937"/>
                  <a:pt x="4502438" y="334937"/>
                </a:cubicBezTo>
                <a:cubicBezTo>
                  <a:pt x="4527165" y="334937"/>
                  <a:pt x="4547959" y="323136"/>
                  <a:pt x="4556950" y="303467"/>
                </a:cubicBezTo>
                <a:lnTo>
                  <a:pt x="4630569" y="345615"/>
                </a:lnTo>
                <a:cubicBezTo>
                  <a:pt x="4606404" y="389449"/>
                  <a:pt x="4558636" y="418110"/>
                  <a:pt x="4503563" y="418110"/>
                </a:cubicBezTo>
                <a:cubicBezTo>
                  <a:pt x="4418142" y="418110"/>
                  <a:pt x="4354639" y="353483"/>
                  <a:pt x="4354639" y="269748"/>
                </a:cubicBezTo>
                <a:cubicBezTo>
                  <a:pt x="4354639" y="186014"/>
                  <a:pt x="4418142" y="121387"/>
                  <a:pt x="4503563" y="121387"/>
                </a:cubicBezTo>
                <a:close/>
                <a:moveTo>
                  <a:pt x="3222270" y="121387"/>
                </a:moveTo>
                <a:cubicBezTo>
                  <a:pt x="3295888" y="121387"/>
                  <a:pt x="3356581" y="186014"/>
                  <a:pt x="3356581" y="269748"/>
                </a:cubicBezTo>
                <a:cubicBezTo>
                  <a:pt x="3356581" y="353483"/>
                  <a:pt x="3295888" y="418110"/>
                  <a:pt x="3222270" y="418110"/>
                </a:cubicBezTo>
                <a:cubicBezTo>
                  <a:pt x="3184617" y="418110"/>
                  <a:pt x="3157080" y="405184"/>
                  <a:pt x="3138535" y="383829"/>
                </a:cubicBezTo>
                <a:lnTo>
                  <a:pt x="3138535" y="522637"/>
                </a:lnTo>
                <a:lnTo>
                  <a:pt x="3054239" y="522637"/>
                </a:lnTo>
                <a:lnTo>
                  <a:pt x="3054239" y="129255"/>
                </a:lnTo>
                <a:lnTo>
                  <a:pt x="3138535" y="129255"/>
                </a:lnTo>
                <a:lnTo>
                  <a:pt x="3138535" y="155667"/>
                </a:lnTo>
                <a:cubicBezTo>
                  <a:pt x="3157080" y="134312"/>
                  <a:pt x="3184617" y="121387"/>
                  <a:pt x="3222270" y="121387"/>
                </a:cubicBezTo>
                <a:close/>
                <a:moveTo>
                  <a:pt x="2865825" y="121387"/>
                </a:moveTo>
                <a:cubicBezTo>
                  <a:pt x="2947874" y="121387"/>
                  <a:pt x="3008566" y="184890"/>
                  <a:pt x="3008566" y="269748"/>
                </a:cubicBezTo>
                <a:cubicBezTo>
                  <a:pt x="3008566" y="281550"/>
                  <a:pt x="3007443" y="292789"/>
                  <a:pt x="3005194" y="303467"/>
                </a:cubicBezTo>
                <a:lnTo>
                  <a:pt x="2805694" y="303467"/>
                </a:lnTo>
                <a:cubicBezTo>
                  <a:pt x="2816371" y="332690"/>
                  <a:pt x="2842222" y="342805"/>
                  <a:pt x="2873131" y="342805"/>
                </a:cubicBezTo>
                <a:cubicBezTo>
                  <a:pt x="2896172" y="342805"/>
                  <a:pt x="2915840" y="333813"/>
                  <a:pt x="2927080" y="321450"/>
                </a:cubicBezTo>
                <a:lnTo>
                  <a:pt x="2994518" y="360226"/>
                </a:lnTo>
                <a:cubicBezTo>
                  <a:pt x="2966980" y="398441"/>
                  <a:pt x="2925394" y="418110"/>
                  <a:pt x="2872007" y="418110"/>
                </a:cubicBezTo>
                <a:cubicBezTo>
                  <a:pt x="2775909" y="418110"/>
                  <a:pt x="2716340" y="353483"/>
                  <a:pt x="2716340" y="269748"/>
                </a:cubicBezTo>
                <a:cubicBezTo>
                  <a:pt x="2716340" y="186014"/>
                  <a:pt x="2777033" y="121387"/>
                  <a:pt x="2865825" y="121387"/>
                </a:cubicBezTo>
                <a:close/>
                <a:moveTo>
                  <a:pt x="1627575" y="121387"/>
                </a:moveTo>
                <a:cubicBezTo>
                  <a:pt x="1709623" y="121387"/>
                  <a:pt x="1770317" y="184890"/>
                  <a:pt x="1770317" y="269748"/>
                </a:cubicBezTo>
                <a:cubicBezTo>
                  <a:pt x="1770317" y="281550"/>
                  <a:pt x="1769193" y="292789"/>
                  <a:pt x="1766945" y="303467"/>
                </a:cubicBezTo>
                <a:lnTo>
                  <a:pt x="1567444" y="303467"/>
                </a:lnTo>
                <a:cubicBezTo>
                  <a:pt x="1578121" y="332690"/>
                  <a:pt x="1603972" y="342805"/>
                  <a:pt x="1634881" y="342805"/>
                </a:cubicBezTo>
                <a:cubicBezTo>
                  <a:pt x="1657922" y="342805"/>
                  <a:pt x="1677591" y="333813"/>
                  <a:pt x="1688831" y="321450"/>
                </a:cubicBezTo>
                <a:lnTo>
                  <a:pt x="1756267" y="360226"/>
                </a:lnTo>
                <a:cubicBezTo>
                  <a:pt x="1728731" y="398441"/>
                  <a:pt x="1687144" y="418110"/>
                  <a:pt x="1633757" y="418110"/>
                </a:cubicBezTo>
                <a:cubicBezTo>
                  <a:pt x="1537659" y="418110"/>
                  <a:pt x="1478090" y="353483"/>
                  <a:pt x="1478090" y="269748"/>
                </a:cubicBezTo>
                <a:cubicBezTo>
                  <a:pt x="1478090" y="186014"/>
                  <a:pt x="1538783" y="121387"/>
                  <a:pt x="1627575" y="121387"/>
                </a:cubicBezTo>
                <a:close/>
                <a:moveTo>
                  <a:pt x="789375" y="121387"/>
                </a:moveTo>
                <a:cubicBezTo>
                  <a:pt x="871424" y="121387"/>
                  <a:pt x="932117" y="184890"/>
                  <a:pt x="932117" y="269748"/>
                </a:cubicBezTo>
                <a:cubicBezTo>
                  <a:pt x="932117" y="281550"/>
                  <a:pt x="930993" y="292789"/>
                  <a:pt x="928745" y="303467"/>
                </a:cubicBezTo>
                <a:lnTo>
                  <a:pt x="729244" y="303467"/>
                </a:lnTo>
                <a:cubicBezTo>
                  <a:pt x="739921" y="332690"/>
                  <a:pt x="765772" y="342805"/>
                  <a:pt x="796681" y="342805"/>
                </a:cubicBezTo>
                <a:cubicBezTo>
                  <a:pt x="819722" y="342805"/>
                  <a:pt x="839391" y="333813"/>
                  <a:pt x="850630" y="321450"/>
                </a:cubicBezTo>
                <a:lnTo>
                  <a:pt x="918067" y="360226"/>
                </a:lnTo>
                <a:cubicBezTo>
                  <a:pt x="890531" y="398441"/>
                  <a:pt x="848944" y="418110"/>
                  <a:pt x="795557" y="418110"/>
                </a:cubicBezTo>
                <a:cubicBezTo>
                  <a:pt x="699459" y="418110"/>
                  <a:pt x="639890" y="353483"/>
                  <a:pt x="639890" y="269748"/>
                </a:cubicBezTo>
                <a:cubicBezTo>
                  <a:pt x="639890" y="186014"/>
                  <a:pt x="700583" y="121387"/>
                  <a:pt x="789375" y="121387"/>
                </a:cubicBezTo>
                <a:close/>
                <a:moveTo>
                  <a:pt x="2480215" y="101156"/>
                </a:moveTo>
                <a:lnTo>
                  <a:pt x="2480215" y="202311"/>
                </a:lnTo>
                <a:lnTo>
                  <a:pt x="2547652" y="202311"/>
                </a:lnTo>
                <a:cubicBezTo>
                  <a:pt x="2572379" y="202311"/>
                  <a:pt x="2592610" y="180394"/>
                  <a:pt x="2592610" y="151734"/>
                </a:cubicBezTo>
                <a:cubicBezTo>
                  <a:pt x="2592610" y="123073"/>
                  <a:pt x="2572379" y="101156"/>
                  <a:pt x="2547652" y="101156"/>
                </a:cubicBezTo>
                <a:close/>
                <a:moveTo>
                  <a:pt x="7496861" y="16860"/>
                </a:moveTo>
                <a:lnTo>
                  <a:pt x="7581157" y="16860"/>
                </a:lnTo>
                <a:lnTo>
                  <a:pt x="7581157" y="410242"/>
                </a:lnTo>
                <a:lnTo>
                  <a:pt x="7496861" y="410242"/>
                </a:lnTo>
                <a:lnTo>
                  <a:pt x="7496861" y="383829"/>
                </a:lnTo>
                <a:cubicBezTo>
                  <a:pt x="7478315" y="405184"/>
                  <a:pt x="7450779" y="418110"/>
                  <a:pt x="7413126" y="418110"/>
                </a:cubicBezTo>
                <a:cubicBezTo>
                  <a:pt x="7339508" y="418110"/>
                  <a:pt x="7278814" y="353483"/>
                  <a:pt x="7278814" y="269748"/>
                </a:cubicBezTo>
                <a:cubicBezTo>
                  <a:pt x="7278814" y="186014"/>
                  <a:pt x="7339508" y="121387"/>
                  <a:pt x="7413126" y="121387"/>
                </a:cubicBezTo>
                <a:cubicBezTo>
                  <a:pt x="7450779" y="121387"/>
                  <a:pt x="7478315" y="134312"/>
                  <a:pt x="7496861" y="155667"/>
                </a:cubicBezTo>
                <a:close/>
                <a:moveTo>
                  <a:pt x="5448300" y="16860"/>
                </a:moveTo>
                <a:lnTo>
                  <a:pt x="5740527" y="16860"/>
                </a:lnTo>
                <a:lnTo>
                  <a:pt x="5740527" y="103404"/>
                </a:lnTo>
                <a:lnTo>
                  <a:pt x="5639371" y="103404"/>
                </a:lnTo>
                <a:lnTo>
                  <a:pt x="5639371" y="410242"/>
                </a:lnTo>
                <a:lnTo>
                  <a:pt x="5549455" y="410242"/>
                </a:lnTo>
                <a:lnTo>
                  <a:pt x="5549455" y="103404"/>
                </a:lnTo>
                <a:lnTo>
                  <a:pt x="5448300" y="103404"/>
                </a:lnTo>
                <a:close/>
                <a:moveTo>
                  <a:pt x="3730514" y="16860"/>
                </a:moveTo>
                <a:lnTo>
                  <a:pt x="3814810" y="16860"/>
                </a:lnTo>
                <a:lnTo>
                  <a:pt x="3814810" y="155667"/>
                </a:lnTo>
                <a:cubicBezTo>
                  <a:pt x="3833355" y="134312"/>
                  <a:pt x="3860891" y="121387"/>
                  <a:pt x="3898544" y="121387"/>
                </a:cubicBezTo>
                <a:cubicBezTo>
                  <a:pt x="3972163" y="121387"/>
                  <a:pt x="4032856" y="186014"/>
                  <a:pt x="4032856" y="269748"/>
                </a:cubicBezTo>
                <a:cubicBezTo>
                  <a:pt x="4032856" y="353483"/>
                  <a:pt x="3972163" y="418110"/>
                  <a:pt x="3898544" y="418110"/>
                </a:cubicBezTo>
                <a:cubicBezTo>
                  <a:pt x="3860891" y="418110"/>
                  <a:pt x="3833355" y="405184"/>
                  <a:pt x="3814810" y="383829"/>
                </a:cubicBezTo>
                <a:lnTo>
                  <a:pt x="3814810" y="410242"/>
                </a:lnTo>
                <a:lnTo>
                  <a:pt x="3730514" y="410242"/>
                </a:lnTo>
                <a:close/>
                <a:moveTo>
                  <a:pt x="2390299" y="16860"/>
                </a:moveTo>
                <a:lnTo>
                  <a:pt x="2547652" y="16860"/>
                </a:lnTo>
                <a:cubicBezTo>
                  <a:pt x="2622395" y="16860"/>
                  <a:pt x="2682526" y="76991"/>
                  <a:pt x="2682526" y="151734"/>
                </a:cubicBezTo>
                <a:cubicBezTo>
                  <a:pt x="2682526" y="200063"/>
                  <a:pt x="2653303" y="243897"/>
                  <a:pt x="2610031" y="265814"/>
                </a:cubicBezTo>
                <a:lnTo>
                  <a:pt x="2693766" y="410242"/>
                </a:lnTo>
                <a:lnTo>
                  <a:pt x="2597106" y="410242"/>
                </a:lnTo>
                <a:lnTo>
                  <a:pt x="2522925" y="280988"/>
                </a:lnTo>
                <a:lnTo>
                  <a:pt x="2480215" y="280988"/>
                </a:lnTo>
                <a:lnTo>
                  <a:pt x="2480215" y="410242"/>
                </a:lnTo>
                <a:lnTo>
                  <a:pt x="2390299" y="410242"/>
                </a:lnTo>
                <a:close/>
                <a:moveTo>
                  <a:pt x="1113949" y="16860"/>
                </a:moveTo>
                <a:lnTo>
                  <a:pt x="1181386" y="16860"/>
                </a:lnTo>
                <a:lnTo>
                  <a:pt x="1333119" y="230410"/>
                </a:lnTo>
                <a:lnTo>
                  <a:pt x="1333119" y="16860"/>
                </a:lnTo>
                <a:lnTo>
                  <a:pt x="1423035" y="16860"/>
                </a:lnTo>
                <a:lnTo>
                  <a:pt x="1423035" y="410242"/>
                </a:lnTo>
                <a:lnTo>
                  <a:pt x="1355599" y="410242"/>
                </a:lnTo>
                <a:lnTo>
                  <a:pt x="1203865" y="196692"/>
                </a:lnTo>
                <a:lnTo>
                  <a:pt x="1203865" y="410242"/>
                </a:lnTo>
                <a:lnTo>
                  <a:pt x="1113949" y="410242"/>
                </a:lnTo>
                <a:close/>
                <a:moveTo>
                  <a:pt x="330089" y="16860"/>
                </a:moveTo>
                <a:lnTo>
                  <a:pt x="414385" y="16860"/>
                </a:lnTo>
                <a:lnTo>
                  <a:pt x="414385" y="155667"/>
                </a:lnTo>
                <a:cubicBezTo>
                  <a:pt x="429559" y="134874"/>
                  <a:pt x="457657" y="121387"/>
                  <a:pt x="494748" y="121387"/>
                </a:cubicBezTo>
                <a:cubicBezTo>
                  <a:pt x="551507" y="121387"/>
                  <a:pt x="599837" y="161849"/>
                  <a:pt x="599837" y="237716"/>
                </a:cubicBezTo>
                <a:lnTo>
                  <a:pt x="599837" y="410242"/>
                </a:lnTo>
                <a:lnTo>
                  <a:pt x="515541" y="410242"/>
                </a:lnTo>
                <a:lnTo>
                  <a:pt x="515541" y="250079"/>
                </a:lnTo>
                <a:cubicBezTo>
                  <a:pt x="515541" y="215237"/>
                  <a:pt x="493624" y="198939"/>
                  <a:pt x="466649" y="198939"/>
                </a:cubicBezTo>
                <a:cubicBezTo>
                  <a:pt x="435740" y="198939"/>
                  <a:pt x="414385" y="216923"/>
                  <a:pt x="414385" y="256823"/>
                </a:cubicBezTo>
                <a:lnTo>
                  <a:pt x="414385" y="410242"/>
                </a:lnTo>
                <a:lnTo>
                  <a:pt x="330089" y="410242"/>
                </a:lnTo>
                <a:close/>
                <a:moveTo>
                  <a:pt x="0" y="16860"/>
                </a:moveTo>
                <a:lnTo>
                  <a:pt x="292227" y="16860"/>
                </a:lnTo>
                <a:lnTo>
                  <a:pt x="292227" y="103404"/>
                </a:lnTo>
                <a:lnTo>
                  <a:pt x="191072" y="103404"/>
                </a:lnTo>
                <a:lnTo>
                  <a:pt x="191072" y="410242"/>
                </a:lnTo>
                <a:lnTo>
                  <a:pt x="101156" y="410242"/>
                </a:lnTo>
                <a:lnTo>
                  <a:pt x="101156" y="103404"/>
                </a:lnTo>
                <a:lnTo>
                  <a:pt x="0" y="103404"/>
                </a:lnTo>
                <a:close/>
                <a:moveTo>
                  <a:pt x="6749948" y="8992"/>
                </a:moveTo>
                <a:cubicBezTo>
                  <a:pt x="6821319" y="8992"/>
                  <a:pt x="6884261" y="44396"/>
                  <a:pt x="6918541" y="100032"/>
                </a:cubicBezTo>
                <a:lnTo>
                  <a:pt x="6840988" y="144990"/>
                </a:lnTo>
                <a:cubicBezTo>
                  <a:pt x="6823567" y="114643"/>
                  <a:pt x="6789849" y="96660"/>
                  <a:pt x="6749948" y="96660"/>
                </a:cubicBezTo>
                <a:cubicBezTo>
                  <a:pt x="6680264" y="96660"/>
                  <a:pt x="6635305" y="143304"/>
                  <a:pt x="6635305" y="213551"/>
                </a:cubicBezTo>
                <a:cubicBezTo>
                  <a:pt x="6635305" y="283798"/>
                  <a:pt x="6680264" y="330442"/>
                  <a:pt x="6749948" y="330442"/>
                </a:cubicBezTo>
                <a:cubicBezTo>
                  <a:pt x="6789849" y="330442"/>
                  <a:pt x="6824129" y="312458"/>
                  <a:pt x="6840988" y="282112"/>
                </a:cubicBezTo>
                <a:lnTo>
                  <a:pt x="6918541" y="327070"/>
                </a:lnTo>
                <a:cubicBezTo>
                  <a:pt x="6884823" y="382705"/>
                  <a:pt x="6821881" y="418110"/>
                  <a:pt x="6749948" y="418110"/>
                </a:cubicBezTo>
                <a:cubicBezTo>
                  <a:pt x="6631372" y="418110"/>
                  <a:pt x="6545389" y="329318"/>
                  <a:pt x="6545389" y="213551"/>
                </a:cubicBezTo>
                <a:cubicBezTo>
                  <a:pt x="6545389" y="97784"/>
                  <a:pt x="6631372" y="8992"/>
                  <a:pt x="6749948" y="8992"/>
                </a:cubicBezTo>
                <a:close/>
                <a:moveTo>
                  <a:pt x="8573262" y="3372"/>
                </a:moveTo>
                <a:cubicBezTo>
                  <a:pt x="8600799" y="3372"/>
                  <a:pt x="8623840" y="26413"/>
                  <a:pt x="8623840" y="53950"/>
                </a:cubicBezTo>
                <a:cubicBezTo>
                  <a:pt x="8623840" y="81487"/>
                  <a:pt x="8600799" y="104528"/>
                  <a:pt x="8573262" y="104528"/>
                </a:cubicBezTo>
                <a:cubicBezTo>
                  <a:pt x="8545726" y="104528"/>
                  <a:pt x="8522685" y="81487"/>
                  <a:pt x="8522685" y="53950"/>
                </a:cubicBezTo>
                <a:cubicBezTo>
                  <a:pt x="8522685" y="26413"/>
                  <a:pt x="8545726" y="3372"/>
                  <a:pt x="8573262" y="3372"/>
                </a:cubicBezTo>
                <a:close/>
                <a:moveTo>
                  <a:pt x="4267962" y="3372"/>
                </a:moveTo>
                <a:cubicBezTo>
                  <a:pt x="4295499" y="3372"/>
                  <a:pt x="4318540" y="26413"/>
                  <a:pt x="4318540" y="53950"/>
                </a:cubicBezTo>
                <a:cubicBezTo>
                  <a:pt x="4318540" y="81487"/>
                  <a:pt x="4295499" y="104528"/>
                  <a:pt x="4267962" y="104528"/>
                </a:cubicBezTo>
                <a:cubicBezTo>
                  <a:pt x="4240425" y="104528"/>
                  <a:pt x="4217384" y="81487"/>
                  <a:pt x="4217384" y="53950"/>
                </a:cubicBezTo>
                <a:cubicBezTo>
                  <a:pt x="4217384" y="26413"/>
                  <a:pt x="4240425" y="3372"/>
                  <a:pt x="4267962" y="3372"/>
                </a:cubicBezTo>
                <a:close/>
                <a:moveTo>
                  <a:pt x="8816864" y="0"/>
                </a:moveTo>
                <a:lnTo>
                  <a:pt x="8901160" y="0"/>
                </a:lnTo>
                <a:lnTo>
                  <a:pt x="8901160" y="410242"/>
                </a:lnTo>
                <a:lnTo>
                  <a:pt x="8816864" y="410242"/>
                </a:lnTo>
                <a:close/>
                <a:moveTo>
                  <a:pt x="8673989" y="0"/>
                </a:moveTo>
                <a:lnTo>
                  <a:pt x="8758285" y="0"/>
                </a:lnTo>
                <a:lnTo>
                  <a:pt x="8758285" y="410242"/>
                </a:lnTo>
                <a:lnTo>
                  <a:pt x="8673989" y="410242"/>
                </a:lnTo>
                <a:close/>
                <a:moveTo>
                  <a:pt x="4082938" y="0"/>
                </a:moveTo>
                <a:lnTo>
                  <a:pt x="4167235" y="0"/>
                </a:lnTo>
                <a:lnTo>
                  <a:pt x="4167235" y="410242"/>
                </a:lnTo>
                <a:lnTo>
                  <a:pt x="4082938" y="41024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A4781938-4EDE-8E42-B482-1D500B1F5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572611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By cutting your healthcare.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931F5-B207-4846-B90C-704B1F8CB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8"/>
          <a:stretch/>
        </p:blipFill>
        <p:spPr>
          <a:xfrm>
            <a:off x="4354134" y="3094309"/>
            <a:ext cx="3634068" cy="2688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FF7D8-AFCE-5E4B-97CD-B7649FC9F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541" b="88456"/>
          <a:stretch/>
        </p:blipFill>
        <p:spPr>
          <a:xfrm>
            <a:off x="5786246" y="2927622"/>
            <a:ext cx="769844" cy="266823"/>
          </a:xfrm>
          <a:prstGeom prst="rect">
            <a:avLst/>
          </a:prstGeom>
        </p:spPr>
      </p:pic>
      <p:sp>
        <p:nvSpPr>
          <p:cNvPr id="16" name="[T2O] Google Shape;90;p13">
            <a:extLst>
              <a:ext uri="{FF2B5EF4-FFF2-40B4-BE49-F238E27FC236}">
                <a16:creationId xmlns:a16="http://schemas.microsoft.com/office/drawing/2014/main" id="{5AF876BB-5493-A648-9129-5B5EA71B994A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[T2O] Google Shape;89;p13">
            <a:extLst>
              <a:ext uri="{FF2B5EF4-FFF2-40B4-BE49-F238E27FC236}">
                <a16:creationId xmlns:a16="http://schemas.microsoft.com/office/drawing/2014/main" id="{9CB00927-A3DB-E84D-94D6-E5A3D4E7B30D}"/>
              </a:ext>
            </a:extLst>
          </p:cNvPr>
          <p:cNvSpPr/>
          <p:nvPr/>
        </p:nvSpPr>
        <p:spPr>
          <a:xfrm>
            <a:off x="929623" y="1039450"/>
            <a:ext cx="2601592" cy="813530"/>
          </a:xfrm>
          <a:custGeom>
            <a:avLst/>
            <a:gdLst/>
            <a:ahLst/>
            <a:cxnLst/>
            <a:rect l="l" t="t" r="r" b="b"/>
            <a:pathLst>
              <a:path w="2601592" h="813530">
                <a:moveTo>
                  <a:pt x="2485692" y="580615"/>
                </a:moveTo>
                <a:cubicBezTo>
                  <a:pt x="2549214" y="580615"/>
                  <a:pt x="2601592" y="632993"/>
                  <a:pt x="2601592" y="696515"/>
                </a:cubicBezTo>
                <a:cubicBezTo>
                  <a:pt x="2601592" y="761152"/>
                  <a:pt x="2549214" y="812416"/>
                  <a:pt x="2485692" y="812416"/>
                </a:cubicBezTo>
                <a:cubicBezTo>
                  <a:pt x="2421055" y="812416"/>
                  <a:pt x="2368677" y="761152"/>
                  <a:pt x="2368677" y="696515"/>
                </a:cubicBezTo>
                <a:cubicBezTo>
                  <a:pt x="2368677" y="632993"/>
                  <a:pt x="2421055" y="580615"/>
                  <a:pt x="2485692" y="580615"/>
                </a:cubicBezTo>
                <a:close/>
                <a:moveTo>
                  <a:pt x="1164098" y="195024"/>
                </a:moveTo>
                <a:cubicBezTo>
                  <a:pt x="1044855" y="195024"/>
                  <a:pt x="953472" y="281949"/>
                  <a:pt x="953472" y="406765"/>
                </a:cubicBezTo>
                <a:cubicBezTo>
                  <a:pt x="953472" y="531580"/>
                  <a:pt x="1044855" y="618506"/>
                  <a:pt x="1164098" y="618506"/>
                </a:cubicBezTo>
                <a:cubicBezTo>
                  <a:pt x="1283342" y="618506"/>
                  <a:pt x="1374724" y="531580"/>
                  <a:pt x="1374724" y="406765"/>
                </a:cubicBezTo>
                <a:cubicBezTo>
                  <a:pt x="1374724" y="281949"/>
                  <a:pt x="1283342" y="195024"/>
                  <a:pt x="1164098" y="195024"/>
                </a:cubicBezTo>
                <a:close/>
                <a:moveTo>
                  <a:pt x="1653693" y="16716"/>
                </a:moveTo>
                <a:lnTo>
                  <a:pt x="1853175" y="16716"/>
                </a:lnTo>
                <a:lnTo>
                  <a:pt x="1853175" y="521551"/>
                </a:lnTo>
                <a:cubicBezTo>
                  <a:pt x="1853175" y="577272"/>
                  <a:pt x="1881035" y="619620"/>
                  <a:pt x="1962388" y="619620"/>
                </a:cubicBezTo>
                <a:cubicBezTo>
                  <a:pt x="2043741" y="619620"/>
                  <a:pt x="2071602" y="577272"/>
                  <a:pt x="2071602" y="521551"/>
                </a:cubicBezTo>
                <a:lnTo>
                  <a:pt x="2071602" y="16716"/>
                </a:lnTo>
                <a:lnTo>
                  <a:pt x="2271084" y="16716"/>
                </a:lnTo>
                <a:lnTo>
                  <a:pt x="2271084" y="540496"/>
                </a:lnTo>
                <a:cubicBezTo>
                  <a:pt x="2271084" y="707660"/>
                  <a:pt x="2141811" y="813530"/>
                  <a:pt x="1962388" y="813530"/>
                </a:cubicBezTo>
                <a:cubicBezTo>
                  <a:pt x="1782966" y="813530"/>
                  <a:pt x="1653693" y="707660"/>
                  <a:pt x="1653693" y="540496"/>
                </a:cubicBezTo>
                <a:close/>
                <a:moveTo>
                  <a:pt x="0" y="16716"/>
                </a:moveTo>
                <a:lnTo>
                  <a:pt x="224000" y="16716"/>
                </a:lnTo>
                <a:lnTo>
                  <a:pt x="362188" y="305352"/>
                </a:lnTo>
                <a:lnTo>
                  <a:pt x="501491" y="16716"/>
                </a:lnTo>
                <a:lnTo>
                  <a:pt x="725491" y="16716"/>
                </a:lnTo>
                <a:lnTo>
                  <a:pt x="462487" y="497033"/>
                </a:lnTo>
                <a:lnTo>
                  <a:pt x="462487" y="796814"/>
                </a:lnTo>
                <a:lnTo>
                  <a:pt x="263005" y="796814"/>
                </a:lnTo>
                <a:lnTo>
                  <a:pt x="263005" y="499262"/>
                </a:lnTo>
                <a:close/>
                <a:moveTo>
                  <a:pt x="1164098" y="0"/>
                </a:moveTo>
                <a:cubicBezTo>
                  <a:pt x="1391441" y="0"/>
                  <a:pt x="1573092" y="177193"/>
                  <a:pt x="1573092" y="406765"/>
                </a:cubicBezTo>
                <a:cubicBezTo>
                  <a:pt x="1573092" y="636336"/>
                  <a:pt x="1391441" y="813530"/>
                  <a:pt x="1164098" y="813530"/>
                </a:cubicBezTo>
                <a:cubicBezTo>
                  <a:pt x="936755" y="813530"/>
                  <a:pt x="755104" y="636336"/>
                  <a:pt x="755104" y="406765"/>
                </a:cubicBezTo>
                <a:cubicBezTo>
                  <a:pt x="755104" y="177193"/>
                  <a:pt x="936755" y="0"/>
                  <a:pt x="1164098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[T2O] Placeholder converted by Text to Outline">
            <a:extLst>
              <a:ext uri="{FF2B5EF4-FFF2-40B4-BE49-F238E27FC236}">
                <a16:creationId xmlns:a16="http://schemas.microsoft.com/office/drawing/2014/main" id="{9205E961-D2F6-3242-9E07-BDD584832801}"/>
              </a:ext>
            </a:extLst>
          </p:cNvPr>
          <p:cNvSpPr/>
          <p:nvPr/>
        </p:nvSpPr>
        <p:spPr>
          <a:xfrm>
            <a:off x="963342" y="2095009"/>
            <a:ext cx="7051596" cy="530505"/>
          </a:xfrm>
          <a:custGeom>
            <a:avLst/>
            <a:gdLst/>
            <a:ahLst/>
            <a:cxnLst/>
            <a:rect l="l" t="t" r="r" b="b"/>
            <a:pathLst>
              <a:path w="7051596" h="530505">
                <a:moveTo>
                  <a:pt x="6998207" y="311335"/>
                </a:moveTo>
                <a:cubicBezTo>
                  <a:pt x="7027431" y="311335"/>
                  <a:pt x="7051596" y="335499"/>
                  <a:pt x="7051596" y="364722"/>
                </a:cubicBezTo>
                <a:cubicBezTo>
                  <a:pt x="7051596" y="393945"/>
                  <a:pt x="7027431" y="418110"/>
                  <a:pt x="6998207" y="418110"/>
                </a:cubicBezTo>
                <a:cubicBezTo>
                  <a:pt x="6968985" y="418110"/>
                  <a:pt x="6944820" y="393945"/>
                  <a:pt x="6944820" y="364722"/>
                </a:cubicBezTo>
                <a:cubicBezTo>
                  <a:pt x="6944820" y="335499"/>
                  <a:pt x="6968985" y="311335"/>
                  <a:pt x="6998207" y="311335"/>
                </a:cubicBezTo>
                <a:close/>
                <a:moveTo>
                  <a:pt x="89916" y="250641"/>
                </a:moveTo>
                <a:lnTo>
                  <a:pt x="89916" y="325946"/>
                </a:lnTo>
                <a:lnTo>
                  <a:pt x="165221" y="325946"/>
                </a:lnTo>
                <a:cubicBezTo>
                  <a:pt x="187699" y="325946"/>
                  <a:pt x="202311" y="310211"/>
                  <a:pt x="202311" y="288294"/>
                </a:cubicBezTo>
                <a:cubicBezTo>
                  <a:pt x="202311" y="266377"/>
                  <a:pt x="187699" y="250641"/>
                  <a:pt x="165221" y="250641"/>
                </a:cubicBezTo>
                <a:close/>
                <a:moveTo>
                  <a:pt x="3218164" y="203435"/>
                </a:moveTo>
                <a:cubicBezTo>
                  <a:pt x="3181635" y="203435"/>
                  <a:pt x="3153537" y="229848"/>
                  <a:pt x="3153537" y="269748"/>
                </a:cubicBezTo>
                <a:cubicBezTo>
                  <a:pt x="3153537" y="309649"/>
                  <a:pt x="3181635" y="336061"/>
                  <a:pt x="3218164" y="336061"/>
                </a:cubicBezTo>
                <a:cubicBezTo>
                  <a:pt x="3254692" y="336061"/>
                  <a:pt x="3282791" y="309649"/>
                  <a:pt x="3282791" y="269748"/>
                </a:cubicBezTo>
                <a:cubicBezTo>
                  <a:pt x="3282791" y="229848"/>
                  <a:pt x="3254692" y="203435"/>
                  <a:pt x="3218164" y="203435"/>
                </a:cubicBezTo>
                <a:close/>
                <a:moveTo>
                  <a:pt x="6201737" y="201187"/>
                </a:moveTo>
                <a:cubicBezTo>
                  <a:pt x="6162961" y="201187"/>
                  <a:pt x="6134862" y="227600"/>
                  <a:pt x="6134862" y="269748"/>
                </a:cubicBezTo>
                <a:cubicBezTo>
                  <a:pt x="6134862" y="311897"/>
                  <a:pt x="6162961" y="338309"/>
                  <a:pt x="6201737" y="338309"/>
                </a:cubicBezTo>
                <a:cubicBezTo>
                  <a:pt x="6240514" y="338309"/>
                  <a:pt x="6268612" y="311897"/>
                  <a:pt x="6268612" y="269748"/>
                </a:cubicBezTo>
                <a:cubicBezTo>
                  <a:pt x="6268612" y="227600"/>
                  <a:pt x="6240514" y="201187"/>
                  <a:pt x="6201737" y="201187"/>
                </a:cubicBezTo>
                <a:close/>
                <a:moveTo>
                  <a:pt x="4868237" y="201187"/>
                </a:moveTo>
                <a:cubicBezTo>
                  <a:pt x="4829460" y="201187"/>
                  <a:pt x="4801362" y="227600"/>
                  <a:pt x="4801362" y="269748"/>
                </a:cubicBezTo>
                <a:cubicBezTo>
                  <a:pt x="4801362" y="311897"/>
                  <a:pt x="4829460" y="338309"/>
                  <a:pt x="4868237" y="338309"/>
                </a:cubicBezTo>
                <a:cubicBezTo>
                  <a:pt x="4907013" y="338309"/>
                  <a:pt x="4935112" y="311897"/>
                  <a:pt x="4935112" y="269748"/>
                </a:cubicBezTo>
                <a:cubicBezTo>
                  <a:pt x="4935112" y="227600"/>
                  <a:pt x="4907013" y="201187"/>
                  <a:pt x="4868237" y="201187"/>
                </a:cubicBezTo>
                <a:close/>
                <a:moveTo>
                  <a:pt x="2430961" y="198940"/>
                </a:moveTo>
                <a:cubicBezTo>
                  <a:pt x="2391061" y="198940"/>
                  <a:pt x="2362962" y="225352"/>
                  <a:pt x="2362962" y="264129"/>
                </a:cubicBezTo>
                <a:cubicBezTo>
                  <a:pt x="2362962" y="302905"/>
                  <a:pt x="2391061" y="329318"/>
                  <a:pt x="2430961" y="329318"/>
                </a:cubicBezTo>
                <a:cubicBezTo>
                  <a:pt x="2470861" y="329318"/>
                  <a:pt x="2498960" y="302905"/>
                  <a:pt x="2498960" y="264129"/>
                </a:cubicBezTo>
                <a:cubicBezTo>
                  <a:pt x="2498960" y="225352"/>
                  <a:pt x="2470861" y="198940"/>
                  <a:pt x="2430961" y="198940"/>
                </a:cubicBezTo>
                <a:close/>
                <a:moveTo>
                  <a:pt x="6761464" y="196130"/>
                </a:moveTo>
                <a:cubicBezTo>
                  <a:pt x="6729431" y="196130"/>
                  <a:pt x="6708076" y="211865"/>
                  <a:pt x="6700208" y="240526"/>
                </a:cubicBezTo>
                <a:lnTo>
                  <a:pt x="6821033" y="240526"/>
                </a:lnTo>
                <a:cubicBezTo>
                  <a:pt x="6812042" y="207931"/>
                  <a:pt x="6786752" y="196130"/>
                  <a:pt x="6761464" y="196130"/>
                </a:cubicBezTo>
                <a:close/>
                <a:moveTo>
                  <a:pt x="4542139" y="196130"/>
                </a:moveTo>
                <a:cubicBezTo>
                  <a:pt x="4510106" y="196130"/>
                  <a:pt x="4488751" y="211865"/>
                  <a:pt x="4480883" y="240526"/>
                </a:cubicBezTo>
                <a:lnTo>
                  <a:pt x="4601708" y="240526"/>
                </a:lnTo>
                <a:cubicBezTo>
                  <a:pt x="4592716" y="207931"/>
                  <a:pt x="4567427" y="196130"/>
                  <a:pt x="4542139" y="196130"/>
                </a:cubicBezTo>
                <a:close/>
                <a:moveTo>
                  <a:pt x="3412731" y="129255"/>
                </a:moveTo>
                <a:lnTo>
                  <a:pt x="3497027" y="129255"/>
                </a:lnTo>
                <a:lnTo>
                  <a:pt x="3497027" y="289418"/>
                </a:lnTo>
                <a:cubicBezTo>
                  <a:pt x="3497027" y="324260"/>
                  <a:pt x="3518944" y="340557"/>
                  <a:pt x="3545919" y="340557"/>
                </a:cubicBezTo>
                <a:cubicBezTo>
                  <a:pt x="3576828" y="340557"/>
                  <a:pt x="3598183" y="322574"/>
                  <a:pt x="3598183" y="282674"/>
                </a:cubicBezTo>
                <a:lnTo>
                  <a:pt x="3598183" y="129255"/>
                </a:lnTo>
                <a:lnTo>
                  <a:pt x="3682479" y="129255"/>
                </a:lnTo>
                <a:lnTo>
                  <a:pt x="3682479" y="410242"/>
                </a:lnTo>
                <a:lnTo>
                  <a:pt x="3598183" y="410242"/>
                </a:lnTo>
                <a:lnTo>
                  <a:pt x="3598183" y="383829"/>
                </a:lnTo>
                <a:cubicBezTo>
                  <a:pt x="3583009" y="404622"/>
                  <a:pt x="3554911" y="418110"/>
                  <a:pt x="3517820" y="418110"/>
                </a:cubicBezTo>
                <a:cubicBezTo>
                  <a:pt x="3461061" y="418110"/>
                  <a:pt x="3412731" y="377648"/>
                  <a:pt x="3412731" y="301781"/>
                </a:cubicBezTo>
                <a:close/>
                <a:moveTo>
                  <a:pt x="2757106" y="129255"/>
                </a:moveTo>
                <a:lnTo>
                  <a:pt x="2849832" y="129255"/>
                </a:lnTo>
                <a:lnTo>
                  <a:pt x="2912211" y="301219"/>
                </a:lnTo>
                <a:lnTo>
                  <a:pt x="2965037" y="129255"/>
                </a:lnTo>
                <a:lnTo>
                  <a:pt x="3054953" y="129255"/>
                </a:lnTo>
                <a:lnTo>
                  <a:pt x="2958855" y="401813"/>
                </a:lnTo>
                <a:cubicBezTo>
                  <a:pt x="2927384" y="491167"/>
                  <a:pt x="2877369" y="526571"/>
                  <a:pt x="2798692" y="522637"/>
                </a:cubicBezTo>
                <a:lnTo>
                  <a:pt x="2798692" y="443961"/>
                </a:lnTo>
                <a:cubicBezTo>
                  <a:pt x="2838030" y="443961"/>
                  <a:pt x="2856576" y="431597"/>
                  <a:pt x="2868939" y="397317"/>
                </a:cubicBezTo>
                <a:close/>
                <a:moveTo>
                  <a:pt x="1825990" y="129255"/>
                </a:moveTo>
                <a:lnTo>
                  <a:pt x="1910286" y="129255"/>
                </a:lnTo>
                <a:lnTo>
                  <a:pt x="1910286" y="410242"/>
                </a:lnTo>
                <a:lnTo>
                  <a:pt x="1825990" y="410242"/>
                </a:lnTo>
                <a:close/>
                <a:moveTo>
                  <a:pt x="1060056" y="129255"/>
                </a:moveTo>
                <a:lnTo>
                  <a:pt x="1144353" y="129255"/>
                </a:lnTo>
                <a:lnTo>
                  <a:pt x="1144353" y="289418"/>
                </a:lnTo>
                <a:cubicBezTo>
                  <a:pt x="1144353" y="324260"/>
                  <a:pt x="1166269" y="340557"/>
                  <a:pt x="1193244" y="340557"/>
                </a:cubicBezTo>
                <a:cubicBezTo>
                  <a:pt x="1224153" y="340557"/>
                  <a:pt x="1245508" y="322574"/>
                  <a:pt x="1245508" y="282674"/>
                </a:cubicBezTo>
                <a:lnTo>
                  <a:pt x="1245508" y="129255"/>
                </a:lnTo>
                <a:lnTo>
                  <a:pt x="1329804" y="129255"/>
                </a:lnTo>
                <a:lnTo>
                  <a:pt x="1329804" y="410242"/>
                </a:lnTo>
                <a:lnTo>
                  <a:pt x="1245508" y="410242"/>
                </a:lnTo>
                <a:lnTo>
                  <a:pt x="1245508" y="383829"/>
                </a:lnTo>
                <a:cubicBezTo>
                  <a:pt x="1230335" y="404622"/>
                  <a:pt x="1202236" y="418110"/>
                  <a:pt x="1165146" y="418110"/>
                </a:cubicBezTo>
                <a:cubicBezTo>
                  <a:pt x="1108386" y="418110"/>
                  <a:pt x="1060056" y="377648"/>
                  <a:pt x="1060056" y="301781"/>
                </a:cubicBezTo>
                <a:close/>
                <a:moveTo>
                  <a:pt x="299656" y="129255"/>
                </a:moveTo>
                <a:lnTo>
                  <a:pt x="392382" y="129255"/>
                </a:lnTo>
                <a:lnTo>
                  <a:pt x="454761" y="301219"/>
                </a:lnTo>
                <a:lnTo>
                  <a:pt x="507587" y="129255"/>
                </a:lnTo>
                <a:lnTo>
                  <a:pt x="597503" y="129255"/>
                </a:lnTo>
                <a:lnTo>
                  <a:pt x="501405" y="401813"/>
                </a:lnTo>
                <a:cubicBezTo>
                  <a:pt x="469935" y="491167"/>
                  <a:pt x="419919" y="526571"/>
                  <a:pt x="341242" y="522637"/>
                </a:cubicBezTo>
                <a:lnTo>
                  <a:pt x="341242" y="443961"/>
                </a:lnTo>
                <a:cubicBezTo>
                  <a:pt x="380581" y="443961"/>
                  <a:pt x="399126" y="431597"/>
                  <a:pt x="411490" y="397317"/>
                </a:cubicBezTo>
                <a:close/>
                <a:moveTo>
                  <a:pt x="6585633" y="123635"/>
                </a:moveTo>
                <a:lnTo>
                  <a:pt x="6585633" y="219171"/>
                </a:lnTo>
                <a:cubicBezTo>
                  <a:pt x="6550790" y="213551"/>
                  <a:pt x="6501336" y="227600"/>
                  <a:pt x="6501336" y="283236"/>
                </a:cubicBezTo>
                <a:lnTo>
                  <a:pt x="6501336" y="410242"/>
                </a:lnTo>
                <a:lnTo>
                  <a:pt x="6417040" y="410242"/>
                </a:lnTo>
                <a:lnTo>
                  <a:pt x="6417040" y="129255"/>
                </a:lnTo>
                <a:lnTo>
                  <a:pt x="6501336" y="129255"/>
                </a:lnTo>
                <a:lnTo>
                  <a:pt x="6501336" y="179270"/>
                </a:lnTo>
                <a:cubicBezTo>
                  <a:pt x="6512576" y="141618"/>
                  <a:pt x="6550228" y="123635"/>
                  <a:pt x="6585633" y="123635"/>
                </a:cubicBezTo>
                <a:close/>
                <a:moveTo>
                  <a:pt x="3909107" y="123635"/>
                </a:moveTo>
                <a:lnTo>
                  <a:pt x="3909107" y="219171"/>
                </a:lnTo>
                <a:cubicBezTo>
                  <a:pt x="3874265" y="213551"/>
                  <a:pt x="3824811" y="227600"/>
                  <a:pt x="3824811" y="283236"/>
                </a:cubicBezTo>
                <a:lnTo>
                  <a:pt x="3824811" y="410242"/>
                </a:lnTo>
                <a:lnTo>
                  <a:pt x="3740515" y="410242"/>
                </a:lnTo>
                <a:lnTo>
                  <a:pt x="3740515" y="129255"/>
                </a:lnTo>
                <a:lnTo>
                  <a:pt x="3824811" y="129255"/>
                </a:lnTo>
                <a:lnTo>
                  <a:pt x="3824811" y="179270"/>
                </a:lnTo>
                <a:cubicBezTo>
                  <a:pt x="3836050" y="141618"/>
                  <a:pt x="3873703" y="123635"/>
                  <a:pt x="3909107" y="123635"/>
                </a:cubicBezTo>
                <a:close/>
                <a:moveTo>
                  <a:pt x="6762025" y="121387"/>
                </a:moveTo>
                <a:cubicBezTo>
                  <a:pt x="6844074" y="121387"/>
                  <a:pt x="6904767" y="184890"/>
                  <a:pt x="6904767" y="269748"/>
                </a:cubicBezTo>
                <a:cubicBezTo>
                  <a:pt x="6904767" y="281550"/>
                  <a:pt x="6903643" y="292789"/>
                  <a:pt x="6901395" y="303467"/>
                </a:cubicBezTo>
                <a:lnTo>
                  <a:pt x="6701894" y="303467"/>
                </a:lnTo>
                <a:cubicBezTo>
                  <a:pt x="6712572" y="332690"/>
                  <a:pt x="6738423" y="342805"/>
                  <a:pt x="6769331" y="342805"/>
                </a:cubicBezTo>
                <a:cubicBezTo>
                  <a:pt x="6792372" y="342805"/>
                  <a:pt x="6812042" y="333814"/>
                  <a:pt x="6823281" y="321450"/>
                </a:cubicBezTo>
                <a:lnTo>
                  <a:pt x="6890718" y="360226"/>
                </a:lnTo>
                <a:cubicBezTo>
                  <a:pt x="6863181" y="398441"/>
                  <a:pt x="6821595" y="418110"/>
                  <a:pt x="6768208" y="418110"/>
                </a:cubicBezTo>
                <a:cubicBezTo>
                  <a:pt x="6672110" y="418110"/>
                  <a:pt x="6612540" y="353483"/>
                  <a:pt x="6612540" y="269748"/>
                </a:cubicBezTo>
                <a:cubicBezTo>
                  <a:pt x="6612540" y="186014"/>
                  <a:pt x="6673234" y="121387"/>
                  <a:pt x="6762025" y="121387"/>
                </a:cubicBezTo>
                <a:close/>
                <a:moveTo>
                  <a:pt x="6184878" y="121387"/>
                </a:moveTo>
                <a:cubicBezTo>
                  <a:pt x="6222530" y="121387"/>
                  <a:pt x="6250067" y="134312"/>
                  <a:pt x="6268612" y="155668"/>
                </a:cubicBezTo>
                <a:lnTo>
                  <a:pt x="6268612" y="129255"/>
                </a:lnTo>
                <a:lnTo>
                  <a:pt x="6352909" y="129255"/>
                </a:lnTo>
                <a:lnTo>
                  <a:pt x="6352909" y="410242"/>
                </a:lnTo>
                <a:lnTo>
                  <a:pt x="6268612" y="410242"/>
                </a:lnTo>
                <a:lnTo>
                  <a:pt x="6268612" y="383829"/>
                </a:lnTo>
                <a:cubicBezTo>
                  <a:pt x="6250067" y="405184"/>
                  <a:pt x="6222530" y="418110"/>
                  <a:pt x="6184878" y="418110"/>
                </a:cubicBezTo>
                <a:cubicBezTo>
                  <a:pt x="6111259" y="418110"/>
                  <a:pt x="6050566" y="353483"/>
                  <a:pt x="6050566" y="269748"/>
                </a:cubicBezTo>
                <a:cubicBezTo>
                  <a:pt x="6050566" y="186014"/>
                  <a:pt x="6111259" y="121387"/>
                  <a:pt x="6184878" y="121387"/>
                </a:cubicBezTo>
                <a:close/>
                <a:moveTo>
                  <a:pt x="5904214" y="121387"/>
                </a:moveTo>
                <a:cubicBezTo>
                  <a:pt x="5958726" y="121387"/>
                  <a:pt x="6007056" y="150048"/>
                  <a:pt x="6031221" y="193320"/>
                </a:cubicBezTo>
                <a:lnTo>
                  <a:pt x="5957602" y="236030"/>
                </a:lnTo>
                <a:cubicBezTo>
                  <a:pt x="5948048" y="216361"/>
                  <a:pt x="5927817" y="204559"/>
                  <a:pt x="5903090" y="204559"/>
                </a:cubicBezTo>
                <a:cubicBezTo>
                  <a:pt x="5866562" y="204559"/>
                  <a:pt x="5839587" y="230972"/>
                  <a:pt x="5839587" y="269748"/>
                </a:cubicBezTo>
                <a:cubicBezTo>
                  <a:pt x="5839587" y="308525"/>
                  <a:pt x="5866562" y="334938"/>
                  <a:pt x="5903090" y="334938"/>
                </a:cubicBezTo>
                <a:cubicBezTo>
                  <a:pt x="5927817" y="334938"/>
                  <a:pt x="5948610" y="323136"/>
                  <a:pt x="5957602" y="303467"/>
                </a:cubicBezTo>
                <a:lnTo>
                  <a:pt x="6031221" y="345615"/>
                </a:lnTo>
                <a:cubicBezTo>
                  <a:pt x="6007056" y="389449"/>
                  <a:pt x="5959288" y="418110"/>
                  <a:pt x="5904214" y="418110"/>
                </a:cubicBezTo>
                <a:cubicBezTo>
                  <a:pt x="5818794" y="418110"/>
                  <a:pt x="5755291" y="353483"/>
                  <a:pt x="5755291" y="269748"/>
                </a:cubicBezTo>
                <a:cubicBezTo>
                  <a:pt x="5755291" y="186014"/>
                  <a:pt x="5818794" y="121387"/>
                  <a:pt x="5904214" y="121387"/>
                </a:cubicBezTo>
                <a:close/>
                <a:moveTo>
                  <a:pt x="4851377" y="121387"/>
                </a:moveTo>
                <a:cubicBezTo>
                  <a:pt x="4889030" y="121387"/>
                  <a:pt x="4916567" y="134312"/>
                  <a:pt x="4935112" y="155668"/>
                </a:cubicBezTo>
                <a:lnTo>
                  <a:pt x="4935112" y="129255"/>
                </a:lnTo>
                <a:lnTo>
                  <a:pt x="5019408" y="129255"/>
                </a:lnTo>
                <a:lnTo>
                  <a:pt x="5019408" y="410242"/>
                </a:lnTo>
                <a:lnTo>
                  <a:pt x="4935112" y="410242"/>
                </a:lnTo>
                <a:lnTo>
                  <a:pt x="4935112" y="383829"/>
                </a:lnTo>
                <a:cubicBezTo>
                  <a:pt x="4916567" y="405184"/>
                  <a:pt x="4889030" y="418110"/>
                  <a:pt x="4851377" y="418110"/>
                </a:cubicBezTo>
                <a:cubicBezTo>
                  <a:pt x="4777759" y="418110"/>
                  <a:pt x="4717065" y="353483"/>
                  <a:pt x="4717065" y="269748"/>
                </a:cubicBezTo>
                <a:cubicBezTo>
                  <a:pt x="4717065" y="186014"/>
                  <a:pt x="4777759" y="121387"/>
                  <a:pt x="4851377" y="121387"/>
                </a:cubicBezTo>
                <a:close/>
                <a:moveTo>
                  <a:pt x="4542700" y="121387"/>
                </a:moveTo>
                <a:cubicBezTo>
                  <a:pt x="4624749" y="121387"/>
                  <a:pt x="4685442" y="184890"/>
                  <a:pt x="4685442" y="269748"/>
                </a:cubicBezTo>
                <a:cubicBezTo>
                  <a:pt x="4685442" y="281550"/>
                  <a:pt x="4684318" y="292789"/>
                  <a:pt x="4682070" y="303467"/>
                </a:cubicBezTo>
                <a:lnTo>
                  <a:pt x="4482569" y="303467"/>
                </a:lnTo>
                <a:cubicBezTo>
                  <a:pt x="4493247" y="332690"/>
                  <a:pt x="4519097" y="342805"/>
                  <a:pt x="4550006" y="342805"/>
                </a:cubicBezTo>
                <a:cubicBezTo>
                  <a:pt x="4573047" y="342805"/>
                  <a:pt x="4592716" y="333814"/>
                  <a:pt x="4603956" y="321450"/>
                </a:cubicBezTo>
                <a:lnTo>
                  <a:pt x="4671393" y="360226"/>
                </a:lnTo>
                <a:cubicBezTo>
                  <a:pt x="4643856" y="398441"/>
                  <a:pt x="4602270" y="418110"/>
                  <a:pt x="4548882" y="418110"/>
                </a:cubicBezTo>
                <a:cubicBezTo>
                  <a:pt x="4452784" y="418110"/>
                  <a:pt x="4393215" y="353483"/>
                  <a:pt x="4393215" y="269748"/>
                </a:cubicBezTo>
                <a:cubicBezTo>
                  <a:pt x="4393215" y="186014"/>
                  <a:pt x="4453908" y="121387"/>
                  <a:pt x="4542700" y="121387"/>
                </a:cubicBezTo>
                <a:close/>
                <a:moveTo>
                  <a:pt x="3218164" y="121387"/>
                </a:moveTo>
                <a:cubicBezTo>
                  <a:pt x="3300774" y="121387"/>
                  <a:pt x="3367087" y="186014"/>
                  <a:pt x="3367087" y="269748"/>
                </a:cubicBezTo>
                <a:cubicBezTo>
                  <a:pt x="3367087" y="353483"/>
                  <a:pt x="3300774" y="418110"/>
                  <a:pt x="3218164" y="418110"/>
                </a:cubicBezTo>
                <a:cubicBezTo>
                  <a:pt x="3135554" y="418110"/>
                  <a:pt x="3069240" y="353483"/>
                  <a:pt x="3069240" y="269748"/>
                </a:cubicBezTo>
                <a:cubicBezTo>
                  <a:pt x="3069240" y="186014"/>
                  <a:pt x="3135554" y="121387"/>
                  <a:pt x="3218164" y="121387"/>
                </a:cubicBezTo>
                <a:close/>
                <a:moveTo>
                  <a:pt x="2416911" y="121387"/>
                </a:moveTo>
                <a:cubicBezTo>
                  <a:pt x="2453440" y="121387"/>
                  <a:pt x="2480415" y="134874"/>
                  <a:pt x="2498960" y="157915"/>
                </a:cubicBezTo>
                <a:lnTo>
                  <a:pt x="2498960" y="129255"/>
                </a:lnTo>
                <a:lnTo>
                  <a:pt x="2581008" y="129255"/>
                </a:lnTo>
                <a:lnTo>
                  <a:pt x="2581008" y="396193"/>
                </a:lnTo>
                <a:cubicBezTo>
                  <a:pt x="2581008" y="490605"/>
                  <a:pt x="2507390" y="530505"/>
                  <a:pt x="2432647" y="530505"/>
                </a:cubicBezTo>
                <a:cubicBezTo>
                  <a:pt x="2374202" y="530505"/>
                  <a:pt x="2325310" y="508588"/>
                  <a:pt x="2299459" y="462506"/>
                </a:cubicBezTo>
                <a:lnTo>
                  <a:pt x="2371392" y="420920"/>
                </a:lnTo>
                <a:cubicBezTo>
                  <a:pt x="2382069" y="440589"/>
                  <a:pt x="2398367" y="456324"/>
                  <a:pt x="2435457" y="456324"/>
                </a:cubicBezTo>
                <a:cubicBezTo>
                  <a:pt x="2474795" y="456324"/>
                  <a:pt x="2498960" y="436093"/>
                  <a:pt x="2498960" y="396193"/>
                </a:cubicBezTo>
                <a:lnTo>
                  <a:pt x="2498960" y="370342"/>
                </a:lnTo>
                <a:cubicBezTo>
                  <a:pt x="2480415" y="393383"/>
                  <a:pt x="2453440" y="406870"/>
                  <a:pt x="2416911" y="406870"/>
                </a:cubicBezTo>
                <a:cubicBezTo>
                  <a:pt x="2337111" y="406870"/>
                  <a:pt x="2278666" y="341681"/>
                  <a:pt x="2278666" y="264129"/>
                </a:cubicBezTo>
                <a:cubicBezTo>
                  <a:pt x="2278666" y="186576"/>
                  <a:pt x="2337111" y="121387"/>
                  <a:pt x="2416911" y="121387"/>
                </a:cubicBezTo>
                <a:close/>
                <a:moveTo>
                  <a:pt x="2133524" y="121387"/>
                </a:moveTo>
                <a:cubicBezTo>
                  <a:pt x="2190283" y="121387"/>
                  <a:pt x="2238613" y="161849"/>
                  <a:pt x="2238613" y="237716"/>
                </a:cubicBezTo>
                <a:lnTo>
                  <a:pt x="2238613" y="410242"/>
                </a:lnTo>
                <a:lnTo>
                  <a:pt x="2154317" y="410242"/>
                </a:lnTo>
                <a:lnTo>
                  <a:pt x="2154317" y="250079"/>
                </a:lnTo>
                <a:cubicBezTo>
                  <a:pt x="2154317" y="215237"/>
                  <a:pt x="2132400" y="198940"/>
                  <a:pt x="2105425" y="198940"/>
                </a:cubicBezTo>
                <a:cubicBezTo>
                  <a:pt x="2074516" y="198940"/>
                  <a:pt x="2053161" y="216923"/>
                  <a:pt x="2053161" y="256823"/>
                </a:cubicBezTo>
                <a:lnTo>
                  <a:pt x="2053161" y="410242"/>
                </a:lnTo>
                <a:lnTo>
                  <a:pt x="1968865" y="410242"/>
                </a:lnTo>
                <a:lnTo>
                  <a:pt x="1968865" y="129255"/>
                </a:lnTo>
                <a:lnTo>
                  <a:pt x="2053161" y="129255"/>
                </a:lnTo>
                <a:lnTo>
                  <a:pt x="2053161" y="155668"/>
                </a:lnTo>
                <a:cubicBezTo>
                  <a:pt x="2068334" y="134874"/>
                  <a:pt x="2096433" y="121387"/>
                  <a:pt x="2133524" y="121387"/>
                </a:cubicBezTo>
                <a:close/>
                <a:moveTo>
                  <a:pt x="903589" y="121387"/>
                </a:moveTo>
                <a:cubicBezTo>
                  <a:pt x="958101" y="121387"/>
                  <a:pt x="1006430" y="150048"/>
                  <a:pt x="1030595" y="193320"/>
                </a:cubicBezTo>
                <a:lnTo>
                  <a:pt x="956977" y="236030"/>
                </a:lnTo>
                <a:cubicBezTo>
                  <a:pt x="947423" y="216361"/>
                  <a:pt x="927192" y="204559"/>
                  <a:pt x="902465" y="204559"/>
                </a:cubicBezTo>
                <a:cubicBezTo>
                  <a:pt x="865937" y="204559"/>
                  <a:pt x="838962" y="230972"/>
                  <a:pt x="838962" y="269748"/>
                </a:cubicBezTo>
                <a:cubicBezTo>
                  <a:pt x="838962" y="308525"/>
                  <a:pt x="865937" y="334938"/>
                  <a:pt x="902465" y="334938"/>
                </a:cubicBezTo>
                <a:cubicBezTo>
                  <a:pt x="927192" y="334938"/>
                  <a:pt x="947985" y="323136"/>
                  <a:pt x="956977" y="303467"/>
                </a:cubicBezTo>
                <a:lnTo>
                  <a:pt x="1030595" y="345615"/>
                </a:lnTo>
                <a:cubicBezTo>
                  <a:pt x="1006430" y="389449"/>
                  <a:pt x="958662" y="418110"/>
                  <a:pt x="903589" y="418110"/>
                </a:cubicBezTo>
                <a:cubicBezTo>
                  <a:pt x="818169" y="418110"/>
                  <a:pt x="754666" y="353483"/>
                  <a:pt x="754666" y="269748"/>
                </a:cubicBezTo>
                <a:cubicBezTo>
                  <a:pt x="754666" y="186014"/>
                  <a:pt x="818169" y="121387"/>
                  <a:pt x="903589" y="121387"/>
                </a:cubicBezTo>
                <a:close/>
                <a:moveTo>
                  <a:pt x="89916" y="101156"/>
                </a:moveTo>
                <a:lnTo>
                  <a:pt x="89916" y="170841"/>
                </a:lnTo>
                <a:lnTo>
                  <a:pt x="153981" y="170841"/>
                </a:lnTo>
                <a:cubicBezTo>
                  <a:pt x="174212" y="170841"/>
                  <a:pt x="188261" y="156229"/>
                  <a:pt x="188261" y="135998"/>
                </a:cubicBezTo>
                <a:cubicBezTo>
                  <a:pt x="188261" y="115767"/>
                  <a:pt x="174774" y="101156"/>
                  <a:pt x="153981" y="101156"/>
                </a:cubicBezTo>
                <a:close/>
                <a:moveTo>
                  <a:pt x="5333191" y="50578"/>
                </a:moveTo>
                <a:lnTo>
                  <a:pt x="5333191" y="129255"/>
                </a:lnTo>
                <a:lnTo>
                  <a:pt x="5391074" y="129255"/>
                </a:lnTo>
                <a:lnTo>
                  <a:pt x="5391074" y="210179"/>
                </a:lnTo>
                <a:lnTo>
                  <a:pt x="5333191" y="210179"/>
                </a:lnTo>
                <a:lnTo>
                  <a:pt x="5333191" y="309649"/>
                </a:lnTo>
                <a:cubicBezTo>
                  <a:pt x="5333191" y="333814"/>
                  <a:pt x="5353983" y="336061"/>
                  <a:pt x="5391074" y="333814"/>
                </a:cubicBezTo>
                <a:lnTo>
                  <a:pt x="5391074" y="410242"/>
                </a:lnTo>
                <a:cubicBezTo>
                  <a:pt x="5280927" y="421482"/>
                  <a:pt x="5248895" y="388325"/>
                  <a:pt x="5248895" y="309649"/>
                </a:cubicBezTo>
                <a:lnTo>
                  <a:pt x="5248895" y="210179"/>
                </a:lnTo>
                <a:lnTo>
                  <a:pt x="5203936" y="210179"/>
                </a:lnTo>
                <a:lnTo>
                  <a:pt x="5203936" y="129255"/>
                </a:lnTo>
                <a:lnTo>
                  <a:pt x="5248895" y="129255"/>
                </a:lnTo>
                <a:lnTo>
                  <a:pt x="5248895" y="75867"/>
                </a:lnTo>
                <a:close/>
                <a:moveTo>
                  <a:pt x="1713690" y="50578"/>
                </a:moveTo>
                <a:lnTo>
                  <a:pt x="1713690" y="129255"/>
                </a:lnTo>
                <a:lnTo>
                  <a:pt x="1771574" y="129255"/>
                </a:lnTo>
                <a:lnTo>
                  <a:pt x="1771574" y="210179"/>
                </a:lnTo>
                <a:lnTo>
                  <a:pt x="1713690" y="210179"/>
                </a:lnTo>
                <a:lnTo>
                  <a:pt x="1713690" y="309649"/>
                </a:lnTo>
                <a:cubicBezTo>
                  <a:pt x="1713690" y="333814"/>
                  <a:pt x="1734483" y="336061"/>
                  <a:pt x="1771574" y="333814"/>
                </a:cubicBezTo>
                <a:lnTo>
                  <a:pt x="1771574" y="410242"/>
                </a:lnTo>
                <a:cubicBezTo>
                  <a:pt x="1661426" y="421482"/>
                  <a:pt x="1629394" y="388325"/>
                  <a:pt x="1629394" y="309649"/>
                </a:cubicBezTo>
                <a:lnTo>
                  <a:pt x="1629394" y="210179"/>
                </a:lnTo>
                <a:lnTo>
                  <a:pt x="1584436" y="210179"/>
                </a:lnTo>
                <a:lnTo>
                  <a:pt x="1584436" y="129255"/>
                </a:lnTo>
                <a:lnTo>
                  <a:pt x="1629394" y="129255"/>
                </a:lnTo>
                <a:lnTo>
                  <a:pt x="1629394" y="75867"/>
                </a:lnTo>
                <a:close/>
                <a:moveTo>
                  <a:pt x="1494615" y="50578"/>
                </a:moveTo>
                <a:lnTo>
                  <a:pt x="1494615" y="129255"/>
                </a:lnTo>
                <a:lnTo>
                  <a:pt x="1552499" y="129255"/>
                </a:lnTo>
                <a:lnTo>
                  <a:pt x="1552499" y="210179"/>
                </a:lnTo>
                <a:lnTo>
                  <a:pt x="1494615" y="210179"/>
                </a:lnTo>
                <a:lnTo>
                  <a:pt x="1494615" y="309649"/>
                </a:lnTo>
                <a:cubicBezTo>
                  <a:pt x="1494615" y="333814"/>
                  <a:pt x="1515408" y="336061"/>
                  <a:pt x="1552499" y="333814"/>
                </a:cubicBezTo>
                <a:lnTo>
                  <a:pt x="1552499" y="410242"/>
                </a:lnTo>
                <a:cubicBezTo>
                  <a:pt x="1442352" y="421482"/>
                  <a:pt x="1410319" y="388325"/>
                  <a:pt x="1410319" y="309649"/>
                </a:cubicBezTo>
                <a:lnTo>
                  <a:pt x="1410319" y="210179"/>
                </a:lnTo>
                <a:lnTo>
                  <a:pt x="1365361" y="210179"/>
                </a:lnTo>
                <a:lnTo>
                  <a:pt x="1365361" y="129255"/>
                </a:lnTo>
                <a:lnTo>
                  <a:pt x="1410319" y="129255"/>
                </a:lnTo>
                <a:lnTo>
                  <a:pt x="1410319" y="75867"/>
                </a:lnTo>
                <a:close/>
                <a:moveTo>
                  <a:pt x="5445490" y="16860"/>
                </a:moveTo>
                <a:lnTo>
                  <a:pt x="5529786" y="16860"/>
                </a:lnTo>
                <a:lnTo>
                  <a:pt x="5529786" y="155668"/>
                </a:lnTo>
                <a:cubicBezTo>
                  <a:pt x="5544960" y="134874"/>
                  <a:pt x="5573058" y="121387"/>
                  <a:pt x="5610149" y="121387"/>
                </a:cubicBezTo>
                <a:cubicBezTo>
                  <a:pt x="5666908" y="121387"/>
                  <a:pt x="5715238" y="161849"/>
                  <a:pt x="5715238" y="237716"/>
                </a:cubicBezTo>
                <a:lnTo>
                  <a:pt x="5715238" y="410242"/>
                </a:lnTo>
                <a:lnTo>
                  <a:pt x="5630942" y="410242"/>
                </a:lnTo>
                <a:lnTo>
                  <a:pt x="5630942" y="250079"/>
                </a:lnTo>
                <a:cubicBezTo>
                  <a:pt x="5630942" y="215237"/>
                  <a:pt x="5609025" y="198940"/>
                  <a:pt x="5582050" y="198940"/>
                </a:cubicBezTo>
                <a:cubicBezTo>
                  <a:pt x="5551141" y="198940"/>
                  <a:pt x="5529786" y="216923"/>
                  <a:pt x="5529786" y="256823"/>
                </a:cubicBezTo>
                <a:lnTo>
                  <a:pt x="5529786" y="410242"/>
                </a:lnTo>
                <a:lnTo>
                  <a:pt x="5445490" y="410242"/>
                </a:lnTo>
                <a:close/>
                <a:moveTo>
                  <a:pt x="4083414" y="16860"/>
                </a:moveTo>
                <a:lnTo>
                  <a:pt x="4167711" y="16860"/>
                </a:lnTo>
                <a:lnTo>
                  <a:pt x="4167711" y="155668"/>
                </a:lnTo>
                <a:cubicBezTo>
                  <a:pt x="4182884" y="134874"/>
                  <a:pt x="4210983" y="121387"/>
                  <a:pt x="4248073" y="121387"/>
                </a:cubicBezTo>
                <a:cubicBezTo>
                  <a:pt x="4304833" y="121387"/>
                  <a:pt x="4353163" y="161849"/>
                  <a:pt x="4353163" y="237716"/>
                </a:cubicBezTo>
                <a:lnTo>
                  <a:pt x="4353163" y="410242"/>
                </a:lnTo>
                <a:lnTo>
                  <a:pt x="4268866" y="410242"/>
                </a:lnTo>
                <a:lnTo>
                  <a:pt x="4268866" y="250079"/>
                </a:lnTo>
                <a:cubicBezTo>
                  <a:pt x="4268866" y="215237"/>
                  <a:pt x="4246949" y="198940"/>
                  <a:pt x="4219974" y="198940"/>
                </a:cubicBezTo>
                <a:cubicBezTo>
                  <a:pt x="4189066" y="198940"/>
                  <a:pt x="4167711" y="216923"/>
                  <a:pt x="4167711" y="256823"/>
                </a:cubicBezTo>
                <a:lnTo>
                  <a:pt x="4167711" y="410242"/>
                </a:lnTo>
                <a:lnTo>
                  <a:pt x="4083414" y="410242"/>
                </a:lnTo>
                <a:close/>
                <a:moveTo>
                  <a:pt x="0" y="16860"/>
                </a:moveTo>
                <a:lnTo>
                  <a:pt x="153981" y="16860"/>
                </a:lnTo>
                <a:cubicBezTo>
                  <a:pt x="222542" y="16860"/>
                  <a:pt x="278177" y="61256"/>
                  <a:pt x="278177" y="129255"/>
                </a:cubicBezTo>
                <a:cubicBezTo>
                  <a:pt x="278177" y="161849"/>
                  <a:pt x="265252" y="187700"/>
                  <a:pt x="243897" y="206245"/>
                </a:cubicBezTo>
                <a:cubicBezTo>
                  <a:pt x="273120" y="224790"/>
                  <a:pt x="292227" y="255137"/>
                  <a:pt x="292227" y="295037"/>
                </a:cubicBezTo>
                <a:cubicBezTo>
                  <a:pt x="292227" y="364722"/>
                  <a:pt x="235467" y="410242"/>
                  <a:pt x="165221" y="410242"/>
                </a:cubicBezTo>
                <a:lnTo>
                  <a:pt x="0" y="410242"/>
                </a:lnTo>
                <a:close/>
                <a:moveTo>
                  <a:pt x="1868138" y="3372"/>
                </a:moveTo>
                <a:cubicBezTo>
                  <a:pt x="1895675" y="3372"/>
                  <a:pt x="1918716" y="26413"/>
                  <a:pt x="1918716" y="53950"/>
                </a:cubicBezTo>
                <a:cubicBezTo>
                  <a:pt x="1918716" y="81487"/>
                  <a:pt x="1895675" y="104528"/>
                  <a:pt x="1868138" y="104528"/>
                </a:cubicBezTo>
                <a:cubicBezTo>
                  <a:pt x="1840601" y="104528"/>
                  <a:pt x="1817560" y="81487"/>
                  <a:pt x="1817560" y="53950"/>
                </a:cubicBezTo>
                <a:cubicBezTo>
                  <a:pt x="1817560" y="26413"/>
                  <a:pt x="1840601" y="3372"/>
                  <a:pt x="1868138" y="3372"/>
                </a:cubicBezTo>
                <a:close/>
                <a:moveTo>
                  <a:pt x="5083540" y="0"/>
                </a:moveTo>
                <a:lnTo>
                  <a:pt x="5167837" y="0"/>
                </a:lnTo>
                <a:lnTo>
                  <a:pt x="5167837" y="410242"/>
                </a:lnTo>
                <a:lnTo>
                  <a:pt x="5083540" y="41024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[T2O] Google Shape;89;p13">
            <a:extLst>
              <a:ext uri="{FF2B5EF4-FFF2-40B4-BE49-F238E27FC236}">
                <a16:creationId xmlns:a16="http://schemas.microsoft.com/office/drawing/2014/main" id="{5B1071D1-F1A8-7D4B-BB1E-5C71086B5768}"/>
              </a:ext>
            </a:extLst>
          </p:cNvPr>
          <p:cNvSpPr/>
          <p:nvPr/>
        </p:nvSpPr>
        <p:spPr>
          <a:xfrm>
            <a:off x="941958" y="3317781"/>
            <a:ext cx="3048524" cy="679904"/>
          </a:xfrm>
          <a:custGeom>
            <a:avLst/>
            <a:gdLst/>
            <a:ahLst/>
            <a:cxnLst/>
            <a:rect l="l" t="t" r="r" b="b"/>
            <a:pathLst>
              <a:path w="3048524" h="679904">
                <a:moveTo>
                  <a:pt x="1074116" y="531533"/>
                </a:moveTo>
                <a:cubicBezTo>
                  <a:pt x="1043102" y="531533"/>
                  <a:pt x="1019137" y="555145"/>
                  <a:pt x="1019137" y="587216"/>
                </a:cubicBezTo>
                <a:cubicBezTo>
                  <a:pt x="1019137" y="619287"/>
                  <a:pt x="1043102" y="642899"/>
                  <a:pt x="1074116" y="642899"/>
                </a:cubicBezTo>
                <a:cubicBezTo>
                  <a:pt x="1105129" y="642899"/>
                  <a:pt x="1129094" y="619287"/>
                  <a:pt x="1129094" y="587216"/>
                </a:cubicBezTo>
                <a:cubicBezTo>
                  <a:pt x="1129094" y="555145"/>
                  <a:pt x="1105129" y="531533"/>
                  <a:pt x="1074116" y="531533"/>
                </a:cubicBezTo>
                <a:close/>
                <a:moveTo>
                  <a:pt x="2617870" y="530828"/>
                </a:moveTo>
                <a:cubicBezTo>
                  <a:pt x="2586152" y="530828"/>
                  <a:pt x="2562187" y="554440"/>
                  <a:pt x="2562187" y="587216"/>
                </a:cubicBezTo>
                <a:cubicBezTo>
                  <a:pt x="2562187" y="619991"/>
                  <a:pt x="2586152" y="643604"/>
                  <a:pt x="2617870" y="643604"/>
                </a:cubicBezTo>
                <a:cubicBezTo>
                  <a:pt x="2649588" y="643604"/>
                  <a:pt x="2673553" y="619991"/>
                  <a:pt x="2673553" y="587216"/>
                </a:cubicBezTo>
                <a:cubicBezTo>
                  <a:pt x="2673553" y="554440"/>
                  <a:pt x="2649588" y="530828"/>
                  <a:pt x="2617870" y="530828"/>
                </a:cubicBezTo>
                <a:close/>
                <a:moveTo>
                  <a:pt x="1789195" y="530828"/>
                </a:moveTo>
                <a:cubicBezTo>
                  <a:pt x="1757477" y="530828"/>
                  <a:pt x="1733512" y="554440"/>
                  <a:pt x="1733512" y="587216"/>
                </a:cubicBezTo>
                <a:cubicBezTo>
                  <a:pt x="1733512" y="619991"/>
                  <a:pt x="1757477" y="643604"/>
                  <a:pt x="1789195" y="643604"/>
                </a:cubicBezTo>
                <a:cubicBezTo>
                  <a:pt x="1820913" y="643604"/>
                  <a:pt x="1844878" y="619991"/>
                  <a:pt x="1844878" y="587216"/>
                </a:cubicBezTo>
                <a:cubicBezTo>
                  <a:pt x="1844878" y="554440"/>
                  <a:pt x="1820913" y="530828"/>
                  <a:pt x="1789195" y="530828"/>
                </a:cubicBezTo>
                <a:close/>
                <a:moveTo>
                  <a:pt x="2959713" y="529066"/>
                </a:moveTo>
                <a:cubicBezTo>
                  <a:pt x="2931166" y="529066"/>
                  <a:pt x="2911783" y="545982"/>
                  <a:pt x="2906496" y="572414"/>
                </a:cubicBezTo>
                <a:lnTo>
                  <a:pt x="3010109" y="572414"/>
                </a:lnTo>
                <a:cubicBezTo>
                  <a:pt x="3004823" y="542106"/>
                  <a:pt x="2982620" y="529066"/>
                  <a:pt x="2959713" y="529066"/>
                </a:cubicBezTo>
                <a:close/>
                <a:moveTo>
                  <a:pt x="1578588" y="529066"/>
                </a:moveTo>
                <a:cubicBezTo>
                  <a:pt x="1550041" y="529066"/>
                  <a:pt x="1530658" y="545982"/>
                  <a:pt x="1525372" y="572414"/>
                </a:cubicBezTo>
                <a:lnTo>
                  <a:pt x="1628985" y="572414"/>
                </a:lnTo>
                <a:cubicBezTo>
                  <a:pt x="1623698" y="542106"/>
                  <a:pt x="1601495" y="529066"/>
                  <a:pt x="1578588" y="529066"/>
                </a:cubicBezTo>
                <a:close/>
                <a:moveTo>
                  <a:pt x="263519" y="499110"/>
                </a:moveTo>
                <a:lnTo>
                  <a:pt x="301581" y="499110"/>
                </a:lnTo>
                <a:lnTo>
                  <a:pt x="301581" y="603427"/>
                </a:lnTo>
                <a:cubicBezTo>
                  <a:pt x="301581" y="630212"/>
                  <a:pt x="317087" y="644309"/>
                  <a:pt x="341052" y="644309"/>
                </a:cubicBezTo>
                <a:cubicBezTo>
                  <a:pt x="366074" y="644309"/>
                  <a:pt x="385810" y="629507"/>
                  <a:pt x="385810" y="593560"/>
                </a:cubicBezTo>
                <a:lnTo>
                  <a:pt x="385810" y="499110"/>
                </a:lnTo>
                <a:lnTo>
                  <a:pt x="423872" y="499110"/>
                </a:lnTo>
                <a:lnTo>
                  <a:pt x="423872" y="675322"/>
                </a:lnTo>
                <a:lnTo>
                  <a:pt x="385810" y="675322"/>
                </a:lnTo>
                <a:lnTo>
                  <a:pt x="385810" y="652767"/>
                </a:lnTo>
                <a:cubicBezTo>
                  <a:pt x="374180" y="671093"/>
                  <a:pt x="355149" y="679904"/>
                  <a:pt x="331184" y="679904"/>
                </a:cubicBezTo>
                <a:cubicBezTo>
                  <a:pt x="291713" y="679904"/>
                  <a:pt x="263519" y="653119"/>
                  <a:pt x="263519" y="607304"/>
                </a:cubicBezTo>
                <a:close/>
                <a:moveTo>
                  <a:pt x="2845403" y="495938"/>
                </a:moveTo>
                <a:lnTo>
                  <a:pt x="2845403" y="537172"/>
                </a:lnTo>
                <a:cubicBezTo>
                  <a:pt x="2820381" y="535409"/>
                  <a:pt x="2791130" y="547039"/>
                  <a:pt x="2791130" y="586511"/>
                </a:cubicBezTo>
                <a:lnTo>
                  <a:pt x="2791130" y="675322"/>
                </a:lnTo>
                <a:lnTo>
                  <a:pt x="2753068" y="675322"/>
                </a:lnTo>
                <a:lnTo>
                  <a:pt x="2753068" y="499110"/>
                </a:lnTo>
                <a:lnTo>
                  <a:pt x="2791130" y="499110"/>
                </a:lnTo>
                <a:lnTo>
                  <a:pt x="2791130" y="528713"/>
                </a:lnTo>
                <a:cubicBezTo>
                  <a:pt x="2801703" y="504748"/>
                  <a:pt x="2823200" y="495938"/>
                  <a:pt x="2845403" y="495938"/>
                </a:cubicBezTo>
                <a:close/>
                <a:moveTo>
                  <a:pt x="2960065" y="494528"/>
                </a:moveTo>
                <a:cubicBezTo>
                  <a:pt x="3012576" y="494528"/>
                  <a:pt x="3048524" y="536819"/>
                  <a:pt x="3048524" y="587568"/>
                </a:cubicBezTo>
                <a:cubicBezTo>
                  <a:pt x="3048524" y="592855"/>
                  <a:pt x="3047819" y="598493"/>
                  <a:pt x="3047114" y="603427"/>
                </a:cubicBezTo>
                <a:lnTo>
                  <a:pt x="2906849" y="603427"/>
                </a:lnTo>
                <a:cubicBezTo>
                  <a:pt x="2912840" y="630917"/>
                  <a:pt x="2935043" y="645014"/>
                  <a:pt x="2963237" y="645014"/>
                </a:cubicBezTo>
                <a:cubicBezTo>
                  <a:pt x="2984382" y="645014"/>
                  <a:pt x="3000241" y="635498"/>
                  <a:pt x="3008700" y="623163"/>
                </a:cubicBezTo>
                <a:lnTo>
                  <a:pt x="3040066" y="641489"/>
                </a:lnTo>
                <a:cubicBezTo>
                  <a:pt x="3023854" y="665454"/>
                  <a:pt x="2997422" y="679904"/>
                  <a:pt x="2962884" y="679904"/>
                </a:cubicBezTo>
                <a:cubicBezTo>
                  <a:pt x="2904734" y="679904"/>
                  <a:pt x="2867025" y="640080"/>
                  <a:pt x="2867025" y="587216"/>
                </a:cubicBezTo>
                <a:cubicBezTo>
                  <a:pt x="2867025" y="535057"/>
                  <a:pt x="2904734" y="494528"/>
                  <a:pt x="2960065" y="494528"/>
                </a:cubicBezTo>
                <a:close/>
                <a:moveTo>
                  <a:pt x="2611879" y="494528"/>
                </a:moveTo>
                <a:cubicBezTo>
                  <a:pt x="2639368" y="494528"/>
                  <a:pt x="2660161" y="505806"/>
                  <a:pt x="2673553" y="524132"/>
                </a:cubicBezTo>
                <a:lnTo>
                  <a:pt x="2673553" y="499110"/>
                </a:lnTo>
                <a:lnTo>
                  <a:pt x="2711615" y="499110"/>
                </a:lnTo>
                <a:lnTo>
                  <a:pt x="2711615" y="675322"/>
                </a:lnTo>
                <a:lnTo>
                  <a:pt x="2673553" y="675322"/>
                </a:lnTo>
                <a:lnTo>
                  <a:pt x="2673553" y="649948"/>
                </a:lnTo>
                <a:cubicBezTo>
                  <a:pt x="2660161" y="668626"/>
                  <a:pt x="2639368" y="679904"/>
                  <a:pt x="2611879" y="679904"/>
                </a:cubicBezTo>
                <a:cubicBezTo>
                  <a:pt x="2563949" y="679904"/>
                  <a:pt x="2524125" y="639375"/>
                  <a:pt x="2524125" y="587216"/>
                </a:cubicBezTo>
                <a:cubicBezTo>
                  <a:pt x="2524125" y="534705"/>
                  <a:pt x="2563949" y="494528"/>
                  <a:pt x="2611879" y="494528"/>
                </a:cubicBezTo>
                <a:close/>
                <a:moveTo>
                  <a:pt x="2426665" y="494528"/>
                </a:moveTo>
                <a:cubicBezTo>
                  <a:pt x="2461203" y="494528"/>
                  <a:pt x="2491159" y="512502"/>
                  <a:pt x="2505256" y="539991"/>
                </a:cubicBezTo>
                <a:lnTo>
                  <a:pt x="2472481" y="559022"/>
                </a:lnTo>
                <a:cubicBezTo>
                  <a:pt x="2464727" y="542458"/>
                  <a:pt x="2447458" y="531885"/>
                  <a:pt x="2426313" y="531885"/>
                </a:cubicBezTo>
                <a:cubicBezTo>
                  <a:pt x="2395300" y="531885"/>
                  <a:pt x="2371687" y="555498"/>
                  <a:pt x="2371687" y="587216"/>
                </a:cubicBezTo>
                <a:cubicBezTo>
                  <a:pt x="2371687" y="618934"/>
                  <a:pt x="2395300" y="642547"/>
                  <a:pt x="2426313" y="642547"/>
                </a:cubicBezTo>
                <a:cubicBezTo>
                  <a:pt x="2447458" y="642547"/>
                  <a:pt x="2464727" y="631621"/>
                  <a:pt x="2473185" y="615410"/>
                </a:cubicBezTo>
                <a:lnTo>
                  <a:pt x="2505961" y="634088"/>
                </a:lnTo>
                <a:cubicBezTo>
                  <a:pt x="2491159" y="661930"/>
                  <a:pt x="2461203" y="679904"/>
                  <a:pt x="2426665" y="679904"/>
                </a:cubicBezTo>
                <a:cubicBezTo>
                  <a:pt x="2373449" y="679904"/>
                  <a:pt x="2333625" y="639375"/>
                  <a:pt x="2333625" y="587216"/>
                </a:cubicBezTo>
                <a:cubicBezTo>
                  <a:pt x="2333625" y="534705"/>
                  <a:pt x="2373449" y="494528"/>
                  <a:pt x="2426665" y="494528"/>
                </a:cubicBezTo>
                <a:close/>
                <a:moveTo>
                  <a:pt x="1783204" y="494528"/>
                </a:moveTo>
                <a:cubicBezTo>
                  <a:pt x="1810693" y="494528"/>
                  <a:pt x="1831486" y="505806"/>
                  <a:pt x="1844878" y="524132"/>
                </a:cubicBezTo>
                <a:lnTo>
                  <a:pt x="1844878" y="499110"/>
                </a:lnTo>
                <a:lnTo>
                  <a:pt x="1882940" y="499110"/>
                </a:lnTo>
                <a:lnTo>
                  <a:pt x="1882940" y="675322"/>
                </a:lnTo>
                <a:lnTo>
                  <a:pt x="1844878" y="675322"/>
                </a:lnTo>
                <a:lnTo>
                  <a:pt x="1844878" y="649948"/>
                </a:lnTo>
                <a:cubicBezTo>
                  <a:pt x="1831486" y="668626"/>
                  <a:pt x="1810693" y="679904"/>
                  <a:pt x="1783204" y="679904"/>
                </a:cubicBezTo>
                <a:cubicBezTo>
                  <a:pt x="1735274" y="679904"/>
                  <a:pt x="1695450" y="639375"/>
                  <a:pt x="1695450" y="587216"/>
                </a:cubicBezTo>
                <a:cubicBezTo>
                  <a:pt x="1695450" y="534705"/>
                  <a:pt x="1735274" y="494528"/>
                  <a:pt x="1783204" y="494528"/>
                </a:cubicBezTo>
                <a:close/>
                <a:moveTo>
                  <a:pt x="1578940" y="494528"/>
                </a:moveTo>
                <a:cubicBezTo>
                  <a:pt x="1631452" y="494528"/>
                  <a:pt x="1667399" y="536819"/>
                  <a:pt x="1667399" y="587568"/>
                </a:cubicBezTo>
                <a:cubicBezTo>
                  <a:pt x="1667399" y="592855"/>
                  <a:pt x="1666694" y="598493"/>
                  <a:pt x="1665989" y="603427"/>
                </a:cubicBezTo>
                <a:lnTo>
                  <a:pt x="1525724" y="603427"/>
                </a:lnTo>
                <a:cubicBezTo>
                  <a:pt x="1531715" y="630917"/>
                  <a:pt x="1553918" y="645014"/>
                  <a:pt x="1582112" y="645014"/>
                </a:cubicBezTo>
                <a:cubicBezTo>
                  <a:pt x="1603258" y="645014"/>
                  <a:pt x="1619117" y="635498"/>
                  <a:pt x="1627575" y="623163"/>
                </a:cubicBezTo>
                <a:lnTo>
                  <a:pt x="1658941" y="641489"/>
                </a:lnTo>
                <a:cubicBezTo>
                  <a:pt x="1642729" y="665454"/>
                  <a:pt x="1616297" y="679904"/>
                  <a:pt x="1581760" y="679904"/>
                </a:cubicBezTo>
                <a:cubicBezTo>
                  <a:pt x="1523610" y="679904"/>
                  <a:pt x="1485900" y="640080"/>
                  <a:pt x="1485900" y="587216"/>
                </a:cubicBezTo>
                <a:cubicBezTo>
                  <a:pt x="1485900" y="535057"/>
                  <a:pt x="1523610" y="494528"/>
                  <a:pt x="1578940" y="494528"/>
                </a:cubicBezTo>
                <a:close/>
                <a:moveTo>
                  <a:pt x="1074116" y="494528"/>
                </a:moveTo>
                <a:cubicBezTo>
                  <a:pt x="1125922" y="494528"/>
                  <a:pt x="1167156" y="534705"/>
                  <a:pt x="1167156" y="587216"/>
                </a:cubicBezTo>
                <a:cubicBezTo>
                  <a:pt x="1167156" y="639375"/>
                  <a:pt x="1125922" y="679904"/>
                  <a:pt x="1074116" y="679904"/>
                </a:cubicBezTo>
                <a:cubicBezTo>
                  <a:pt x="1022661" y="679904"/>
                  <a:pt x="981075" y="639375"/>
                  <a:pt x="981075" y="587216"/>
                </a:cubicBezTo>
                <a:cubicBezTo>
                  <a:pt x="981075" y="534705"/>
                  <a:pt x="1022661" y="494528"/>
                  <a:pt x="1074116" y="494528"/>
                </a:cubicBezTo>
                <a:close/>
                <a:moveTo>
                  <a:pt x="660330" y="494528"/>
                </a:moveTo>
                <a:cubicBezTo>
                  <a:pt x="689229" y="494528"/>
                  <a:pt x="713194" y="507920"/>
                  <a:pt x="725529" y="531180"/>
                </a:cubicBezTo>
                <a:lnTo>
                  <a:pt x="693458" y="549154"/>
                </a:lnTo>
                <a:cubicBezTo>
                  <a:pt x="687115" y="535409"/>
                  <a:pt x="674780" y="529066"/>
                  <a:pt x="660330" y="529066"/>
                </a:cubicBezTo>
                <a:cubicBezTo>
                  <a:pt x="646586" y="529066"/>
                  <a:pt x="634603" y="535057"/>
                  <a:pt x="634603" y="547744"/>
                </a:cubicBezTo>
                <a:cubicBezTo>
                  <a:pt x="634603" y="579815"/>
                  <a:pt x="729406" y="560432"/>
                  <a:pt x="729406" y="625630"/>
                </a:cubicBezTo>
                <a:cubicBezTo>
                  <a:pt x="729406" y="660873"/>
                  <a:pt x="698745" y="679904"/>
                  <a:pt x="660683" y="679904"/>
                </a:cubicBezTo>
                <a:cubicBezTo>
                  <a:pt x="625440" y="679904"/>
                  <a:pt x="600066" y="664045"/>
                  <a:pt x="588788" y="638670"/>
                </a:cubicBezTo>
                <a:lnTo>
                  <a:pt x="621563" y="619639"/>
                </a:lnTo>
                <a:cubicBezTo>
                  <a:pt x="627202" y="635498"/>
                  <a:pt x="641299" y="645014"/>
                  <a:pt x="660683" y="645014"/>
                </a:cubicBezTo>
                <a:cubicBezTo>
                  <a:pt x="677599" y="645014"/>
                  <a:pt x="690639" y="639375"/>
                  <a:pt x="690639" y="625278"/>
                </a:cubicBezTo>
                <a:cubicBezTo>
                  <a:pt x="690639" y="593912"/>
                  <a:pt x="595837" y="611533"/>
                  <a:pt x="595837" y="548449"/>
                </a:cubicBezTo>
                <a:cubicBezTo>
                  <a:pt x="595837" y="515321"/>
                  <a:pt x="624383" y="494528"/>
                  <a:pt x="660330" y="494528"/>
                </a:cubicBezTo>
                <a:close/>
                <a:moveTo>
                  <a:pt x="2064744" y="449770"/>
                </a:moveTo>
                <a:lnTo>
                  <a:pt x="2064744" y="499110"/>
                </a:lnTo>
                <a:lnTo>
                  <a:pt x="2108444" y="499110"/>
                </a:lnTo>
                <a:lnTo>
                  <a:pt x="2108444" y="535762"/>
                </a:lnTo>
                <a:lnTo>
                  <a:pt x="2064744" y="535762"/>
                </a:lnTo>
                <a:lnTo>
                  <a:pt x="2064744" y="620344"/>
                </a:lnTo>
                <a:cubicBezTo>
                  <a:pt x="2064744" y="642899"/>
                  <a:pt x="2079546" y="642547"/>
                  <a:pt x="2108444" y="641137"/>
                </a:cubicBezTo>
                <a:lnTo>
                  <a:pt x="2108444" y="675322"/>
                </a:lnTo>
                <a:cubicBezTo>
                  <a:pt x="2049942" y="682371"/>
                  <a:pt x="2026682" y="666159"/>
                  <a:pt x="2026682" y="620344"/>
                </a:cubicBezTo>
                <a:lnTo>
                  <a:pt x="2026682" y="535762"/>
                </a:lnTo>
                <a:lnTo>
                  <a:pt x="1994259" y="535762"/>
                </a:lnTo>
                <a:lnTo>
                  <a:pt x="1994259" y="499110"/>
                </a:lnTo>
                <a:lnTo>
                  <a:pt x="2026682" y="499110"/>
                </a:lnTo>
                <a:lnTo>
                  <a:pt x="2026682" y="461048"/>
                </a:lnTo>
                <a:close/>
                <a:moveTo>
                  <a:pt x="912219" y="449770"/>
                </a:moveTo>
                <a:lnTo>
                  <a:pt x="912219" y="499110"/>
                </a:lnTo>
                <a:lnTo>
                  <a:pt x="955920" y="499110"/>
                </a:lnTo>
                <a:lnTo>
                  <a:pt x="955920" y="535762"/>
                </a:lnTo>
                <a:lnTo>
                  <a:pt x="912219" y="535762"/>
                </a:lnTo>
                <a:lnTo>
                  <a:pt x="912219" y="620344"/>
                </a:lnTo>
                <a:cubicBezTo>
                  <a:pt x="912219" y="642899"/>
                  <a:pt x="927021" y="642547"/>
                  <a:pt x="955920" y="641137"/>
                </a:cubicBezTo>
                <a:lnTo>
                  <a:pt x="955920" y="675322"/>
                </a:lnTo>
                <a:cubicBezTo>
                  <a:pt x="897417" y="682371"/>
                  <a:pt x="874157" y="666159"/>
                  <a:pt x="874157" y="620344"/>
                </a:cubicBezTo>
                <a:lnTo>
                  <a:pt x="874157" y="535762"/>
                </a:lnTo>
                <a:lnTo>
                  <a:pt x="841734" y="535762"/>
                </a:lnTo>
                <a:lnTo>
                  <a:pt x="841734" y="499110"/>
                </a:lnTo>
                <a:lnTo>
                  <a:pt x="874157" y="499110"/>
                </a:lnTo>
                <a:lnTo>
                  <a:pt x="874157" y="461048"/>
                </a:lnTo>
                <a:close/>
                <a:moveTo>
                  <a:pt x="521694" y="449770"/>
                </a:moveTo>
                <a:lnTo>
                  <a:pt x="521694" y="499110"/>
                </a:lnTo>
                <a:lnTo>
                  <a:pt x="565395" y="499110"/>
                </a:lnTo>
                <a:lnTo>
                  <a:pt x="565395" y="535762"/>
                </a:lnTo>
                <a:lnTo>
                  <a:pt x="521694" y="535762"/>
                </a:lnTo>
                <a:lnTo>
                  <a:pt x="521694" y="620344"/>
                </a:lnTo>
                <a:cubicBezTo>
                  <a:pt x="521694" y="642899"/>
                  <a:pt x="536496" y="642547"/>
                  <a:pt x="565395" y="641137"/>
                </a:cubicBezTo>
                <a:lnTo>
                  <a:pt x="565395" y="675322"/>
                </a:lnTo>
                <a:cubicBezTo>
                  <a:pt x="506892" y="682371"/>
                  <a:pt x="483632" y="666159"/>
                  <a:pt x="483632" y="620344"/>
                </a:cubicBezTo>
                <a:lnTo>
                  <a:pt x="483632" y="535762"/>
                </a:lnTo>
                <a:lnTo>
                  <a:pt x="451209" y="535762"/>
                </a:lnTo>
                <a:lnTo>
                  <a:pt x="451209" y="499110"/>
                </a:lnTo>
                <a:lnTo>
                  <a:pt x="483632" y="499110"/>
                </a:lnTo>
                <a:lnTo>
                  <a:pt x="483632" y="461048"/>
                </a:lnTo>
                <a:close/>
                <a:moveTo>
                  <a:pt x="2143468" y="428625"/>
                </a:moveTo>
                <a:lnTo>
                  <a:pt x="2181530" y="428625"/>
                </a:lnTo>
                <a:lnTo>
                  <a:pt x="2181530" y="521665"/>
                </a:lnTo>
                <a:cubicBezTo>
                  <a:pt x="2193160" y="503339"/>
                  <a:pt x="2212191" y="494528"/>
                  <a:pt x="2236156" y="494528"/>
                </a:cubicBezTo>
                <a:cubicBezTo>
                  <a:pt x="2275627" y="494528"/>
                  <a:pt x="2303821" y="521312"/>
                  <a:pt x="2303821" y="567128"/>
                </a:cubicBezTo>
                <a:lnTo>
                  <a:pt x="2303821" y="675322"/>
                </a:lnTo>
                <a:lnTo>
                  <a:pt x="2265759" y="675322"/>
                </a:lnTo>
                <a:lnTo>
                  <a:pt x="2265759" y="571004"/>
                </a:lnTo>
                <a:cubicBezTo>
                  <a:pt x="2265759" y="544220"/>
                  <a:pt x="2250253" y="530123"/>
                  <a:pt x="2226288" y="530123"/>
                </a:cubicBezTo>
                <a:cubicBezTo>
                  <a:pt x="2201266" y="530123"/>
                  <a:pt x="2181530" y="544925"/>
                  <a:pt x="2181530" y="580872"/>
                </a:cubicBezTo>
                <a:lnTo>
                  <a:pt x="2181530" y="675322"/>
                </a:lnTo>
                <a:lnTo>
                  <a:pt x="2143468" y="675322"/>
                </a:lnTo>
                <a:close/>
                <a:moveTo>
                  <a:pt x="1295743" y="428625"/>
                </a:moveTo>
                <a:lnTo>
                  <a:pt x="1333805" y="428625"/>
                </a:lnTo>
                <a:lnTo>
                  <a:pt x="1333805" y="521665"/>
                </a:lnTo>
                <a:cubicBezTo>
                  <a:pt x="1345435" y="503339"/>
                  <a:pt x="1364466" y="494528"/>
                  <a:pt x="1388431" y="494528"/>
                </a:cubicBezTo>
                <a:cubicBezTo>
                  <a:pt x="1427902" y="494528"/>
                  <a:pt x="1456096" y="521312"/>
                  <a:pt x="1456096" y="567128"/>
                </a:cubicBezTo>
                <a:lnTo>
                  <a:pt x="1456096" y="675322"/>
                </a:lnTo>
                <a:lnTo>
                  <a:pt x="1418034" y="675322"/>
                </a:lnTo>
                <a:lnTo>
                  <a:pt x="1418034" y="571004"/>
                </a:lnTo>
                <a:cubicBezTo>
                  <a:pt x="1418034" y="544220"/>
                  <a:pt x="1402528" y="530123"/>
                  <a:pt x="1378563" y="530123"/>
                </a:cubicBezTo>
                <a:cubicBezTo>
                  <a:pt x="1353541" y="530123"/>
                  <a:pt x="1333805" y="544925"/>
                  <a:pt x="1333805" y="580872"/>
                </a:cubicBezTo>
                <a:lnTo>
                  <a:pt x="1333805" y="675322"/>
                </a:lnTo>
                <a:lnTo>
                  <a:pt x="1295743" y="675322"/>
                </a:lnTo>
                <a:close/>
                <a:moveTo>
                  <a:pt x="128988" y="424043"/>
                </a:moveTo>
                <a:cubicBezTo>
                  <a:pt x="174098" y="424043"/>
                  <a:pt x="214275" y="446951"/>
                  <a:pt x="235068" y="482898"/>
                </a:cubicBezTo>
                <a:lnTo>
                  <a:pt x="199825" y="503339"/>
                </a:lnTo>
                <a:cubicBezTo>
                  <a:pt x="186785" y="479021"/>
                  <a:pt x="160001" y="463515"/>
                  <a:pt x="128988" y="463515"/>
                </a:cubicBezTo>
                <a:cubicBezTo>
                  <a:pt x="75771" y="463515"/>
                  <a:pt x="40529" y="501224"/>
                  <a:pt x="40529" y="551973"/>
                </a:cubicBezTo>
                <a:cubicBezTo>
                  <a:pt x="40529" y="602723"/>
                  <a:pt x="75771" y="640432"/>
                  <a:pt x="128988" y="640432"/>
                </a:cubicBezTo>
                <a:cubicBezTo>
                  <a:pt x="160001" y="640432"/>
                  <a:pt x="187138" y="624925"/>
                  <a:pt x="199825" y="600608"/>
                </a:cubicBezTo>
                <a:lnTo>
                  <a:pt x="235068" y="620696"/>
                </a:lnTo>
                <a:cubicBezTo>
                  <a:pt x="214627" y="656644"/>
                  <a:pt x="174450" y="679904"/>
                  <a:pt x="128988" y="679904"/>
                </a:cubicBezTo>
                <a:cubicBezTo>
                  <a:pt x="53921" y="679904"/>
                  <a:pt x="0" y="623516"/>
                  <a:pt x="0" y="551973"/>
                </a:cubicBezTo>
                <a:cubicBezTo>
                  <a:pt x="0" y="480431"/>
                  <a:pt x="53921" y="424043"/>
                  <a:pt x="128988" y="424043"/>
                </a:cubicBezTo>
                <a:close/>
                <a:moveTo>
                  <a:pt x="1924393" y="418052"/>
                </a:moveTo>
                <a:lnTo>
                  <a:pt x="1962455" y="418052"/>
                </a:lnTo>
                <a:lnTo>
                  <a:pt x="1962455" y="675322"/>
                </a:lnTo>
                <a:lnTo>
                  <a:pt x="1924393" y="675322"/>
                </a:lnTo>
                <a:close/>
                <a:moveTo>
                  <a:pt x="1395936" y="141322"/>
                </a:moveTo>
                <a:lnTo>
                  <a:pt x="1547479" y="141322"/>
                </a:lnTo>
                <a:lnTo>
                  <a:pt x="1547479" y="177269"/>
                </a:lnTo>
                <a:lnTo>
                  <a:pt x="1395936" y="177269"/>
                </a:lnTo>
                <a:close/>
                <a:moveTo>
                  <a:pt x="1046245" y="102203"/>
                </a:moveTo>
                <a:cubicBezTo>
                  <a:pt x="1014527" y="102203"/>
                  <a:pt x="990562" y="125815"/>
                  <a:pt x="990562" y="158591"/>
                </a:cubicBezTo>
                <a:cubicBezTo>
                  <a:pt x="990562" y="191366"/>
                  <a:pt x="1014527" y="214979"/>
                  <a:pt x="1046245" y="214979"/>
                </a:cubicBezTo>
                <a:cubicBezTo>
                  <a:pt x="1077963" y="214979"/>
                  <a:pt x="1101928" y="191366"/>
                  <a:pt x="1101928" y="158591"/>
                </a:cubicBezTo>
                <a:cubicBezTo>
                  <a:pt x="1101928" y="125815"/>
                  <a:pt x="1077963" y="102203"/>
                  <a:pt x="1046245" y="102203"/>
                </a:cubicBezTo>
                <a:close/>
                <a:moveTo>
                  <a:pt x="837038" y="102203"/>
                </a:moveTo>
                <a:cubicBezTo>
                  <a:pt x="805320" y="102203"/>
                  <a:pt x="781355" y="125815"/>
                  <a:pt x="781355" y="158591"/>
                </a:cubicBezTo>
                <a:cubicBezTo>
                  <a:pt x="781355" y="191366"/>
                  <a:pt x="805320" y="214979"/>
                  <a:pt x="837038" y="214979"/>
                </a:cubicBezTo>
                <a:cubicBezTo>
                  <a:pt x="868756" y="214979"/>
                  <a:pt x="892721" y="191366"/>
                  <a:pt x="892721" y="158591"/>
                </a:cubicBezTo>
                <a:cubicBezTo>
                  <a:pt x="892721" y="125815"/>
                  <a:pt x="868756" y="102203"/>
                  <a:pt x="837038" y="102203"/>
                </a:cubicBezTo>
                <a:close/>
                <a:moveTo>
                  <a:pt x="522370" y="102203"/>
                </a:moveTo>
                <a:cubicBezTo>
                  <a:pt x="490652" y="102203"/>
                  <a:pt x="466687" y="125815"/>
                  <a:pt x="466687" y="158591"/>
                </a:cubicBezTo>
                <a:cubicBezTo>
                  <a:pt x="466687" y="191366"/>
                  <a:pt x="490652" y="214979"/>
                  <a:pt x="522370" y="214979"/>
                </a:cubicBezTo>
                <a:cubicBezTo>
                  <a:pt x="554088" y="214979"/>
                  <a:pt x="578053" y="191366"/>
                  <a:pt x="578053" y="158591"/>
                </a:cubicBezTo>
                <a:cubicBezTo>
                  <a:pt x="578053" y="125815"/>
                  <a:pt x="554088" y="102203"/>
                  <a:pt x="522370" y="102203"/>
                </a:cubicBezTo>
                <a:close/>
                <a:moveTo>
                  <a:pt x="311763" y="100441"/>
                </a:moveTo>
                <a:cubicBezTo>
                  <a:pt x="283216" y="100441"/>
                  <a:pt x="263833" y="117357"/>
                  <a:pt x="258547" y="143789"/>
                </a:cubicBezTo>
                <a:lnTo>
                  <a:pt x="362159" y="143789"/>
                </a:lnTo>
                <a:cubicBezTo>
                  <a:pt x="356873" y="113480"/>
                  <a:pt x="334670" y="100441"/>
                  <a:pt x="311763" y="100441"/>
                </a:cubicBezTo>
                <a:close/>
                <a:moveTo>
                  <a:pt x="1395936" y="69075"/>
                </a:moveTo>
                <a:lnTo>
                  <a:pt x="1547479" y="69075"/>
                </a:lnTo>
                <a:lnTo>
                  <a:pt x="1547479" y="105022"/>
                </a:lnTo>
                <a:lnTo>
                  <a:pt x="1395936" y="105022"/>
                </a:lnTo>
                <a:close/>
                <a:moveTo>
                  <a:pt x="1273778" y="67313"/>
                </a:moveTo>
                <a:lnTo>
                  <a:pt x="1273778" y="108547"/>
                </a:lnTo>
                <a:cubicBezTo>
                  <a:pt x="1248756" y="106784"/>
                  <a:pt x="1219505" y="118414"/>
                  <a:pt x="1219505" y="157886"/>
                </a:cubicBezTo>
                <a:lnTo>
                  <a:pt x="1219505" y="246697"/>
                </a:lnTo>
                <a:lnTo>
                  <a:pt x="1181443" y="246697"/>
                </a:lnTo>
                <a:lnTo>
                  <a:pt x="1181443" y="70485"/>
                </a:lnTo>
                <a:lnTo>
                  <a:pt x="1219505" y="70485"/>
                </a:lnTo>
                <a:lnTo>
                  <a:pt x="1219505" y="100088"/>
                </a:lnTo>
                <a:cubicBezTo>
                  <a:pt x="1230078" y="76123"/>
                  <a:pt x="1251575" y="67313"/>
                  <a:pt x="1273778" y="67313"/>
                </a:cubicBezTo>
                <a:close/>
                <a:moveTo>
                  <a:pt x="1040254" y="65903"/>
                </a:moveTo>
                <a:cubicBezTo>
                  <a:pt x="1067743" y="65903"/>
                  <a:pt x="1088536" y="77181"/>
                  <a:pt x="1101928" y="95507"/>
                </a:cubicBezTo>
                <a:lnTo>
                  <a:pt x="1101928" y="70485"/>
                </a:lnTo>
                <a:lnTo>
                  <a:pt x="1139990" y="70485"/>
                </a:lnTo>
                <a:lnTo>
                  <a:pt x="1139990" y="246697"/>
                </a:lnTo>
                <a:lnTo>
                  <a:pt x="1101928" y="246697"/>
                </a:lnTo>
                <a:lnTo>
                  <a:pt x="1101928" y="221323"/>
                </a:lnTo>
                <a:cubicBezTo>
                  <a:pt x="1088536" y="240001"/>
                  <a:pt x="1067743" y="251279"/>
                  <a:pt x="1040254" y="251279"/>
                </a:cubicBezTo>
                <a:cubicBezTo>
                  <a:pt x="992324" y="251279"/>
                  <a:pt x="952500" y="210750"/>
                  <a:pt x="952500" y="158591"/>
                </a:cubicBezTo>
                <a:cubicBezTo>
                  <a:pt x="952500" y="106080"/>
                  <a:pt x="992324" y="65903"/>
                  <a:pt x="1040254" y="65903"/>
                </a:cubicBezTo>
                <a:close/>
                <a:moveTo>
                  <a:pt x="312115" y="65903"/>
                </a:moveTo>
                <a:cubicBezTo>
                  <a:pt x="364627" y="65903"/>
                  <a:pt x="400574" y="108194"/>
                  <a:pt x="400574" y="158943"/>
                </a:cubicBezTo>
                <a:cubicBezTo>
                  <a:pt x="400574" y="164230"/>
                  <a:pt x="399869" y="169868"/>
                  <a:pt x="399164" y="174802"/>
                </a:cubicBezTo>
                <a:lnTo>
                  <a:pt x="258899" y="174802"/>
                </a:lnTo>
                <a:cubicBezTo>
                  <a:pt x="264890" y="202292"/>
                  <a:pt x="287093" y="216389"/>
                  <a:pt x="315287" y="216389"/>
                </a:cubicBezTo>
                <a:cubicBezTo>
                  <a:pt x="336433" y="216389"/>
                  <a:pt x="352292" y="206873"/>
                  <a:pt x="360750" y="194538"/>
                </a:cubicBezTo>
                <a:lnTo>
                  <a:pt x="392116" y="212864"/>
                </a:lnTo>
                <a:cubicBezTo>
                  <a:pt x="375904" y="236829"/>
                  <a:pt x="349472" y="251279"/>
                  <a:pt x="314935" y="251279"/>
                </a:cubicBezTo>
                <a:cubicBezTo>
                  <a:pt x="256784" y="251279"/>
                  <a:pt x="219075" y="211455"/>
                  <a:pt x="219075" y="158591"/>
                </a:cubicBezTo>
                <a:cubicBezTo>
                  <a:pt x="219075" y="106432"/>
                  <a:pt x="256784" y="65903"/>
                  <a:pt x="312115" y="65903"/>
                </a:cubicBezTo>
                <a:close/>
                <a:moveTo>
                  <a:pt x="52864" y="38062"/>
                </a:moveTo>
                <a:lnTo>
                  <a:pt x="52864" y="120529"/>
                </a:lnTo>
                <a:lnTo>
                  <a:pt x="111014" y="120529"/>
                </a:lnTo>
                <a:cubicBezTo>
                  <a:pt x="132512" y="120529"/>
                  <a:pt x="149781" y="102203"/>
                  <a:pt x="149781" y="79295"/>
                </a:cubicBezTo>
                <a:cubicBezTo>
                  <a:pt x="149781" y="56035"/>
                  <a:pt x="132512" y="38062"/>
                  <a:pt x="111014" y="38062"/>
                </a:cubicBezTo>
                <a:close/>
                <a:moveTo>
                  <a:pt x="743293" y="0"/>
                </a:moveTo>
                <a:lnTo>
                  <a:pt x="781355" y="0"/>
                </a:lnTo>
                <a:lnTo>
                  <a:pt x="781355" y="95507"/>
                </a:lnTo>
                <a:cubicBezTo>
                  <a:pt x="794747" y="77181"/>
                  <a:pt x="815540" y="65903"/>
                  <a:pt x="843029" y="65903"/>
                </a:cubicBezTo>
                <a:cubicBezTo>
                  <a:pt x="890959" y="65903"/>
                  <a:pt x="930783" y="106080"/>
                  <a:pt x="930783" y="158591"/>
                </a:cubicBezTo>
                <a:cubicBezTo>
                  <a:pt x="930783" y="210750"/>
                  <a:pt x="890959" y="251279"/>
                  <a:pt x="843029" y="251279"/>
                </a:cubicBezTo>
                <a:cubicBezTo>
                  <a:pt x="815540" y="251279"/>
                  <a:pt x="794747" y="240001"/>
                  <a:pt x="781355" y="221323"/>
                </a:cubicBezTo>
                <a:lnTo>
                  <a:pt x="781355" y="246697"/>
                </a:lnTo>
                <a:lnTo>
                  <a:pt x="743293" y="246697"/>
                </a:lnTo>
                <a:close/>
                <a:moveTo>
                  <a:pt x="578053" y="0"/>
                </a:moveTo>
                <a:lnTo>
                  <a:pt x="616115" y="0"/>
                </a:lnTo>
                <a:lnTo>
                  <a:pt x="616115" y="246697"/>
                </a:lnTo>
                <a:lnTo>
                  <a:pt x="578053" y="246697"/>
                </a:lnTo>
                <a:lnTo>
                  <a:pt x="578053" y="221323"/>
                </a:lnTo>
                <a:cubicBezTo>
                  <a:pt x="564661" y="240001"/>
                  <a:pt x="543868" y="251279"/>
                  <a:pt x="516379" y="251279"/>
                </a:cubicBezTo>
                <a:cubicBezTo>
                  <a:pt x="468449" y="251279"/>
                  <a:pt x="428625" y="210750"/>
                  <a:pt x="428625" y="158591"/>
                </a:cubicBezTo>
                <a:cubicBezTo>
                  <a:pt x="428625" y="106080"/>
                  <a:pt x="468449" y="65903"/>
                  <a:pt x="516379" y="65903"/>
                </a:cubicBezTo>
                <a:cubicBezTo>
                  <a:pt x="543868" y="65903"/>
                  <a:pt x="564661" y="77181"/>
                  <a:pt x="578053" y="95507"/>
                </a:cubicBezTo>
                <a:close/>
                <a:moveTo>
                  <a:pt x="12335" y="0"/>
                </a:moveTo>
                <a:lnTo>
                  <a:pt x="111014" y="0"/>
                </a:lnTo>
                <a:cubicBezTo>
                  <a:pt x="155067" y="0"/>
                  <a:pt x="190310" y="35242"/>
                  <a:pt x="190310" y="79295"/>
                </a:cubicBezTo>
                <a:cubicBezTo>
                  <a:pt x="190310" y="111014"/>
                  <a:pt x="170221" y="139208"/>
                  <a:pt x="141322" y="150838"/>
                </a:cubicBezTo>
                <a:lnTo>
                  <a:pt x="197358" y="246697"/>
                </a:lnTo>
                <a:lnTo>
                  <a:pt x="152952" y="246697"/>
                </a:lnTo>
                <a:lnTo>
                  <a:pt x="100794" y="156829"/>
                </a:lnTo>
                <a:lnTo>
                  <a:pt x="52864" y="156829"/>
                </a:lnTo>
                <a:lnTo>
                  <a:pt x="52864" y="246697"/>
                </a:lnTo>
                <a:lnTo>
                  <a:pt x="12335" y="246697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[T2O] Google Shape;89;p13">
            <a:extLst>
              <a:ext uri="{FF2B5EF4-FFF2-40B4-BE49-F238E27FC236}">
                <a16:creationId xmlns:a16="http://schemas.microsoft.com/office/drawing/2014/main" id="{3ED786AB-1DDB-8E40-866D-DEC33590B9E2}"/>
              </a:ext>
            </a:extLst>
          </p:cNvPr>
          <p:cNvSpPr/>
          <p:nvPr/>
        </p:nvSpPr>
        <p:spPr>
          <a:xfrm>
            <a:off x="941958" y="4412325"/>
            <a:ext cx="2472366" cy="690477"/>
          </a:xfrm>
          <a:custGeom>
            <a:avLst/>
            <a:gdLst/>
            <a:ahLst/>
            <a:cxnLst/>
            <a:rect l="l" t="t" r="r" b="b"/>
            <a:pathLst>
              <a:path w="2472366" h="690477">
                <a:moveTo>
                  <a:pt x="950290" y="542106"/>
                </a:moveTo>
                <a:cubicBezTo>
                  <a:pt x="919277" y="542106"/>
                  <a:pt x="895312" y="565718"/>
                  <a:pt x="895312" y="597789"/>
                </a:cubicBezTo>
                <a:cubicBezTo>
                  <a:pt x="895312" y="629860"/>
                  <a:pt x="919277" y="653472"/>
                  <a:pt x="950290" y="653472"/>
                </a:cubicBezTo>
                <a:cubicBezTo>
                  <a:pt x="981304" y="653472"/>
                  <a:pt x="1005268" y="629860"/>
                  <a:pt x="1005268" y="597789"/>
                </a:cubicBezTo>
                <a:cubicBezTo>
                  <a:pt x="1005268" y="565718"/>
                  <a:pt x="981304" y="542106"/>
                  <a:pt x="950290" y="542106"/>
                </a:cubicBezTo>
                <a:close/>
                <a:moveTo>
                  <a:pt x="350215" y="542106"/>
                </a:moveTo>
                <a:cubicBezTo>
                  <a:pt x="319202" y="542106"/>
                  <a:pt x="295237" y="565718"/>
                  <a:pt x="295237" y="597789"/>
                </a:cubicBezTo>
                <a:cubicBezTo>
                  <a:pt x="295237" y="629860"/>
                  <a:pt x="319202" y="653472"/>
                  <a:pt x="350215" y="653472"/>
                </a:cubicBezTo>
                <a:cubicBezTo>
                  <a:pt x="381229" y="653472"/>
                  <a:pt x="405193" y="629860"/>
                  <a:pt x="405193" y="597789"/>
                </a:cubicBezTo>
                <a:cubicBezTo>
                  <a:pt x="405193" y="565718"/>
                  <a:pt x="381229" y="542106"/>
                  <a:pt x="350215" y="542106"/>
                </a:cubicBezTo>
                <a:close/>
                <a:moveTo>
                  <a:pt x="2093995" y="541401"/>
                </a:moveTo>
                <a:cubicBezTo>
                  <a:pt x="2062277" y="541401"/>
                  <a:pt x="2038312" y="565013"/>
                  <a:pt x="2038312" y="597789"/>
                </a:cubicBezTo>
                <a:cubicBezTo>
                  <a:pt x="2038312" y="630565"/>
                  <a:pt x="2062277" y="654177"/>
                  <a:pt x="2093995" y="654177"/>
                </a:cubicBezTo>
                <a:cubicBezTo>
                  <a:pt x="2125713" y="654177"/>
                  <a:pt x="2149678" y="630565"/>
                  <a:pt x="2149678" y="597789"/>
                </a:cubicBezTo>
                <a:cubicBezTo>
                  <a:pt x="2149678" y="565013"/>
                  <a:pt x="2125713" y="541401"/>
                  <a:pt x="2093995" y="541401"/>
                </a:cubicBezTo>
                <a:close/>
                <a:moveTo>
                  <a:pt x="1503445" y="541401"/>
                </a:moveTo>
                <a:cubicBezTo>
                  <a:pt x="1471727" y="541401"/>
                  <a:pt x="1447762" y="565013"/>
                  <a:pt x="1447762" y="597789"/>
                </a:cubicBezTo>
                <a:cubicBezTo>
                  <a:pt x="1447762" y="630565"/>
                  <a:pt x="1471727" y="654177"/>
                  <a:pt x="1503445" y="654177"/>
                </a:cubicBezTo>
                <a:cubicBezTo>
                  <a:pt x="1535163" y="654177"/>
                  <a:pt x="1559128" y="630565"/>
                  <a:pt x="1559128" y="597789"/>
                </a:cubicBezTo>
                <a:cubicBezTo>
                  <a:pt x="1559128" y="565013"/>
                  <a:pt x="1535163" y="541401"/>
                  <a:pt x="1503445" y="541401"/>
                </a:cubicBezTo>
                <a:close/>
                <a:moveTo>
                  <a:pt x="2213334" y="509683"/>
                </a:moveTo>
                <a:lnTo>
                  <a:pt x="2253510" y="509683"/>
                </a:lnTo>
                <a:lnTo>
                  <a:pt x="2287695" y="631269"/>
                </a:lnTo>
                <a:lnTo>
                  <a:pt x="2324700" y="509683"/>
                </a:lnTo>
                <a:lnTo>
                  <a:pt x="2361000" y="509683"/>
                </a:lnTo>
                <a:lnTo>
                  <a:pt x="2397652" y="631269"/>
                </a:lnTo>
                <a:lnTo>
                  <a:pt x="2432190" y="509683"/>
                </a:lnTo>
                <a:lnTo>
                  <a:pt x="2472366" y="509683"/>
                </a:lnTo>
                <a:lnTo>
                  <a:pt x="2417035" y="685895"/>
                </a:lnTo>
                <a:lnTo>
                  <a:pt x="2379678" y="685895"/>
                </a:lnTo>
                <a:lnTo>
                  <a:pt x="2343026" y="567128"/>
                </a:lnTo>
                <a:lnTo>
                  <a:pt x="2306022" y="685895"/>
                </a:lnTo>
                <a:lnTo>
                  <a:pt x="2268665" y="685895"/>
                </a:lnTo>
                <a:close/>
                <a:moveTo>
                  <a:pt x="1623489" y="509683"/>
                </a:moveTo>
                <a:lnTo>
                  <a:pt x="1667542" y="509683"/>
                </a:lnTo>
                <a:lnTo>
                  <a:pt x="1708071" y="565366"/>
                </a:lnTo>
                <a:lnTo>
                  <a:pt x="1748600" y="509683"/>
                </a:lnTo>
                <a:lnTo>
                  <a:pt x="1793005" y="509683"/>
                </a:lnTo>
                <a:lnTo>
                  <a:pt x="1730273" y="595674"/>
                </a:lnTo>
                <a:lnTo>
                  <a:pt x="1796177" y="685895"/>
                </a:lnTo>
                <a:lnTo>
                  <a:pt x="1752124" y="685895"/>
                </a:lnTo>
                <a:lnTo>
                  <a:pt x="1708423" y="625631"/>
                </a:lnTo>
                <a:lnTo>
                  <a:pt x="1664370" y="685895"/>
                </a:lnTo>
                <a:lnTo>
                  <a:pt x="1619964" y="685895"/>
                </a:lnTo>
                <a:lnTo>
                  <a:pt x="1686220" y="595322"/>
                </a:lnTo>
                <a:close/>
                <a:moveTo>
                  <a:pt x="2088004" y="505101"/>
                </a:moveTo>
                <a:cubicBezTo>
                  <a:pt x="2115493" y="505101"/>
                  <a:pt x="2136286" y="516379"/>
                  <a:pt x="2149678" y="534705"/>
                </a:cubicBezTo>
                <a:lnTo>
                  <a:pt x="2149678" y="509683"/>
                </a:lnTo>
                <a:lnTo>
                  <a:pt x="2187740" y="509683"/>
                </a:lnTo>
                <a:lnTo>
                  <a:pt x="2187740" y="685895"/>
                </a:lnTo>
                <a:lnTo>
                  <a:pt x="2149678" y="685895"/>
                </a:lnTo>
                <a:lnTo>
                  <a:pt x="2149678" y="660521"/>
                </a:lnTo>
                <a:cubicBezTo>
                  <a:pt x="2136286" y="679199"/>
                  <a:pt x="2115493" y="690477"/>
                  <a:pt x="2088004" y="690477"/>
                </a:cubicBezTo>
                <a:cubicBezTo>
                  <a:pt x="2040074" y="690477"/>
                  <a:pt x="2000250" y="649948"/>
                  <a:pt x="2000250" y="597789"/>
                </a:cubicBezTo>
                <a:cubicBezTo>
                  <a:pt x="2000250" y="545278"/>
                  <a:pt x="2040074" y="505101"/>
                  <a:pt x="2088004" y="505101"/>
                </a:cubicBezTo>
                <a:close/>
                <a:moveTo>
                  <a:pt x="1497454" y="505101"/>
                </a:moveTo>
                <a:cubicBezTo>
                  <a:pt x="1524943" y="505101"/>
                  <a:pt x="1545736" y="516379"/>
                  <a:pt x="1559128" y="534705"/>
                </a:cubicBezTo>
                <a:lnTo>
                  <a:pt x="1559128" y="509683"/>
                </a:lnTo>
                <a:lnTo>
                  <a:pt x="1597190" y="509683"/>
                </a:lnTo>
                <a:lnTo>
                  <a:pt x="1597190" y="685895"/>
                </a:lnTo>
                <a:lnTo>
                  <a:pt x="1559128" y="685895"/>
                </a:lnTo>
                <a:lnTo>
                  <a:pt x="1559128" y="660521"/>
                </a:lnTo>
                <a:cubicBezTo>
                  <a:pt x="1545736" y="679199"/>
                  <a:pt x="1524943" y="690477"/>
                  <a:pt x="1497454" y="690477"/>
                </a:cubicBezTo>
                <a:cubicBezTo>
                  <a:pt x="1449524" y="690477"/>
                  <a:pt x="1409700" y="649948"/>
                  <a:pt x="1409700" y="597789"/>
                </a:cubicBezTo>
                <a:cubicBezTo>
                  <a:pt x="1409700" y="545278"/>
                  <a:pt x="1449524" y="505101"/>
                  <a:pt x="1497454" y="505101"/>
                </a:cubicBezTo>
                <a:close/>
                <a:moveTo>
                  <a:pt x="950290" y="505101"/>
                </a:moveTo>
                <a:cubicBezTo>
                  <a:pt x="1002097" y="505101"/>
                  <a:pt x="1043330" y="545278"/>
                  <a:pt x="1043330" y="597789"/>
                </a:cubicBezTo>
                <a:cubicBezTo>
                  <a:pt x="1043330" y="649948"/>
                  <a:pt x="1002097" y="690477"/>
                  <a:pt x="950290" y="690477"/>
                </a:cubicBezTo>
                <a:cubicBezTo>
                  <a:pt x="898836" y="690477"/>
                  <a:pt x="857250" y="649948"/>
                  <a:pt x="857250" y="597789"/>
                </a:cubicBezTo>
                <a:cubicBezTo>
                  <a:pt x="857250" y="545278"/>
                  <a:pt x="898836" y="505101"/>
                  <a:pt x="950290" y="505101"/>
                </a:cubicBezTo>
                <a:close/>
                <a:moveTo>
                  <a:pt x="536505" y="505101"/>
                </a:moveTo>
                <a:cubicBezTo>
                  <a:pt x="565404" y="505101"/>
                  <a:pt x="589369" y="518493"/>
                  <a:pt x="601704" y="541753"/>
                </a:cubicBezTo>
                <a:lnTo>
                  <a:pt x="569633" y="559727"/>
                </a:lnTo>
                <a:cubicBezTo>
                  <a:pt x="563289" y="545982"/>
                  <a:pt x="550955" y="539639"/>
                  <a:pt x="536505" y="539639"/>
                </a:cubicBezTo>
                <a:cubicBezTo>
                  <a:pt x="522761" y="539639"/>
                  <a:pt x="510778" y="545630"/>
                  <a:pt x="510778" y="558317"/>
                </a:cubicBezTo>
                <a:cubicBezTo>
                  <a:pt x="510778" y="590388"/>
                  <a:pt x="605581" y="571005"/>
                  <a:pt x="605581" y="636203"/>
                </a:cubicBezTo>
                <a:cubicBezTo>
                  <a:pt x="605581" y="671446"/>
                  <a:pt x="574920" y="690477"/>
                  <a:pt x="536858" y="690477"/>
                </a:cubicBezTo>
                <a:cubicBezTo>
                  <a:pt x="501615" y="690477"/>
                  <a:pt x="476241" y="674618"/>
                  <a:pt x="464963" y="649243"/>
                </a:cubicBezTo>
                <a:lnTo>
                  <a:pt x="497739" y="630212"/>
                </a:lnTo>
                <a:cubicBezTo>
                  <a:pt x="503377" y="646071"/>
                  <a:pt x="517474" y="655587"/>
                  <a:pt x="536858" y="655587"/>
                </a:cubicBezTo>
                <a:cubicBezTo>
                  <a:pt x="553774" y="655587"/>
                  <a:pt x="566814" y="649948"/>
                  <a:pt x="566814" y="635851"/>
                </a:cubicBezTo>
                <a:cubicBezTo>
                  <a:pt x="566814" y="604485"/>
                  <a:pt x="472011" y="622106"/>
                  <a:pt x="472011" y="559022"/>
                </a:cubicBezTo>
                <a:cubicBezTo>
                  <a:pt x="472011" y="525894"/>
                  <a:pt x="500558" y="505101"/>
                  <a:pt x="536505" y="505101"/>
                </a:cubicBezTo>
                <a:close/>
                <a:moveTo>
                  <a:pt x="350215" y="505101"/>
                </a:moveTo>
                <a:cubicBezTo>
                  <a:pt x="402022" y="505101"/>
                  <a:pt x="443255" y="545278"/>
                  <a:pt x="443255" y="597789"/>
                </a:cubicBezTo>
                <a:cubicBezTo>
                  <a:pt x="443255" y="649948"/>
                  <a:pt x="402022" y="690477"/>
                  <a:pt x="350215" y="690477"/>
                </a:cubicBezTo>
                <a:cubicBezTo>
                  <a:pt x="298761" y="690477"/>
                  <a:pt x="257175" y="649948"/>
                  <a:pt x="257175" y="597789"/>
                </a:cubicBezTo>
                <a:cubicBezTo>
                  <a:pt x="257175" y="545278"/>
                  <a:pt x="298761" y="505101"/>
                  <a:pt x="350215" y="505101"/>
                </a:cubicBezTo>
                <a:close/>
                <a:moveTo>
                  <a:pt x="1340844" y="460343"/>
                </a:moveTo>
                <a:lnTo>
                  <a:pt x="1340844" y="509683"/>
                </a:lnTo>
                <a:lnTo>
                  <a:pt x="1384544" y="509683"/>
                </a:lnTo>
                <a:lnTo>
                  <a:pt x="1384544" y="546335"/>
                </a:lnTo>
                <a:lnTo>
                  <a:pt x="1340844" y="546335"/>
                </a:lnTo>
                <a:lnTo>
                  <a:pt x="1340844" y="630917"/>
                </a:lnTo>
                <a:cubicBezTo>
                  <a:pt x="1340844" y="653472"/>
                  <a:pt x="1355646" y="653120"/>
                  <a:pt x="1384544" y="651710"/>
                </a:cubicBezTo>
                <a:lnTo>
                  <a:pt x="1384544" y="685895"/>
                </a:lnTo>
                <a:cubicBezTo>
                  <a:pt x="1326042" y="692944"/>
                  <a:pt x="1302782" y="676732"/>
                  <a:pt x="1302782" y="630917"/>
                </a:cubicBezTo>
                <a:lnTo>
                  <a:pt x="1302782" y="546335"/>
                </a:lnTo>
                <a:lnTo>
                  <a:pt x="1270359" y="546335"/>
                </a:lnTo>
                <a:lnTo>
                  <a:pt x="1270359" y="509683"/>
                </a:lnTo>
                <a:lnTo>
                  <a:pt x="1302782" y="509683"/>
                </a:lnTo>
                <a:lnTo>
                  <a:pt x="1302782" y="471621"/>
                </a:lnTo>
                <a:close/>
                <a:moveTo>
                  <a:pt x="693144" y="460343"/>
                </a:moveTo>
                <a:lnTo>
                  <a:pt x="693144" y="509683"/>
                </a:lnTo>
                <a:lnTo>
                  <a:pt x="736845" y="509683"/>
                </a:lnTo>
                <a:lnTo>
                  <a:pt x="736845" y="546335"/>
                </a:lnTo>
                <a:lnTo>
                  <a:pt x="693144" y="546335"/>
                </a:lnTo>
                <a:lnTo>
                  <a:pt x="693144" y="630917"/>
                </a:lnTo>
                <a:cubicBezTo>
                  <a:pt x="693144" y="653472"/>
                  <a:pt x="707946" y="653120"/>
                  <a:pt x="736845" y="651710"/>
                </a:cubicBezTo>
                <a:lnTo>
                  <a:pt x="736845" y="685895"/>
                </a:lnTo>
                <a:cubicBezTo>
                  <a:pt x="678342" y="692944"/>
                  <a:pt x="655082" y="676732"/>
                  <a:pt x="655082" y="630917"/>
                </a:cubicBezTo>
                <a:lnTo>
                  <a:pt x="655082" y="546335"/>
                </a:lnTo>
                <a:lnTo>
                  <a:pt x="622659" y="546335"/>
                </a:lnTo>
                <a:lnTo>
                  <a:pt x="622659" y="509683"/>
                </a:lnTo>
                <a:lnTo>
                  <a:pt x="655082" y="509683"/>
                </a:lnTo>
                <a:lnTo>
                  <a:pt x="655082" y="471621"/>
                </a:lnTo>
                <a:close/>
                <a:moveTo>
                  <a:pt x="1169003" y="434616"/>
                </a:moveTo>
                <a:lnTo>
                  <a:pt x="1169003" y="471268"/>
                </a:lnTo>
                <a:cubicBezTo>
                  <a:pt x="1142219" y="468801"/>
                  <a:pt x="1127417" y="479022"/>
                  <a:pt x="1127417" y="506158"/>
                </a:cubicBezTo>
                <a:lnTo>
                  <a:pt x="1127417" y="509683"/>
                </a:lnTo>
                <a:lnTo>
                  <a:pt x="1169003" y="509683"/>
                </a:lnTo>
                <a:lnTo>
                  <a:pt x="1169003" y="546335"/>
                </a:lnTo>
                <a:lnTo>
                  <a:pt x="1127417" y="546335"/>
                </a:lnTo>
                <a:lnTo>
                  <a:pt x="1127417" y="685895"/>
                </a:lnTo>
                <a:lnTo>
                  <a:pt x="1089355" y="685895"/>
                </a:lnTo>
                <a:lnTo>
                  <a:pt x="1089355" y="546335"/>
                </a:lnTo>
                <a:lnTo>
                  <a:pt x="1062571" y="546335"/>
                </a:lnTo>
                <a:lnTo>
                  <a:pt x="1062571" y="509683"/>
                </a:lnTo>
                <a:lnTo>
                  <a:pt x="1089355" y="509683"/>
                </a:lnTo>
                <a:lnTo>
                  <a:pt x="1089355" y="506158"/>
                </a:lnTo>
                <a:cubicBezTo>
                  <a:pt x="1089355" y="458581"/>
                  <a:pt x="1116140" y="431092"/>
                  <a:pt x="1169003" y="434616"/>
                </a:cubicBezTo>
                <a:close/>
                <a:moveTo>
                  <a:pt x="128988" y="434616"/>
                </a:moveTo>
                <a:cubicBezTo>
                  <a:pt x="174098" y="434616"/>
                  <a:pt x="214275" y="457524"/>
                  <a:pt x="235068" y="493471"/>
                </a:cubicBezTo>
                <a:lnTo>
                  <a:pt x="199825" y="513912"/>
                </a:lnTo>
                <a:cubicBezTo>
                  <a:pt x="186785" y="489594"/>
                  <a:pt x="160001" y="474088"/>
                  <a:pt x="128988" y="474088"/>
                </a:cubicBezTo>
                <a:cubicBezTo>
                  <a:pt x="75771" y="474088"/>
                  <a:pt x="40529" y="511797"/>
                  <a:pt x="40529" y="562546"/>
                </a:cubicBezTo>
                <a:cubicBezTo>
                  <a:pt x="40529" y="613296"/>
                  <a:pt x="75771" y="651005"/>
                  <a:pt x="128988" y="651005"/>
                </a:cubicBezTo>
                <a:cubicBezTo>
                  <a:pt x="160001" y="651005"/>
                  <a:pt x="187138" y="635498"/>
                  <a:pt x="199825" y="611181"/>
                </a:cubicBezTo>
                <a:lnTo>
                  <a:pt x="235068" y="631269"/>
                </a:lnTo>
                <a:cubicBezTo>
                  <a:pt x="214627" y="667217"/>
                  <a:pt x="174450" y="690477"/>
                  <a:pt x="128988" y="690477"/>
                </a:cubicBezTo>
                <a:cubicBezTo>
                  <a:pt x="53921" y="690477"/>
                  <a:pt x="0" y="634089"/>
                  <a:pt x="0" y="562546"/>
                </a:cubicBezTo>
                <a:cubicBezTo>
                  <a:pt x="0" y="491004"/>
                  <a:pt x="53921" y="434616"/>
                  <a:pt x="128988" y="434616"/>
                </a:cubicBezTo>
                <a:close/>
                <a:moveTo>
                  <a:pt x="1924393" y="428625"/>
                </a:moveTo>
                <a:lnTo>
                  <a:pt x="1962455" y="428625"/>
                </a:lnTo>
                <a:lnTo>
                  <a:pt x="1962455" y="685895"/>
                </a:lnTo>
                <a:lnTo>
                  <a:pt x="1924393" y="685895"/>
                </a:lnTo>
                <a:close/>
                <a:moveTo>
                  <a:pt x="1462611" y="151895"/>
                </a:moveTo>
                <a:lnTo>
                  <a:pt x="1614154" y="151895"/>
                </a:lnTo>
                <a:lnTo>
                  <a:pt x="1614154" y="187843"/>
                </a:lnTo>
                <a:lnTo>
                  <a:pt x="1462611" y="187843"/>
                </a:lnTo>
                <a:close/>
                <a:moveTo>
                  <a:pt x="52864" y="150133"/>
                </a:moveTo>
                <a:lnTo>
                  <a:pt x="52864" y="219208"/>
                </a:lnTo>
                <a:lnTo>
                  <a:pt x="118062" y="219208"/>
                </a:lnTo>
                <a:cubicBezTo>
                  <a:pt x="137093" y="219208"/>
                  <a:pt x="151543" y="204054"/>
                  <a:pt x="151543" y="184671"/>
                </a:cubicBezTo>
                <a:cubicBezTo>
                  <a:pt x="151543" y="165287"/>
                  <a:pt x="137093" y="150133"/>
                  <a:pt x="118062" y="150133"/>
                </a:cubicBezTo>
                <a:close/>
                <a:moveTo>
                  <a:pt x="1112920" y="112776"/>
                </a:moveTo>
                <a:cubicBezTo>
                  <a:pt x="1081202" y="112776"/>
                  <a:pt x="1057237" y="136388"/>
                  <a:pt x="1057237" y="169164"/>
                </a:cubicBezTo>
                <a:cubicBezTo>
                  <a:pt x="1057237" y="201940"/>
                  <a:pt x="1081202" y="225552"/>
                  <a:pt x="1112920" y="225552"/>
                </a:cubicBezTo>
                <a:cubicBezTo>
                  <a:pt x="1144638" y="225552"/>
                  <a:pt x="1168603" y="201940"/>
                  <a:pt x="1168603" y="169164"/>
                </a:cubicBezTo>
                <a:cubicBezTo>
                  <a:pt x="1168603" y="136388"/>
                  <a:pt x="1144638" y="112776"/>
                  <a:pt x="1112920" y="112776"/>
                </a:cubicBezTo>
                <a:close/>
                <a:moveTo>
                  <a:pt x="903713" y="112776"/>
                </a:moveTo>
                <a:cubicBezTo>
                  <a:pt x="871995" y="112776"/>
                  <a:pt x="848030" y="136388"/>
                  <a:pt x="848030" y="169164"/>
                </a:cubicBezTo>
                <a:cubicBezTo>
                  <a:pt x="848030" y="201940"/>
                  <a:pt x="871995" y="225552"/>
                  <a:pt x="903713" y="225552"/>
                </a:cubicBezTo>
                <a:cubicBezTo>
                  <a:pt x="935431" y="225552"/>
                  <a:pt x="959396" y="201940"/>
                  <a:pt x="959396" y="169164"/>
                </a:cubicBezTo>
                <a:cubicBezTo>
                  <a:pt x="959396" y="136388"/>
                  <a:pt x="935431" y="112776"/>
                  <a:pt x="903713" y="112776"/>
                </a:cubicBezTo>
                <a:close/>
                <a:moveTo>
                  <a:pt x="597513" y="111014"/>
                </a:moveTo>
                <a:cubicBezTo>
                  <a:pt x="568966" y="111014"/>
                  <a:pt x="549583" y="127930"/>
                  <a:pt x="544297" y="154362"/>
                </a:cubicBezTo>
                <a:lnTo>
                  <a:pt x="647910" y="154362"/>
                </a:lnTo>
                <a:cubicBezTo>
                  <a:pt x="642623" y="124054"/>
                  <a:pt x="620420" y="111014"/>
                  <a:pt x="597513" y="111014"/>
                </a:cubicBezTo>
                <a:close/>
                <a:moveTo>
                  <a:pt x="311144" y="81058"/>
                </a:moveTo>
                <a:lnTo>
                  <a:pt x="349206" y="81058"/>
                </a:lnTo>
                <a:lnTo>
                  <a:pt x="349206" y="185376"/>
                </a:lnTo>
                <a:cubicBezTo>
                  <a:pt x="349206" y="212160"/>
                  <a:pt x="364712" y="226257"/>
                  <a:pt x="388677" y="226257"/>
                </a:cubicBezTo>
                <a:cubicBezTo>
                  <a:pt x="413699" y="226257"/>
                  <a:pt x="433435" y="211455"/>
                  <a:pt x="433435" y="175508"/>
                </a:cubicBezTo>
                <a:lnTo>
                  <a:pt x="433435" y="81058"/>
                </a:lnTo>
                <a:lnTo>
                  <a:pt x="471497" y="81058"/>
                </a:lnTo>
                <a:lnTo>
                  <a:pt x="471497" y="257270"/>
                </a:lnTo>
                <a:lnTo>
                  <a:pt x="433435" y="257270"/>
                </a:lnTo>
                <a:lnTo>
                  <a:pt x="433435" y="234715"/>
                </a:lnTo>
                <a:cubicBezTo>
                  <a:pt x="421805" y="253041"/>
                  <a:pt x="402774" y="261852"/>
                  <a:pt x="378809" y="261852"/>
                </a:cubicBezTo>
                <a:cubicBezTo>
                  <a:pt x="339338" y="261852"/>
                  <a:pt x="311144" y="235067"/>
                  <a:pt x="311144" y="189252"/>
                </a:cubicBezTo>
                <a:close/>
                <a:moveTo>
                  <a:pt x="1462611" y="79648"/>
                </a:moveTo>
                <a:lnTo>
                  <a:pt x="1614154" y="79648"/>
                </a:lnTo>
                <a:lnTo>
                  <a:pt x="1614154" y="115595"/>
                </a:lnTo>
                <a:lnTo>
                  <a:pt x="1462611" y="115595"/>
                </a:lnTo>
                <a:close/>
                <a:moveTo>
                  <a:pt x="1340453" y="77886"/>
                </a:moveTo>
                <a:lnTo>
                  <a:pt x="1340453" y="119120"/>
                </a:lnTo>
                <a:cubicBezTo>
                  <a:pt x="1315431" y="117358"/>
                  <a:pt x="1286180" y="128988"/>
                  <a:pt x="1286180" y="168459"/>
                </a:cubicBezTo>
                <a:lnTo>
                  <a:pt x="1286180" y="257270"/>
                </a:lnTo>
                <a:lnTo>
                  <a:pt x="1248118" y="257270"/>
                </a:lnTo>
                <a:lnTo>
                  <a:pt x="1248118" y="81058"/>
                </a:lnTo>
                <a:lnTo>
                  <a:pt x="1286180" y="81058"/>
                </a:lnTo>
                <a:lnTo>
                  <a:pt x="1286180" y="110661"/>
                </a:lnTo>
                <a:cubicBezTo>
                  <a:pt x="1296753" y="86697"/>
                  <a:pt x="1318250" y="77886"/>
                  <a:pt x="1340453" y="77886"/>
                </a:cubicBezTo>
                <a:close/>
                <a:moveTo>
                  <a:pt x="1106929" y="76476"/>
                </a:moveTo>
                <a:cubicBezTo>
                  <a:pt x="1134418" y="76476"/>
                  <a:pt x="1155211" y="87754"/>
                  <a:pt x="1168603" y="106080"/>
                </a:cubicBezTo>
                <a:lnTo>
                  <a:pt x="1168603" y="81058"/>
                </a:lnTo>
                <a:lnTo>
                  <a:pt x="1206665" y="81058"/>
                </a:lnTo>
                <a:lnTo>
                  <a:pt x="1206665" y="257270"/>
                </a:lnTo>
                <a:lnTo>
                  <a:pt x="1168603" y="257270"/>
                </a:lnTo>
                <a:lnTo>
                  <a:pt x="1168603" y="231896"/>
                </a:lnTo>
                <a:cubicBezTo>
                  <a:pt x="1155211" y="250574"/>
                  <a:pt x="1134418" y="261852"/>
                  <a:pt x="1106929" y="261852"/>
                </a:cubicBezTo>
                <a:cubicBezTo>
                  <a:pt x="1058999" y="261852"/>
                  <a:pt x="1019175" y="221323"/>
                  <a:pt x="1019175" y="169164"/>
                </a:cubicBezTo>
                <a:cubicBezTo>
                  <a:pt x="1019175" y="116653"/>
                  <a:pt x="1058999" y="76476"/>
                  <a:pt x="1106929" y="76476"/>
                </a:cubicBezTo>
                <a:close/>
                <a:moveTo>
                  <a:pt x="597865" y="76476"/>
                </a:moveTo>
                <a:cubicBezTo>
                  <a:pt x="650376" y="76476"/>
                  <a:pt x="686324" y="118767"/>
                  <a:pt x="686324" y="169516"/>
                </a:cubicBezTo>
                <a:cubicBezTo>
                  <a:pt x="686324" y="174803"/>
                  <a:pt x="685619" y="180442"/>
                  <a:pt x="684914" y="185376"/>
                </a:cubicBezTo>
                <a:lnTo>
                  <a:pt x="544649" y="185376"/>
                </a:lnTo>
                <a:cubicBezTo>
                  <a:pt x="550640" y="212865"/>
                  <a:pt x="572843" y="226962"/>
                  <a:pt x="601037" y="226962"/>
                </a:cubicBezTo>
                <a:cubicBezTo>
                  <a:pt x="622182" y="226962"/>
                  <a:pt x="638042" y="217446"/>
                  <a:pt x="646500" y="205111"/>
                </a:cubicBezTo>
                <a:lnTo>
                  <a:pt x="677866" y="223437"/>
                </a:lnTo>
                <a:cubicBezTo>
                  <a:pt x="661654" y="247402"/>
                  <a:pt x="635222" y="261852"/>
                  <a:pt x="600685" y="261852"/>
                </a:cubicBezTo>
                <a:cubicBezTo>
                  <a:pt x="542535" y="261852"/>
                  <a:pt x="504825" y="222028"/>
                  <a:pt x="504825" y="169164"/>
                </a:cubicBezTo>
                <a:cubicBezTo>
                  <a:pt x="504825" y="117005"/>
                  <a:pt x="542535" y="76476"/>
                  <a:pt x="597865" y="76476"/>
                </a:cubicBezTo>
                <a:close/>
                <a:moveTo>
                  <a:pt x="52864" y="48635"/>
                </a:moveTo>
                <a:lnTo>
                  <a:pt x="52864" y="113481"/>
                </a:lnTo>
                <a:lnTo>
                  <a:pt x="110309" y="113481"/>
                </a:lnTo>
                <a:cubicBezTo>
                  <a:pt x="128283" y="113481"/>
                  <a:pt x="142027" y="99384"/>
                  <a:pt x="142027" y="81058"/>
                </a:cubicBezTo>
                <a:cubicBezTo>
                  <a:pt x="142027" y="62732"/>
                  <a:pt x="128283" y="48635"/>
                  <a:pt x="110309" y="48635"/>
                </a:cubicBezTo>
                <a:close/>
                <a:moveTo>
                  <a:pt x="809968" y="10573"/>
                </a:moveTo>
                <a:lnTo>
                  <a:pt x="848030" y="10573"/>
                </a:lnTo>
                <a:lnTo>
                  <a:pt x="848030" y="106080"/>
                </a:lnTo>
                <a:cubicBezTo>
                  <a:pt x="861422" y="87754"/>
                  <a:pt x="882215" y="76476"/>
                  <a:pt x="909704" y="76476"/>
                </a:cubicBezTo>
                <a:cubicBezTo>
                  <a:pt x="957634" y="76476"/>
                  <a:pt x="997458" y="116653"/>
                  <a:pt x="997458" y="169164"/>
                </a:cubicBezTo>
                <a:cubicBezTo>
                  <a:pt x="997458" y="221323"/>
                  <a:pt x="957634" y="261852"/>
                  <a:pt x="909704" y="261852"/>
                </a:cubicBezTo>
                <a:cubicBezTo>
                  <a:pt x="882215" y="261852"/>
                  <a:pt x="861422" y="250574"/>
                  <a:pt x="848030" y="231896"/>
                </a:cubicBezTo>
                <a:lnTo>
                  <a:pt x="848030" y="257270"/>
                </a:lnTo>
                <a:lnTo>
                  <a:pt x="809968" y="257270"/>
                </a:lnTo>
                <a:close/>
                <a:moveTo>
                  <a:pt x="12335" y="10573"/>
                </a:moveTo>
                <a:lnTo>
                  <a:pt x="110309" y="10573"/>
                </a:lnTo>
                <a:cubicBezTo>
                  <a:pt x="150133" y="10573"/>
                  <a:pt x="182556" y="39472"/>
                  <a:pt x="182556" y="78943"/>
                </a:cubicBezTo>
                <a:cubicBezTo>
                  <a:pt x="182556" y="100441"/>
                  <a:pt x="173041" y="118062"/>
                  <a:pt x="157534" y="129340"/>
                </a:cubicBezTo>
                <a:cubicBezTo>
                  <a:pt x="178327" y="140265"/>
                  <a:pt x="192072" y="160353"/>
                  <a:pt x="192072" y="186785"/>
                </a:cubicBezTo>
                <a:cubicBezTo>
                  <a:pt x="192072" y="227667"/>
                  <a:pt x="158944" y="257270"/>
                  <a:pt x="118062" y="257270"/>
                </a:cubicBezTo>
                <a:lnTo>
                  <a:pt x="12335" y="257270"/>
                </a:lnTo>
                <a:close/>
                <a:moveTo>
                  <a:pt x="228943" y="0"/>
                </a:moveTo>
                <a:lnTo>
                  <a:pt x="267005" y="0"/>
                </a:lnTo>
                <a:lnTo>
                  <a:pt x="267005" y="257270"/>
                </a:lnTo>
                <a:lnTo>
                  <a:pt x="228943" y="257270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A4781938-4EDE-8E42-B482-1D500B1F5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572611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By eliminating the ACA’s individual mandate.</a:t>
            </a:r>
            <a:endParaRPr sz="3600"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1663982-2A8B-B74B-B175-72290CBC3DBF}"/>
              </a:ext>
            </a:extLst>
          </p:cNvPr>
          <p:cNvSpPr/>
          <p:nvPr/>
        </p:nvSpPr>
        <p:spPr>
          <a:xfrm rot="8100000">
            <a:off x="2654038" y="3201658"/>
            <a:ext cx="1364563" cy="293563"/>
          </a:xfrm>
          <a:prstGeom prst="rightArrow">
            <a:avLst>
              <a:gd name="adj1" fmla="val 12791"/>
              <a:gd name="adj2" fmla="val 100536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FE85BB6-7788-D747-90D9-AE18013A7758}"/>
              </a:ext>
            </a:extLst>
          </p:cNvPr>
          <p:cNvSpPr/>
          <p:nvPr/>
        </p:nvSpPr>
        <p:spPr>
          <a:xfrm rot="2700000">
            <a:off x="8170116" y="3201657"/>
            <a:ext cx="1364563" cy="293563"/>
          </a:xfrm>
          <a:prstGeom prst="rightArrow">
            <a:avLst>
              <a:gd name="adj1" fmla="val 12791"/>
              <a:gd name="adj2" fmla="val 100536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DECCCE3-ABBF-3543-ADC0-261135D10676}"/>
              </a:ext>
            </a:extLst>
          </p:cNvPr>
          <p:cNvSpPr/>
          <p:nvPr/>
        </p:nvSpPr>
        <p:spPr>
          <a:xfrm rot="5400000">
            <a:off x="5608532" y="3218119"/>
            <a:ext cx="1172474" cy="228572"/>
          </a:xfrm>
          <a:prstGeom prst="rightArrow">
            <a:avLst>
              <a:gd name="adj1" fmla="val 12791"/>
              <a:gd name="adj2" fmla="val 100536"/>
            </a:avLst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[T2O] Google Shape;90;p13">
            <a:extLst>
              <a:ext uri="{FF2B5EF4-FFF2-40B4-BE49-F238E27FC236}">
                <a16:creationId xmlns:a16="http://schemas.microsoft.com/office/drawing/2014/main" id="{88645412-34FD-5241-BCDC-A651B7FDC887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Google Shape;89;p13">
            <a:extLst>
              <a:ext uri="{FF2B5EF4-FFF2-40B4-BE49-F238E27FC236}">
                <a16:creationId xmlns:a16="http://schemas.microsoft.com/office/drawing/2014/main" id="{5C164709-C55E-B247-A0EC-15EA2A232C9F}"/>
              </a:ext>
            </a:extLst>
          </p:cNvPr>
          <p:cNvSpPr/>
          <p:nvPr/>
        </p:nvSpPr>
        <p:spPr>
          <a:xfrm>
            <a:off x="929623" y="1039450"/>
            <a:ext cx="2601592" cy="813530"/>
          </a:xfrm>
          <a:custGeom>
            <a:avLst/>
            <a:gdLst/>
            <a:ahLst/>
            <a:cxnLst/>
            <a:rect l="l" t="t" r="r" b="b"/>
            <a:pathLst>
              <a:path w="2601592" h="813530">
                <a:moveTo>
                  <a:pt x="2485692" y="580615"/>
                </a:moveTo>
                <a:cubicBezTo>
                  <a:pt x="2549214" y="580615"/>
                  <a:pt x="2601592" y="632993"/>
                  <a:pt x="2601592" y="696515"/>
                </a:cubicBezTo>
                <a:cubicBezTo>
                  <a:pt x="2601592" y="761152"/>
                  <a:pt x="2549214" y="812416"/>
                  <a:pt x="2485692" y="812416"/>
                </a:cubicBezTo>
                <a:cubicBezTo>
                  <a:pt x="2421055" y="812416"/>
                  <a:pt x="2368677" y="761152"/>
                  <a:pt x="2368677" y="696515"/>
                </a:cubicBezTo>
                <a:cubicBezTo>
                  <a:pt x="2368677" y="632993"/>
                  <a:pt x="2421055" y="580615"/>
                  <a:pt x="2485692" y="580615"/>
                </a:cubicBezTo>
                <a:close/>
                <a:moveTo>
                  <a:pt x="1164098" y="195024"/>
                </a:moveTo>
                <a:cubicBezTo>
                  <a:pt x="1044855" y="195024"/>
                  <a:pt x="953472" y="281949"/>
                  <a:pt x="953472" y="406765"/>
                </a:cubicBezTo>
                <a:cubicBezTo>
                  <a:pt x="953472" y="531580"/>
                  <a:pt x="1044855" y="618506"/>
                  <a:pt x="1164098" y="618506"/>
                </a:cubicBezTo>
                <a:cubicBezTo>
                  <a:pt x="1283342" y="618506"/>
                  <a:pt x="1374724" y="531580"/>
                  <a:pt x="1374724" y="406765"/>
                </a:cubicBezTo>
                <a:cubicBezTo>
                  <a:pt x="1374724" y="281949"/>
                  <a:pt x="1283342" y="195024"/>
                  <a:pt x="1164098" y="195024"/>
                </a:cubicBezTo>
                <a:close/>
                <a:moveTo>
                  <a:pt x="1653693" y="16716"/>
                </a:moveTo>
                <a:lnTo>
                  <a:pt x="1853175" y="16716"/>
                </a:lnTo>
                <a:lnTo>
                  <a:pt x="1853175" y="521551"/>
                </a:lnTo>
                <a:cubicBezTo>
                  <a:pt x="1853175" y="577272"/>
                  <a:pt x="1881035" y="619620"/>
                  <a:pt x="1962388" y="619620"/>
                </a:cubicBezTo>
                <a:cubicBezTo>
                  <a:pt x="2043741" y="619620"/>
                  <a:pt x="2071602" y="577272"/>
                  <a:pt x="2071602" y="521551"/>
                </a:cubicBezTo>
                <a:lnTo>
                  <a:pt x="2071602" y="16716"/>
                </a:lnTo>
                <a:lnTo>
                  <a:pt x="2271084" y="16716"/>
                </a:lnTo>
                <a:lnTo>
                  <a:pt x="2271084" y="540496"/>
                </a:lnTo>
                <a:cubicBezTo>
                  <a:pt x="2271084" y="707660"/>
                  <a:pt x="2141811" y="813530"/>
                  <a:pt x="1962388" y="813530"/>
                </a:cubicBezTo>
                <a:cubicBezTo>
                  <a:pt x="1782966" y="813530"/>
                  <a:pt x="1653693" y="707660"/>
                  <a:pt x="1653693" y="540496"/>
                </a:cubicBezTo>
                <a:close/>
                <a:moveTo>
                  <a:pt x="0" y="16716"/>
                </a:moveTo>
                <a:lnTo>
                  <a:pt x="224000" y="16716"/>
                </a:lnTo>
                <a:lnTo>
                  <a:pt x="362188" y="305352"/>
                </a:lnTo>
                <a:lnTo>
                  <a:pt x="501491" y="16716"/>
                </a:lnTo>
                <a:lnTo>
                  <a:pt x="725491" y="16716"/>
                </a:lnTo>
                <a:lnTo>
                  <a:pt x="462487" y="497033"/>
                </a:lnTo>
                <a:lnTo>
                  <a:pt x="462487" y="796814"/>
                </a:lnTo>
                <a:lnTo>
                  <a:pt x="263005" y="796814"/>
                </a:lnTo>
                <a:lnTo>
                  <a:pt x="263005" y="499262"/>
                </a:lnTo>
                <a:close/>
                <a:moveTo>
                  <a:pt x="1164098" y="0"/>
                </a:moveTo>
                <a:cubicBezTo>
                  <a:pt x="1391441" y="0"/>
                  <a:pt x="1573092" y="177193"/>
                  <a:pt x="1573092" y="406765"/>
                </a:cubicBezTo>
                <a:cubicBezTo>
                  <a:pt x="1573092" y="636336"/>
                  <a:pt x="1391441" y="813530"/>
                  <a:pt x="1164098" y="813530"/>
                </a:cubicBezTo>
                <a:cubicBezTo>
                  <a:pt x="936755" y="813530"/>
                  <a:pt x="755104" y="636336"/>
                  <a:pt x="755104" y="406765"/>
                </a:cubicBezTo>
                <a:cubicBezTo>
                  <a:pt x="755104" y="177193"/>
                  <a:pt x="936755" y="0"/>
                  <a:pt x="1164098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[T2O] Placeholder converted by Text to Outline">
            <a:extLst>
              <a:ext uri="{FF2B5EF4-FFF2-40B4-BE49-F238E27FC236}">
                <a16:creationId xmlns:a16="http://schemas.microsoft.com/office/drawing/2014/main" id="{008B8ECF-4D97-674E-80FC-4F41E579822B}"/>
              </a:ext>
            </a:extLst>
          </p:cNvPr>
          <p:cNvSpPr/>
          <p:nvPr/>
        </p:nvSpPr>
        <p:spPr>
          <a:xfrm>
            <a:off x="957055" y="2140634"/>
            <a:ext cx="9662160" cy="431597"/>
          </a:xfrm>
          <a:custGeom>
            <a:avLst/>
            <a:gdLst/>
            <a:ahLst/>
            <a:cxnLst/>
            <a:rect l="l" t="t" r="r" b="b"/>
            <a:pathLst>
              <a:path w="9662160" h="431597">
                <a:moveTo>
                  <a:pt x="9618727" y="253289"/>
                </a:moveTo>
                <a:cubicBezTo>
                  <a:pt x="9642501" y="253289"/>
                  <a:pt x="9662160" y="272949"/>
                  <a:pt x="9662160" y="296723"/>
                </a:cubicBezTo>
                <a:cubicBezTo>
                  <a:pt x="9662160" y="320497"/>
                  <a:pt x="9642501" y="340157"/>
                  <a:pt x="9618727" y="340157"/>
                </a:cubicBezTo>
                <a:cubicBezTo>
                  <a:pt x="9594952" y="340157"/>
                  <a:pt x="9575293" y="320497"/>
                  <a:pt x="9575293" y="296723"/>
                </a:cubicBezTo>
                <a:cubicBezTo>
                  <a:pt x="9575293" y="272949"/>
                  <a:pt x="9594952" y="253289"/>
                  <a:pt x="9618727" y="253289"/>
                </a:cubicBezTo>
                <a:close/>
                <a:moveTo>
                  <a:pt x="73152" y="203911"/>
                </a:moveTo>
                <a:lnTo>
                  <a:pt x="73152" y="265176"/>
                </a:lnTo>
                <a:lnTo>
                  <a:pt x="134417" y="265176"/>
                </a:lnTo>
                <a:cubicBezTo>
                  <a:pt x="152705" y="265176"/>
                  <a:pt x="164592" y="252375"/>
                  <a:pt x="164592" y="234544"/>
                </a:cubicBezTo>
                <a:cubicBezTo>
                  <a:pt x="164592" y="216713"/>
                  <a:pt x="152705" y="203911"/>
                  <a:pt x="134417" y="203911"/>
                </a:cubicBezTo>
                <a:close/>
                <a:moveTo>
                  <a:pt x="8957996" y="163678"/>
                </a:moveTo>
                <a:cubicBezTo>
                  <a:pt x="8926449" y="163678"/>
                  <a:pt x="8903589" y="185166"/>
                  <a:pt x="8903589" y="219456"/>
                </a:cubicBezTo>
                <a:cubicBezTo>
                  <a:pt x="8903589" y="253746"/>
                  <a:pt x="8926449" y="275235"/>
                  <a:pt x="8957996" y="275235"/>
                </a:cubicBezTo>
                <a:cubicBezTo>
                  <a:pt x="8989543" y="275235"/>
                  <a:pt x="9012403" y="253746"/>
                  <a:pt x="9012403" y="219456"/>
                </a:cubicBezTo>
                <a:cubicBezTo>
                  <a:pt x="9012403" y="185166"/>
                  <a:pt x="8989543" y="163678"/>
                  <a:pt x="8957996" y="163678"/>
                </a:cubicBezTo>
                <a:close/>
                <a:moveTo>
                  <a:pt x="8672246" y="163678"/>
                </a:moveTo>
                <a:cubicBezTo>
                  <a:pt x="8640699" y="163678"/>
                  <a:pt x="8617839" y="185166"/>
                  <a:pt x="8617839" y="219456"/>
                </a:cubicBezTo>
                <a:cubicBezTo>
                  <a:pt x="8617839" y="253746"/>
                  <a:pt x="8640699" y="275235"/>
                  <a:pt x="8672246" y="275235"/>
                </a:cubicBezTo>
                <a:cubicBezTo>
                  <a:pt x="8703793" y="275235"/>
                  <a:pt x="8726653" y="253746"/>
                  <a:pt x="8726653" y="219456"/>
                </a:cubicBezTo>
                <a:cubicBezTo>
                  <a:pt x="8726653" y="185166"/>
                  <a:pt x="8703793" y="163678"/>
                  <a:pt x="8672246" y="163678"/>
                </a:cubicBezTo>
                <a:close/>
                <a:moveTo>
                  <a:pt x="8119796" y="163678"/>
                </a:moveTo>
                <a:cubicBezTo>
                  <a:pt x="8088249" y="163678"/>
                  <a:pt x="8065389" y="185166"/>
                  <a:pt x="8065389" y="219456"/>
                </a:cubicBezTo>
                <a:cubicBezTo>
                  <a:pt x="8065389" y="253746"/>
                  <a:pt x="8088249" y="275235"/>
                  <a:pt x="8119796" y="275235"/>
                </a:cubicBezTo>
                <a:cubicBezTo>
                  <a:pt x="8151343" y="275235"/>
                  <a:pt x="8174203" y="253746"/>
                  <a:pt x="8174203" y="219456"/>
                </a:cubicBezTo>
                <a:cubicBezTo>
                  <a:pt x="8174203" y="185166"/>
                  <a:pt x="8151343" y="163678"/>
                  <a:pt x="8119796" y="163678"/>
                </a:cubicBezTo>
                <a:close/>
                <a:moveTo>
                  <a:pt x="7195871" y="163678"/>
                </a:moveTo>
                <a:cubicBezTo>
                  <a:pt x="7164324" y="163678"/>
                  <a:pt x="7141465" y="185166"/>
                  <a:pt x="7141465" y="219456"/>
                </a:cubicBezTo>
                <a:cubicBezTo>
                  <a:pt x="7141465" y="253746"/>
                  <a:pt x="7164324" y="275235"/>
                  <a:pt x="7195871" y="275235"/>
                </a:cubicBezTo>
                <a:cubicBezTo>
                  <a:pt x="7227418" y="275235"/>
                  <a:pt x="7250278" y="253746"/>
                  <a:pt x="7250278" y="219456"/>
                </a:cubicBezTo>
                <a:cubicBezTo>
                  <a:pt x="7250278" y="185166"/>
                  <a:pt x="7227418" y="163678"/>
                  <a:pt x="7195871" y="163678"/>
                </a:cubicBezTo>
                <a:close/>
                <a:moveTo>
                  <a:pt x="6643421" y="163678"/>
                </a:moveTo>
                <a:cubicBezTo>
                  <a:pt x="6611875" y="163678"/>
                  <a:pt x="6589015" y="185166"/>
                  <a:pt x="6589015" y="219456"/>
                </a:cubicBezTo>
                <a:cubicBezTo>
                  <a:pt x="6589015" y="253746"/>
                  <a:pt x="6611875" y="275235"/>
                  <a:pt x="6643421" y="275235"/>
                </a:cubicBezTo>
                <a:cubicBezTo>
                  <a:pt x="6674968" y="275235"/>
                  <a:pt x="6697828" y="253746"/>
                  <a:pt x="6697828" y="219456"/>
                </a:cubicBezTo>
                <a:cubicBezTo>
                  <a:pt x="6697828" y="185166"/>
                  <a:pt x="6674968" y="163678"/>
                  <a:pt x="6643421" y="163678"/>
                </a:cubicBezTo>
                <a:close/>
                <a:moveTo>
                  <a:pt x="5881421" y="163678"/>
                </a:moveTo>
                <a:cubicBezTo>
                  <a:pt x="5849874" y="163678"/>
                  <a:pt x="5827015" y="185166"/>
                  <a:pt x="5827015" y="219456"/>
                </a:cubicBezTo>
                <a:cubicBezTo>
                  <a:pt x="5827015" y="253746"/>
                  <a:pt x="5849874" y="275235"/>
                  <a:pt x="5881421" y="275235"/>
                </a:cubicBezTo>
                <a:cubicBezTo>
                  <a:pt x="5912968" y="275235"/>
                  <a:pt x="5935828" y="253746"/>
                  <a:pt x="5935828" y="219456"/>
                </a:cubicBezTo>
                <a:cubicBezTo>
                  <a:pt x="5935828" y="185166"/>
                  <a:pt x="5912968" y="163678"/>
                  <a:pt x="5881421" y="163678"/>
                </a:cubicBezTo>
                <a:close/>
                <a:moveTo>
                  <a:pt x="2004746" y="163678"/>
                </a:moveTo>
                <a:cubicBezTo>
                  <a:pt x="1973199" y="163678"/>
                  <a:pt x="1950339" y="185166"/>
                  <a:pt x="1950339" y="219456"/>
                </a:cubicBezTo>
                <a:cubicBezTo>
                  <a:pt x="1950339" y="253746"/>
                  <a:pt x="1973199" y="275235"/>
                  <a:pt x="2004746" y="275235"/>
                </a:cubicBezTo>
                <a:cubicBezTo>
                  <a:pt x="2036293" y="275235"/>
                  <a:pt x="2059153" y="253746"/>
                  <a:pt x="2059153" y="219456"/>
                </a:cubicBezTo>
                <a:cubicBezTo>
                  <a:pt x="2059153" y="185166"/>
                  <a:pt x="2036293" y="163678"/>
                  <a:pt x="2004746" y="163678"/>
                </a:cubicBezTo>
                <a:close/>
                <a:moveTo>
                  <a:pt x="2853385" y="161849"/>
                </a:moveTo>
                <a:cubicBezTo>
                  <a:pt x="2820924" y="161849"/>
                  <a:pt x="2798065" y="183337"/>
                  <a:pt x="2798065" y="214884"/>
                </a:cubicBezTo>
                <a:cubicBezTo>
                  <a:pt x="2798065" y="246431"/>
                  <a:pt x="2820924" y="267919"/>
                  <a:pt x="2853385" y="267919"/>
                </a:cubicBezTo>
                <a:cubicBezTo>
                  <a:pt x="2885847" y="267919"/>
                  <a:pt x="2908707" y="246431"/>
                  <a:pt x="2908707" y="214884"/>
                </a:cubicBezTo>
                <a:cubicBezTo>
                  <a:pt x="2908707" y="183337"/>
                  <a:pt x="2885847" y="161849"/>
                  <a:pt x="2853385" y="161849"/>
                </a:cubicBezTo>
                <a:close/>
                <a:moveTo>
                  <a:pt x="9422893" y="159563"/>
                </a:moveTo>
                <a:cubicBezTo>
                  <a:pt x="9396832" y="159563"/>
                  <a:pt x="9379459" y="172365"/>
                  <a:pt x="9373058" y="195682"/>
                </a:cubicBezTo>
                <a:lnTo>
                  <a:pt x="9471356" y="195682"/>
                </a:lnTo>
                <a:cubicBezTo>
                  <a:pt x="9464041" y="169164"/>
                  <a:pt x="9443466" y="159563"/>
                  <a:pt x="9422893" y="159563"/>
                </a:cubicBezTo>
                <a:close/>
                <a:moveTo>
                  <a:pt x="3707893" y="159563"/>
                </a:moveTo>
                <a:cubicBezTo>
                  <a:pt x="3681832" y="159563"/>
                  <a:pt x="3664458" y="172365"/>
                  <a:pt x="3658058" y="195682"/>
                </a:cubicBezTo>
                <a:lnTo>
                  <a:pt x="3756355" y="195682"/>
                </a:lnTo>
                <a:cubicBezTo>
                  <a:pt x="3749040" y="169164"/>
                  <a:pt x="3728466" y="159563"/>
                  <a:pt x="3707893" y="159563"/>
                </a:cubicBezTo>
                <a:close/>
                <a:moveTo>
                  <a:pt x="736092" y="159563"/>
                </a:moveTo>
                <a:cubicBezTo>
                  <a:pt x="710032" y="159563"/>
                  <a:pt x="692658" y="172365"/>
                  <a:pt x="686257" y="195682"/>
                </a:cubicBezTo>
                <a:lnTo>
                  <a:pt x="784556" y="195682"/>
                </a:lnTo>
                <a:cubicBezTo>
                  <a:pt x="777241" y="169164"/>
                  <a:pt x="756666" y="159563"/>
                  <a:pt x="736092" y="159563"/>
                </a:cubicBezTo>
                <a:close/>
                <a:moveTo>
                  <a:pt x="6814414" y="105156"/>
                </a:moveTo>
                <a:lnTo>
                  <a:pt x="6882994" y="105156"/>
                </a:lnTo>
                <a:lnTo>
                  <a:pt x="6882994" y="235458"/>
                </a:lnTo>
                <a:cubicBezTo>
                  <a:pt x="6882994" y="263805"/>
                  <a:pt x="6900825" y="277063"/>
                  <a:pt x="6922770" y="277063"/>
                </a:cubicBezTo>
                <a:cubicBezTo>
                  <a:pt x="6947917" y="277063"/>
                  <a:pt x="6965290" y="262433"/>
                  <a:pt x="6965290" y="229972"/>
                </a:cubicBezTo>
                <a:lnTo>
                  <a:pt x="6965290" y="105156"/>
                </a:lnTo>
                <a:lnTo>
                  <a:pt x="7033870" y="105156"/>
                </a:lnTo>
                <a:lnTo>
                  <a:pt x="7033870" y="333756"/>
                </a:lnTo>
                <a:lnTo>
                  <a:pt x="6965290" y="333756"/>
                </a:lnTo>
                <a:lnTo>
                  <a:pt x="6965290" y="312268"/>
                </a:lnTo>
                <a:cubicBezTo>
                  <a:pt x="6952946" y="329184"/>
                  <a:pt x="6930086" y="340157"/>
                  <a:pt x="6899911" y="340157"/>
                </a:cubicBezTo>
                <a:cubicBezTo>
                  <a:pt x="6853733" y="340157"/>
                  <a:pt x="6814414" y="307239"/>
                  <a:pt x="6814414" y="245517"/>
                </a:cubicBezTo>
                <a:close/>
                <a:moveTo>
                  <a:pt x="6417565" y="105156"/>
                </a:moveTo>
                <a:lnTo>
                  <a:pt x="6486145" y="105156"/>
                </a:lnTo>
                <a:lnTo>
                  <a:pt x="6486145" y="333756"/>
                </a:lnTo>
                <a:lnTo>
                  <a:pt x="6417565" y="333756"/>
                </a:lnTo>
                <a:close/>
                <a:moveTo>
                  <a:pt x="6144768" y="105156"/>
                </a:moveTo>
                <a:lnTo>
                  <a:pt x="6220664" y="105156"/>
                </a:lnTo>
                <a:lnTo>
                  <a:pt x="6268213" y="250089"/>
                </a:lnTo>
                <a:lnTo>
                  <a:pt x="6315762" y="105156"/>
                </a:lnTo>
                <a:lnTo>
                  <a:pt x="6391656" y="105156"/>
                </a:lnTo>
                <a:lnTo>
                  <a:pt x="6307074" y="333756"/>
                </a:lnTo>
                <a:lnTo>
                  <a:pt x="6229351" y="333756"/>
                </a:lnTo>
                <a:close/>
                <a:moveTo>
                  <a:pt x="6055615" y="105156"/>
                </a:moveTo>
                <a:lnTo>
                  <a:pt x="6124195" y="105156"/>
                </a:lnTo>
                <a:lnTo>
                  <a:pt x="6124195" y="333756"/>
                </a:lnTo>
                <a:lnTo>
                  <a:pt x="6055615" y="333756"/>
                </a:lnTo>
                <a:close/>
                <a:moveTo>
                  <a:pt x="5388865" y="105156"/>
                </a:moveTo>
                <a:lnTo>
                  <a:pt x="5457445" y="105156"/>
                </a:lnTo>
                <a:lnTo>
                  <a:pt x="5457445" y="333756"/>
                </a:lnTo>
                <a:lnTo>
                  <a:pt x="5388865" y="333756"/>
                </a:lnTo>
                <a:close/>
                <a:moveTo>
                  <a:pt x="2359914" y="105156"/>
                </a:moveTo>
                <a:lnTo>
                  <a:pt x="2428494" y="105156"/>
                </a:lnTo>
                <a:lnTo>
                  <a:pt x="2428494" y="333756"/>
                </a:lnTo>
                <a:lnTo>
                  <a:pt x="2359914" y="333756"/>
                </a:lnTo>
                <a:close/>
                <a:moveTo>
                  <a:pt x="1512189" y="105156"/>
                </a:moveTo>
                <a:lnTo>
                  <a:pt x="1580769" y="105156"/>
                </a:lnTo>
                <a:lnTo>
                  <a:pt x="1580769" y="333756"/>
                </a:lnTo>
                <a:lnTo>
                  <a:pt x="1512189" y="333756"/>
                </a:lnTo>
                <a:close/>
                <a:moveTo>
                  <a:pt x="1007364" y="105156"/>
                </a:moveTo>
                <a:lnTo>
                  <a:pt x="1075944" y="105156"/>
                </a:lnTo>
                <a:lnTo>
                  <a:pt x="1075944" y="333756"/>
                </a:lnTo>
                <a:lnTo>
                  <a:pt x="1007364" y="333756"/>
                </a:lnTo>
                <a:close/>
                <a:moveTo>
                  <a:pt x="248793" y="105156"/>
                </a:moveTo>
                <a:lnTo>
                  <a:pt x="324231" y="105156"/>
                </a:lnTo>
                <a:lnTo>
                  <a:pt x="374980" y="245059"/>
                </a:lnTo>
                <a:lnTo>
                  <a:pt x="417957" y="105156"/>
                </a:lnTo>
                <a:lnTo>
                  <a:pt x="491109" y="105156"/>
                </a:lnTo>
                <a:lnTo>
                  <a:pt x="412928" y="326898"/>
                </a:lnTo>
                <a:cubicBezTo>
                  <a:pt x="387325" y="399593"/>
                  <a:pt x="346634" y="428397"/>
                  <a:pt x="282626" y="425196"/>
                </a:cubicBezTo>
                <a:lnTo>
                  <a:pt x="282626" y="361188"/>
                </a:lnTo>
                <a:cubicBezTo>
                  <a:pt x="314630" y="361188"/>
                  <a:pt x="329718" y="351130"/>
                  <a:pt x="339776" y="323241"/>
                </a:cubicBezTo>
                <a:close/>
                <a:moveTo>
                  <a:pt x="9423350" y="98755"/>
                </a:moveTo>
                <a:cubicBezTo>
                  <a:pt x="9490101" y="98755"/>
                  <a:pt x="9539478" y="150419"/>
                  <a:pt x="9539478" y="219456"/>
                </a:cubicBezTo>
                <a:cubicBezTo>
                  <a:pt x="9539478" y="229057"/>
                  <a:pt x="9538564" y="238201"/>
                  <a:pt x="9536735" y="246888"/>
                </a:cubicBezTo>
                <a:lnTo>
                  <a:pt x="9374429" y="246888"/>
                </a:lnTo>
                <a:cubicBezTo>
                  <a:pt x="9383116" y="270663"/>
                  <a:pt x="9404147" y="278892"/>
                  <a:pt x="9429293" y="278892"/>
                </a:cubicBezTo>
                <a:cubicBezTo>
                  <a:pt x="9448039" y="278892"/>
                  <a:pt x="9464041" y="271577"/>
                  <a:pt x="9473184" y="261519"/>
                </a:cubicBezTo>
                <a:lnTo>
                  <a:pt x="9528048" y="293065"/>
                </a:lnTo>
                <a:cubicBezTo>
                  <a:pt x="9505646" y="324155"/>
                  <a:pt x="9471813" y="340157"/>
                  <a:pt x="9428379" y="340157"/>
                </a:cubicBezTo>
                <a:cubicBezTo>
                  <a:pt x="9350198" y="340157"/>
                  <a:pt x="9301734" y="287579"/>
                  <a:pt x="9301734" y="219456"/>
                </a:cubicBezTo>
                <a:cubicBezTo>
                  <a:pt x="9301734" y="151333"/>
                  <a:pt x="9351112" y="98755"/>
                  <a:pt x="9423350" y="98755"/>
                </a:cubicBezTo>
                <a:close/>
                <a:moveTo>
                  <a:pt x="8944280" y="98755"/>
                </a:moveTo>
                <a:cubicBezTo>
                  <a:pt x="8974912" y="98755"/>
                  <a:pt x="8997315" y="109271"/>
                  <a:pt x="9012403" y="126645"/>
                </a:cubicBezTo>
                <a:lnTo>
                  <a:pt x="9012403" y="105156"/>
                </a:lnTo>
                <a:lnTo>
                  <a:pt x="9080983" y="105156"/>
                </a:lnTo>
                <a:lnTo>
                  <a:pt x="9080983" y="333756"/>
                </a:lnTo>
                <a:lnTo>
                  <a:pt x="9012403" y="333756"/>
                </a:lnTo>
                <a:lnTo>
                  <a:pt x="9012403" y="312268"/>
                </a:lnTo>
                <a:cubicBezTo>
                  <a:pt x="8997315" y="329641"/>
                  <a:pt x="8974912" y="340157"/>
                  <a:pt x="8944280" y="340157"/>
                </a:cubicBezTo>
                <a:cubicBezTo>
                  <a:pt x="8884387" y="340157"/>
                  <a:pt x="8835009" y="287579"/>
                  <a:pt x="8835009" y="219456"/>
                </a:cubicBezTo>
                <a:cubicBezTo>
                  <a:pt x="8835009" y="151333"/>
                  <a:pt x="8884387" y="98755"/>
                  <a:pt x="8944280" y="98755"/>
                </a:cubicBezTo>
                <a:close/>
                <a:moveTo>
                  <a:pt x="8427949" y="98755"/>
                </a:moveTo>
                <a:cubicBezTo>
                  <a:pt x="8474125" y="98755"/>
                  <a:pt x="8513445" y="131674"/>
                  <a:pt x="8513445" y="193396"/>
                </a:cubicBezTo>
                <a:lnTo>
                  <a:pt x="8513445" y="333756"/>
                </a:lnTo>
                <a:lnTo>
                  <a:pt x="8444865" y="333756"/>
                </a:lnTo>
                <a:lnTo>
                  <a:pt x="8444865" y="203454"/>
                </a:lnTo>
                <a:cubicBezTo>
                  <a:pt x="8444865" y="175108"/>
                  <a:pt x="8427034" y="161849"/>
                  <a:pt x="8405088" y="161849"/>
                </a:cubicBezTo>
                <a:cubicBezTo>
                  <a:pt x="8379942" y="161849"/>
                  <a:pt x="8362569" y="176479"/>
                  <a:pt x="8362569" y="208941"/>
                </a:cubicBezTo>
                <a:lnTo>
                  <a:pt x="8362569" y="333756"/>
                </a:lnTo>
                <a:lnTo>
                  <a:pt x="8293989" y="333756"/>
                </a:lnTo>
                <a:lnTo>
                  <a:pt x="8293989" y="105156"/>
                </a:lnTo>
                <a:lnTo>
                  <a:pt x="8362569" y="105156"/>
                </a:lnTo>
                <a:lnTo>
                  <a:pt x="8362569" y="126645"/>
                </a:lnTo>
                <a:cubicBezTo>
                  <a:pt x="8374914" y="109728"/>
                  <a:pt x="8397773" y="98755"/>
                  <a:pt x="8427949" y="98755"/>
                </a:cubicBezTo>
                <a:close/>
                <a:moveTo>
                  <a:pt x="8106080" y="98755"/>
                </a:moveTo>
                <a:cubicBezTo>
                  <a:pt x="8136713" y="98755"/>
                  <a:pt x="8159115" y="109271"/>
                  <a:pt x="8174203" y="126645"/>
                </a:cubicBezTo>
                <a:lnTo>
                  <a:pt x="8174203" y="105156"/>
                </a:lnTo>
                <a:lnTo>
                  <a:pt x="8242783" y="105156"/>
                </a:lnTo>
                <a:lnTo>
                  <a:pt x="8242783" y="333756"/>
                </a:lnTo>
                <a:lnTo>
                  <a:pt x="8174203" y="333756"/>
                </a:lnTo>
                <a:lnTo>
                  <a:pt x="8174203" y="312268"/>
                </a:lnTo>
                <a:cubicBezTo>
                  <a:pt x="8159115" y="329641"/>
                  <a:pt x="8136713" y="340157"/>
                  <a:pt x="8106080" y="340157"/>
                </a:cubicBezTo>
                <a:cubicBezTo>
                  <a:pt x="8046187" y="340157"/>
                  <a:pt x="7996809" y="287579"/>
                  <a:pt x="7996809" y="219456"/>
                </a:cubicBezTo>
                <a:cubicBezTo>
                  <a:pt x="7996809" y="151333"/>
                  <a:pt x="8046187" y="98755"/>
                  <a:pt x="8106080" y="98755"/>
                </a:cubicBezTo>
                <a:close/>
                <a:moveTo>
                  <a:pt x="7747559" y="98755"/>
                </a:moveTo>
                <a:cubicBezTo>
                  <a:pt x="7774534" y="98755"/>
                  <a:pt x="7794651" y="109728"/>
                  <a:pt x="7807452" y="128931"/>
                </a:cubicBezTo>
                <a:cubicBezTo>
                  <a:pt x="7820254" y="110643"/>
                  <a:pt x="7841285" y="98755"/>
                  <a:pt x="7873747" y="98755"/>
                </a:cubicBezTo>
                <a:cubicBezTo>
                  <a:pt x="7926324" y="98755"/>
                  <a:pt x="7960615" y="136246"/>
                  <a:pt x="7960615" y="193396"/>
                </a:cubicBezTo>
                <a:lnTo>
                  <a:pt x="7960615" y="333756"/>
                </a:lnTo>
                <a:lnTo>
                  <a:pt x="7892035" y="333756"/>
                </a:lnTo>
                <a:lnTo>
                  <a:pt x="7892035" y="199339"/>
                </a:lnTo>
                <a:cubicBezTo>
                  <a:pt x="7892035" y="176479"/>
                  <a:pt x="7881061" y="161849"/>
                  <a:pt x="7859116" y="161849"/>
                </a:cubicBezTo>
                <a:cubicBezTo>
                  <a:pt x="7836255" y="161849"/>
                  <a:pt x="7823454" y="177851"/>
                  <a:pt x="7823454" y="204826"/>
                </a:cubicBezTo>
                <a:lnTo>
                  <a:pt x="7823454" y="333756"/>
                </a:lnTo>
                <a:lnTo>
                  <a:pt x="7754874" y="333756"/>
                </a:lnTo>
                <a:lnTo>
                  <a:pt x="7754874" y="199339"/>
                </a:lnTo>
                <a:cubicBezTo>
                  <a:pt x="7754874" y="176479"/>
                  <a:pt x="7743901" y="161849"/>
                  <a:pt x="7721955" y="161849"/>
                </a:cubicBezTo>
                <a:cubicBezTo>
                  <a:pt x="7699096" y="161849"/>
                  <a:pt x="7686295" y="177851"/>
                  <a:pt x="7686295" y="204826"/>
                </a:cubicBezTo>
                <a:lnTo>
                  <a:pt x="7686295" y="333756"/>
                </a:lnTo>
                <a:lnTo>
                  <a:pt x="7617715" y="333756"/>
                </a:lnTo>
                <a:lnTo>
                  <a:pt x="7617715" y="105156"/>
                </a:lnTo>
                <a:lnTo>
                  <a:pt x="7686295" y="105156"/>
                </a:lnTo>
                <a:lnTo>
                  <a:pt x="7686295" y="126187"/>
                </a:lnTo>
                <a:cubicBezTo>
                  <a:pt x="7696810" y="110643"/>
                  <a:pt x="7716927" y="98755"/>
                  <a:pt x="7747559" y="98755"/>
                </a:cubicBezTo>
                <a:close/>
                <a:moveTo>
                  <a:pt x="7182155" y="98755"/>
                </a:moveTo>
                <a:cubicBezTo>
                  <a:pt x="7212788" y="98755"/>
                  <a:pt x="7235190" y="109271"/>
                  <a:pt x="7250278" y="126645"/>
                </a:cubicBezTo>
                <a:lnTo>
                  <a:pt x="7250278" y="105156"/>
                </a:lnTo>
                <a:lnTo>
                  <a:pt x="7318858" y="105156"/>
                </a:lnTo>
                <a:lnTo>
                  <a:pt x="7318858" y="333756"/>
                </a:lnTo>
                <a:lnTo>
                  <a:pt x="7250278" y="333756"/>
                </a:lnTo>
                <a:lnTo>
                  <a:pt x="7250278" y="312268"/>
                </a:lnTo>
                <a:cubicBezTo>
                  <a:pt x="7235190" y="329641"/>
                  <a:pt x="7212788" y="340157"/>
                  <a:pt x="7182155" y="340157"/>
                </a:cubicBezTo>
                <a:cubicBezTo>
                  <a:pt x="7122262" y="340157"/>
                  <a:pt x="7072885" y="287579"/>
                  <a:pt x="7072885" y="219456"/>
                </a:cubicBezTo>
                <a:cubicBezTo>
                  <a:pt x="7072885" y="151333"/>
                  <a:pt x="7122262" y="98755"/>
                  <a:pt x="7182155" y="98755"/>
                </a:cubicBezTo>
                <a:close/>
                <a:moveTo>
                  <a:pt x="5637124" y="98755"/>
                </a:moveTo>
                <a:cubicBezTo>
                  <a:pt x="5683301" y="98755"/>
                  <a:pt x="5722620" y="131674"/>
                  <a:pt x="5722620" y="193396"/>
                </a:cubicBezTo>
                <a:lnTo>
                  <a:pt x="5722620" y="333756"/>
                </a:lnTo>
                <a:lnTo>
                  <a:pt x="5654041" y="333756"/>
                </a:lnTo>
                <a:lnTo>
                  <a:pt x="5654041" y="203454"/>
                </a:lnTo>
                <a:cubicBezTo>
                  <a:pt x="5654041" y="175108"/>
                  <a:pt x="5636210" y="161849"/>
                  <a:pt x="5614264" y="161849"/>
                </a:cubicBezTo>
                <a:cubicBezTo>
                  <a:pt x="5589118" y="161849"/>
                  <a:pt x="5571745" y="176479"/>
                  <a:pt x="5571745" y="208941"/>
                </a:cubicBezTo>
                <a:lnTo>
                  <a:pt x="5571745" y="333756"/>
                </a:lnTo>
                <a:lnTo>
                  <a:pt x="5503165" y="333756"/>
                </a:lnTo>
                <a:lnTo>
                  <a:pt x="5503165" y="105156"/>
                </a:lnTo>
                <a:lnTo>
                  <a:pt x="5571745" y="105156"/>
                </a:lnTo>
                <a:lnTo>
                  <a:pt x="5571745" y="126645"/>
                </a:lnTo>
                <a:cubicBezTo>
                  <a:pt x="5584089" y="109728"/>
                  <a:pt x="5606949" y="98755"/>
                  <a:pt x="5637124" y="98755"/>
                </a:cubicBezTo>
                <a:close/>
                <a:moveTo>
                  <a:pt x="5158665" y="98755"/>
                </a:moveTo>
                <a:cubicBezTo>
                  <a:pt x="5195698" y="98755"/>
                  <a:pt x="5228616" y="115215"/>
                  <a:pt x="5247819" y="147676"/>
                </a:cubicBezTo>
                <a:lnTo>
                  <a:pt x="5189297" y="179223"/>
                </a:lnTo>
                <a:cubicBezTo>
                  <a:pt x="5182896" y="167335"/>
                  <a:pt x="5173752" y="159106"/>
                  <a:pt x="5158665" y="159106"/>
                </a:cubicBezTo>
                <a:cubicBezTo>
                  <a:pt x="5146777" y="159106"/>
                  <a:pt x="5139462" y="163678"/>
                  <a:pt x="5139462" y="171907"/>
                </a:cubicBezTo>
                <a:cubicBezTo>
                  <a:pt x="5139462" y="197968"/>
                  <a:pt x="5251933" y="180594"/>
                  <a:pt x="5251933" y="265176"/>
                </a:cubicBezTo>
                <a:cubicBezTo>
                  <a:pt x="5251933" y="317754"/>
                  <a:pt x="5206214" y="340157"/>
                  <a:pt x="5156836" y="340157"/>
                </a:cubicBezTo>
                <a:cubicBezTo>
                  <a:pt x="5111116" y="340157"/>
                  <a:pt x="5076369" y="322783"/>
                  <a:pt x="5058538" y="285750"/>
                </a:cubicBezTo>
                <a:lnTo>
                  <a:pt x="5117974" y="251917"/>
                </a:lnTo>
                <a:cubicBezTo>
                  <a:pt x="5123917" y="269291"/>
                  <a:pt x="5136719" y="278892"/>
                  <a:pt x="5156836" y="278892"/>
                </a:cubicBezTo>
                <a:cubicBezTo>
                  <a:pt x="5173295" y="278892"/>
                  <a:pt x="5181524" y="273863"/>
                  <a:pt x="5181524" y="264719"/>
                </a:cubicBezTo>
                <a:cubicBezTo>
                  <a:pt x="5181524" y="239573"/>
                  <a:pt x="5069053" y="252832"/>
                  <a:pt x="5069053" y="173736"/>
                </a:cubicBezTo>
                <a:cubicBezTo>
                  <a:pt x="5069053" y="123901"/>
                  <a:pt x="5111116" y="98755"/>
                  <a:pt x="5158665" y="98755"/>
                </a:cubicBezTo>
                <a:close/>
                <a:moveTo>
                  <a:pt x="3708349" y="98755"/>
                </a:moveTo>
                <a:cubicBezTo>
                  <a:pt x="3775101" y="98755"/>
                  <a:pt x="3824479" y="150419"/>
                  <a:pt x="3824479" y="219456"/>
                </a:cubicBezTo>
                <a:cubicBezTo>
                  <a:pt x="3824479" y="229057"/>
                  <a:pt x="3823564" y="238201"/>
                  <a:pt x="3821735" y="246888"/>
                </a:cubicBezTo>
                <a:lnTo>
                  <a:pt x="3659429" y="246888"/>
                </a:lnTo>
                <a:cubicBezTo>
                  <a:pt x="3668116" y="270663"/>
                  <a:pt x="3689147" y="278892"/>
                  <a:pt x="3714293" y="278892"/>
                </a:cubicBezTo>
                <a:cubicBezTo>
                  <a:pt x="3733039" y="278892"/>
                  <a:pt x="3749040" y="271577"/>
                  <a:pt x="3758184" y="261519"/>
                </a:cubicBezTo>
                <a:lnTo>
                  <a:pt x="3813048" y="293065"/>
                </a:lnTo>
                <a:cubicBezTo>
                  <a:pt x="3790645" y="324155"/>
                  <a:pt x="3756813" y="340157"/>
                  <a:pt x="3713379" y="340157"/>
                </a:cubicBezTo>
                <a:cubicBezTo>
                  <a:pt x="3635197" y="340157"/>
                  <a:pt x="3586734" y="287579"/>
                  <a:pt x="3586734" y="219456"/>
                </a:cubicBezTo>
                <a:cubicBezTo>
                  <a:pt x="3586734" y="151333"/>
                  <a:pt x="3636112" y="98755"/>
                  <a:pt x="3708349" y="98755"/>
                </a:cubicBezTo>
                <a:close/>
                <a:moveTo>
                  <a:pt x="2841956" y="98755"/>
                </a:moveTo>
                <a:cubicBezTo>
                  <a:pt x="2871674" y="98755"/>
                  <a:pt x="2893619" y="109728"/>
                  <a:pt x="2908707" y="128473"/>
                </a:cubicBezTo>
                <a:lnTo>
                  <a:pt x="2908707" y="105156"/>
                </a:lnTo>
                <a:lnTo>
                  <a:pt x="2975458" y="105156"/>
                </a:lnTo>
                <a:lnTo>
                  <a:pt x="2975458" y="322326"/>
                </a:lnTo>
                <a:cubicBezTo>
                  <a:pt x="2975458" y="399136"/>
                  <a:pt x="2915565" y="431597"/>
                  <a:pt x="2854757" y="431597"/>
                </a:cubicBezTo>
                <a:cubicBezTo>
                  <a:pt x="2807208" y="431597"/>
                  <a:pt x="2767432" y="413766"/>
                  <a:pt x="2746401" y="376276"/>
                </a:cubicBezTo>
                <a:lnTo>
                  <a:pt x="2804922" y="342443"/>
                </a:lnTo>
                <a:cubicBezTo>
                  <a:pt x="2813609" y="358445"/>
                  <a:pt x="2826868" y="371247"/>
                  <a:pt x="2857043" y="371247"/>
                </a:cubicBezTo>
                <a:cubicBezTo>
                  <a:pt x="2889047" y="371247"/>
                  <a:pt x="2908707" y="354787"/>
                  <a:pt x="2908707" y="322326"/>
                </a:cubicBezTo>
                <a:lnTo>
                  <a:pt x="2908707" y="301295"/>
                </a:lnTo>
                <a:cubicBezTo>
                  <a:pt x="2893619" y="320040"/>
                  <a:pt x="2871674" y="331013"/>
                  <a:pt x="2841956" y="331013"/>
                </a:cubicBezTo>
                <a:cubicBezTo>
                  <a:pt x="2777033" y="331013"/>
                  <a:pt x="2729484" y="277978"/>
                  <a:pt x="2729484" y="214884"/>
                </a:cubicBezTo>
                <a:cubicBezTo>
                  <a:pt x="2729484" y="151791"/>
                  <a:pt x="2777033" y="98755"/>
                  <a:pt x="2841956" y="98755"/>
                </a:cubicBezTo>
                <a:close/>
                <a:moveTo>
                  <a:pt x="2608174" y="98755"/>
                </a:moveTo>
                <a:cubicBezTo>
                  <a:pt x="2654351" y="98755"/>
                  <a:pt x="2693670" y="131674"/>
                  <a:pt x="2693670" y="193396"/>
                </a:cubicBezTo>
                <a:lnTo>
                  <a:pt x="2693670" y="333756"/>
                </a:lnTo>
                <a:lnTo>
                  <a:pt x="2625091" y="333756"/>
                </a:lnTo>
                <a:lnTo>
                  <a:pt x="2625091" y="203454"/>
                </a:lnTo>
                <a:cubicBezTo>
                  <a:pt x="2625091" y="175108"/>
                  <a:pt x="2607260" y="161849"/>
                  <a:pt x="2585314" y="161849"/>
                </a:cubicBezTo>
                <a:cubicBezTo>
                  <a:pt x="2560168" y="161849"/>
                  <a:pt x="2542794" y="176479"/>
                  <a:pt x="2542794" y="208941"/>
                </a:cubicBezTo>
                <a:lnTo>
                  <a:pt x="2542794" y="333756"/>
                </a:lnTo>
                <a:lnTo>
                  <a:pt x="2474214" y="333756"/>
                </a:lnTo>
                <a:lnTo>
                  <a:pt x="2474214" y="105156"/>
                </a:lnTo>
                <a:lnTo>
                  <a:pt x="2542794" y="105156"/>
                </a:lnTo>
                <a:lnTo>
                  <a:pt x="2542794" y="126645"/>
                </a:lnTo>
                <a:cubicBezTo>
                  <a:pt x="2555139" y="109728"/>
                  <a:pt x="2577999" y="98755"/>
                  <a:pt x="2608174" y="98755"/>
                </a:cubicBezTo>
                <a:close/>
                <a:moveTo>
                  <a:pt x="1991030" y="98755"/>
                </a:moveTo>
                <a:cubicBezTo>
                  <a:pt x="2021663" y="98755"/>
                  <a:pt x="2044065" y="109271"/>
                  <a:pt x="2059153" y="126645"/>
                </a:cubicBezTo>
                <a:lnTo>
                  <a:pt x="2059153" y="105156"/>
                </a:lnTo>
                <a:lnTo>
                  <a:pt x="2127733" y="105156"/>
                </a:lnTo>
                <a:lnTo>
                  <a:pt x="2127733" y="333756"/>
                </a:lnTo>
                <a:lnTo>
                  <a:pt x="2059153" y="333756"/>
                </a:lnTo>
                <a:lnTo>
                  <a:pt x="2059153" y="312268"/>
                </a:lnTo>
                <a:cubicBezTo>
                  <a:pt x="2044065" y="329641"/>
                  <a:pt x="2021663" y="340157"/>
                  <a:pt x="1991030" y="340157"/>
                </a:cubicBezTo>
                <a:cubicBezTo>
                  <a:pt x="1931137" y="340157"/>
                  <a:pt x="1881759" y="287579"/>
                  <a:pt x="1881759" y="219456"/>
                </a:cubicBezTo>
                <a:cubicBezTo>
                  <a:pt x="1881759" y="151333"/>
                  <a:pt x="1931137" y="98755"/>
                  <a:pt x="1991030" y="98755"/>
                </a:cubicBezTo>
                <a:close/>
                <a:moveTo>
                  <a:pt x="1760449" y="98755"/>
                </a:moveTo>
                <a:cubicBezTo>
                  <a:pt x="1806626" y="98755"/>
                  <a:pt x="1845945" y="131674"/>
                  <a:pt x="1845945" y="193396"/>
                </a:cubicBezTo>
                <a:lnTo>
                  <a:pt x="1845945" y="333756"/>
                </a:lnTo>
                <a:lnTo>
                  <a:pt x="1777365" y="333756"/>
                </a:lnTo>
                <a:lnTo>
                  <a:pt x="1777365" y="203454"/>
                </a:lnTo>
                <a:cubicBezTo>
                  <a:pt x="1777365" y="175108"/>
                  <a:pt x="1759535" y="161849"/>
                  <a:pt x="1737589" y="161849"/>
                </a:cubicBezTo>
                <a:cubicBezTo>
                  <a:pt x="1712443" y="161849"/>
                  <a:pt x="1695069" y="176479"/>
                  <a:pt x="1695069" y="208941"/>
                </a:cubicBezTo>
                <a:lnTo>
                  <a:pt x="1695069" y="333756"/>
                </a:lnTo>
                <a:lnTo>
                  <a:pt x="1626489" y="333756"/>
                </a:lnTo>
                <a:lnTo>
                  <a:pt x="1626489" y="105156"/>
                </a:lnTo>
                <a:lnTo>
                  <a:pt x="1695069" y="105156"/>
                </a:lnTo>
                <a:lnTo>
                  <a:pt x="1695069" y="126645"/>
                </a:lnTo>
                <a:cubicBezTo>
                  <a:pt x="1707414" y="109728"/>
                  <a:pt x="1730274" y="98755"/>
                  <a:pt x="1760449" y="98755"/>
                </a:cubicBezTo>
                <a:close/>
                <a:moveTo>
                  <a:pt x="1251509" y="98755"/>
                </a:moveTo>
                <a:cubicBezTo>
                  <a:pt x="1278484" y="98755"/>
                  <a:pt x="1298601" y="109728"/>
                  <a:pt x="1311402" y="128931"/>
                </a:cubicBezTo>
                <a:cubicBezTo>
                  <a:pt x="1324204" y="110643"/>
                  <a:pt x="1345235" y="98755"/>
                  <a:pt x="1377696" y="98755"/>
                </a:cubicBezTo>
                <a:cubicBezTo>
                  <a:pt x="1430274" y="98755"/>
                  <a:pt x="1464564" y="136246"/>
                  <a:pt x="1464564" y="193396"/>
                </a:cubicBezTo>
                <a:lnTo>
                  <a:pt x="1464564" y="333756"/>
                </a:lnTo>
                <a:lnTo>
                  <a:pt x="1395984" y="333756"/>
                </a:lnTo>
                <a:lnTo>
                  <a:pt x="1395984" y="199339"/>
                </a:lnTo>
                <a:cubicBezTo>
                  <a:pt x="1395984" y="176479"/>
                  <a:pt x="1385011" y="161849"/>
                  <a:pt x="1363066" y="161849"/>
                </a:cubicBezTo>
                <a:cubicBezTo>
                  <a:pt x="1340206" y="161849"/>
                  <a:pt x="1327404" y="177851"/>
                  <a:pt x="1327404" y="204826"/>
                </a:cubicBezTo>
                <a:lnTo>
                  <a:pt x="1327404" y="333756"/>
                </a:lnTo>
                <a:lnTo>
                  <a:pt x="1258824" y="333756"/>
                </a:lnTo>
                <a:lnTo>
                  <a:pt x="1258824" y="199339"/>
                </a:lnTo>
                <a:cubicBezTo>
                  <a:pt x="1258824" y="176479"/>
                  <a:pt x="1247851" y="161849"/>
                  <a:pt x="1225906" y="161849"/>
                </a:cubicBezTo>
                <a:cubicBezTo>
                  <a:pt x="1203046" y="161849"/>
                  <a:pt x="1190244" y="177851"/>
                  <a:pt x="1190244" y="204826"/>
                </a:cubicBezTo>
                <a:lnTo>
                  <a:pt x="1190244" y="333756"/>
                </a:lnTo>
                <a:lnTo>
                  <a:pt x="1121664" y="333756"/>
                </a:lnTo>
                <a:lnTo>
                  <a:pt x="1121664" y="105156"/>
                </a:lnTo>
                <a:lnTo>
                  <a:pt x="1190244" y="105156"/>
                </a:lnTo>
                <a:lnTo>
                  <a:pt x="1190244" y="126187"/>
                </a:lnTo>
                <a:cubicBezTo>
                  <a:pt x="1200760" y="110643"/>
                  <a:pt x="1220877" y="98755"/>
                  <a:pt x="1251509" y="98755"/>
                </a:cubicBezTo>
                <a:close/>
                <a:moveTo>
                  <a:pt x="736550" y="98755"/>
                </a:moveTo>
                <a:cubicBezTo>
                  <a:pt x="803301" y="98755"/>
                  <a:pt x="852679" y="150419"/>
                  <a:pt x="852679" y="219456"/>
                </a:cubicBezTo>
                <a:cubicBezTo>
                  <a:pt x="852679" y="229057"/>
                  <a:pt x="851764" y="238201"/>
                  <a:pt x="849935" y="246888"/>
                </a:cubicBezTo>
                <a:lnTo>
                  <a:pt x="687629" y="246888"/>
                </a:lnTo>
                <a:cubicBezTo>
                  <a:pt x="696316" y="270663"/>
                  <a:pt x="717347" y="278892"/>
                  <a:pt x="742493" y="278892"/>
                </a:cubicBezTo>
                <a:cubicBezTo>
                  <a:pt x="761238" y="278892"/>
                  <a:pt x="777241" y="271577"/>
                  <a:pt x="786384" y="261519"/>
                </a:cubicBezTo>
                <a:lnTo>
                  <a:pt x="841248" y="293065"/>
                </a:lnTo>
                <a:cubicBezTo>
                  <a:pt x="818846" y="324155"/>
                  <a:pt x="785013" y="340157"/>
                  <a:pt x="741579" y="340157"/>
                </a:cubicBezTo>
                <a:cubicBezTo>
                  <a:pt x="663398" y="340157"/>
                  <a:pt x="614934" y="287579"/>
                  <a:pt x="614934" y="219456"/>
                </a:cubicBezTo>
                <a:cubicBezTo>
                  <a:pt x="614934" y="151333"/>
                  <a:pt x="664312" y="98755"/>
                  <a:pt x="736550" y="98755"/>
                </a:cubicBezTo>
                <a:close/>
                <a:moveTo>
                  <a:pt x="4757166" y="97384"/>
                </a:moveTo>
                <a:lnTo>
                  <a:pt x="4719676" y="214884"/>
                </a:lnTo>
                <a:lnTo>
                  <a:pt x="4794657" y="214884"/>
                </a:lnTo>
                <a:close/>
                <a:moveTo>
                  <a:pt x="4109467" y="97384"/>
                </a:moveTo>
                <a:lnTo>
                  <a:pt x="4071976" y="214884"/>
                </a:lnTo>
                <a:lnTo>
                  <a:pt x="4146957" y="214884"/>
                </a:lnTo>
                <a:close/>
                <a:moveTo>
                  <a:pt x="73152" y="82296"/>
                </a:moveTo>
                <a:lnTo>
                  <a:pt x="73152" y="138989"/>
                </a:lnTo>
                <a:lnTo>
                  <a:pt x="125273" y="138989"/>
                </a:lnTo>
                <a:cubicBezTo>
                  <a:pt x="141732" y="138989"/>
                  <a:pt x="153162" y="127102"/>
                  <a:pt x="153162" y="110643"/>
                </a:cubicBezTo>
                <a:cubicBezTo>
                  <a:pt x="153162" y="94183"/>
                  <a:pt x="142190" y="82296"/>
                  <a:pt x="125273" y="82296"/>
                </a:cubicBezTo>
                <a:close/>
                <a:moveTo>
                  <a:pt x="9219057" y="41148"/>
                </a:moveTo>
                <a:lnTo>
                  <a:pt x="9219057" y="105156"/>
                </a:lnTo>
                <a:lnTo>
                  <a:pt x="9266149" y="105156"/>
                </a:lnTo>
                <a:lnTo>
                  <a:pt x="9266149" y="170993"/>
                </a:lnTo>
                <a:lnTo>
                  <a:pt x="9219057" y="170993"/>
                </a:lnTo>
                <a:lnTo>
                  <a:pt x="9219057" y="251917"/>
                </a:lnTo>
                <a:cubicBezTo>
                  <a:pt x="9219057" y="271577"/>
                  <a:pt x="9235974" y="273406"/>
                  <a:pt x="9266149" y="271577"/>
                </a:cubicBezTo>
                <a:lnTo>
                  <a:pt x="9266149" y="333756"/>
                </a:lnTo>
                <a:cubicBezTo>
                  <a:pt x="9176538" y="342900"/>
                  <a:pt x="9150477" y="315925"/>
                  <a:pt x="9150477" y="251917"/>
                </a:cubicBezTo>
                <a:lnTo>
                  <a:pt x="9150477" y="170993"/>
                </a:lnTo>
                <a:lnTo>
                  <a:pt x="9113901" y="170993"/>
                </a:lnTo>
                <a:lnTo>
                  <a:pt x="9113901" y="105156"/>
                </a:lnTo>
                <a:lnTo>
                  <a:pt x="9150477" y="105156"/>
                </a:lnTo>
                <a:lnTo>
                  <a:pt x="9150477" y="61722"/>
                </a:lnTo>
                <a:close/>
                <a:moveTo>
                  <a:pt x="3237357" y="41148"/>
                </a:moveTo>
                <a:lnTo>
                  <a:pt x="3237357" y="105156"/>
                </a:lnTo>
                <a:lnTo>
                  <a:pt x="3284449" y="105156"/>
                </a:lnTo>
                <a:lnTo>
                  <a:pt x="3284449" y="170993"/>
                </a:lnTo>
                <a:lnTo>
                  <a:pt x="3237357" y="170993"/>
                </a:lnTo>
                <a:lnTo>
                  <a:pt x="3237357" y="251917"/>
                </a:lnTo>
                <a:cubicBezTo>
                  <a:pt x="3237357" y="271577"/>
                  <a:pt x="3254274" y="273406"/>
                  <a:pt x="3284449" y="271577"/>
                </a:cubicBezTo>
                <a:lnTo>
                  <a:pt x="3284449" y="333756"/>
                </a:lnTo>
                <a:cubicBezTo>
                  <a:pt x="3194838" y="342900"/>
                  <a:pt x="3168778" y="315925"/>
                  <a:pt x="3168778" y="251917"/>
                </a:cubicBezTo>
                <a:lnTo>
                  <a:pt x="3168778" y="170993"/>
                </a:lnTo>
                <a:lnTo>
                  <a:pt x="3132202" y="170993"/>
                </a:lnTo>
                <a:lnTo>
                  <a:pt x="3132202" y="105156"/>
                </a:lnTo>
                <a:lnTo>
                  <a:pt x="3168778" y="105156"/>
                </a:lnTo>
                <a:lnTo>
                  <a:pt x="3168778" y="61722"/>
                </a:lnTo>
                <a:close/>
                <a:moveTo>
                  <a:pt x="2265807" y="41148"/>
                </a:moveTo>
                <a:lnTo>
                  <a:pt x="2265807" y="105156"/>
                </a:lnTo>
                <a:lnTo>
                  <a:pt x="2312899" y="105156"/>
                </a:lnTo>
                <a:lnTo>
                  <a:pt x="2312899" y="170993"/>
                </a:lnTo>
                <a:lnTo>
                  <a:pt x="2265807" y="170993"/>
                </a:lnTo>
                <a:lnTo>
                  <a:pt x="2265807" y="251917"/>
                </a:lnTo>
                <a:cubicBezTo>
                  <a:pt x="2265807" y="271577"/>
                  <a:pt x="2282724" y="273406"/>
                  <a:pt x="2312899" y="271577"/>
                </a:cubicBezTo>
                <a:lnTo>
                  <a:pt x="2312899" y="333756"/>
                </a:lnTo>
                <a:cubicBezTo>
                  <a:pt x="2223288" y="342900"/>
                  <a:pt x="2197227" y="315925"/>
                  <a:pt x="2197227" y="251917"/>
                </a:cubicBezTo>
                <a:lnTo>
                  <a:pt x="2197227" y="170993"/>
                </a:lnTo>
                <a:lnTo>
                  <a:pt x="2160651" y="170993"/>
                </a:lnTo>
                <a:lnTo>
                  <a:pt x="2160651" y="105156"/>
                </a:lnTo>
                <a:lnTo>
                  <a:pt x="2197227" y="105156"/>
                </a:lnTo>
                <a:lnTo>
                  <a:pt x="2197227" y="61722"/>
                </a:lnTo>
                <a:close/>
                <a:moveTo>
                  <a:pt x="8726653" y="13716"/>
                </a:moveTo>
                <a:lnTo>
                  <a:pt x="8795233" y="13716"/>
                </a:lnTo>
                <a:lnTo>
                  <a:pt x="8795233" y="333756"/>
                </a:lnTo>
                <a:lnTo>
                  <a:pt x="8726653" y="333756"/>
                </a:lnTo>
                <a:lnTo>
                  <a:pt x="8726653" y="312268"/>
                </a:lnTo>
                <a:cubicBezTo>
                  <a:pt x="8711565" y="329641"/>
                  <a:pt x="8689162" y="340157"/>
                  <a:pt x="8658530" y="340157"/>
                </a:cubicBezTo>
                <a:cubicBezTo>
                  <a:pt x="8598637" y="340157"/>
                  <a:pt x="8549259" y="287579"/>
                  <a:pt x="8549259" y="219456"/>
                </a:cubicBezTo>
                <a:cubicBezTo>
                  <a:pt x="8549259" y="151333"/>
                  <a:pt x="8598637" y="98755"/>
                  <a:pt x="8658530" y="98755"/>
                </a:cubicBezTo>
                <a:cubicBezTo>
                  <a:pt x="8689162" y="98755"/>
                  <a:pt x="8711565" y="109271"/>
                  <a:pt x="8726653" y="126645"/>
                </a:cubicBezTo>
                <a:close/>
                <a:moveTo>
                  <a:pt x="6697828" y="13716"/>
                </a:moveTo>
                <a:lnTo>
                  <a:pt x="6766408" y="13716"/>
                </a:lnTo>
                <a:lnTo>
                  <a:pt x="6766408" y="333756"/>
                </a:lnTo>
                <a:lnTo>
                  <a:pt x="6697828" y="333756"/>
                </a:lnTo>
                <a:lnTo>
                  <a:pt x="6697828" y="312268"/>
                </a:lnTo>
                <a:cubicBezTo>
                  <a:pt x="6682741" y="329641"/>
                  <a:pt x="6660338" y="340157"/>
                  <a:pt x="6629705" y="340157"/>
                </a:cubicBezTo>
                <a:cubicBezTo>
                  <a:pt x="6569812" y="340157"/>
                  <a:pt x="6520435" y="287579"/>
                  <a:pt x="6520435" y="219456"/>
                </a:cubicBezTo>
                <a:cubicBezTo>
                  <a:pt x="6520435" y="151333"/>
                  <a:pt x="6569812" y="98755"/>
                  <a:pt x="6629705" y="98755"/>
                </a:cubicBezTo>
                <a:cubicBezTo>
                  <a:pt x="6660338" y="98755"/>
                  <a:pt x="6682741" y="109271"/>
                  <a:pt x="6697828" y="126645"/>
                </a:cubicBezTo>
                <a:close/>
                <a:moveTo>
                  <a:pt x="5935828" y="13716"/>
                </a:moveTo>
                <a:lnTo>
                  <a:pt x="6004408" y="13716"/>
                </a:lnTo>
                <a:lnTo>
                  <a:pt x="6004408" y="333756"/>
                </a:lnTo>
                <a:lnTo>
                  <a:pt x="5935828" y="333756"/>
                </a:lnTo>
                <a:lnTo>
                  <a:pt x="5935828" y="312268"/>
                </a:lnTo>
                <a:cubicBezTo>
                  <a:pt x="5920740" y="329641"/>
                  <a:pt x="5898338" y="340157"/>
                  <a:pt x="5867705" y="340157"/>
                </a:cubicBezTo>
                <a:cubicBezTo>
                  <a:pt x="5807812" y="340157"/>
                  <a:pt x="5758435" y="287579"/>
                  <a:pt x="5758435" y="219456"/>
                </a:cubicBezTo>
                <a:cubicBezTo>
                  <a:pt x="5758435" y="151333"/>
                  <a:pt x="5807812" y="98755"/>
                  <a:pt x="5867705" y="98755"/>
                </a:cubicBezTo>
                <a:cubicBezTo>
                  <a:pt x="5898338" y="98755"/>
                  <a:pt x="5920740" y="109271"/>
                  <a:pt x="5935828" y="126645"/>
                </a:cubicBezTo>
                <a:close/>
                <a:moveTo>
                  <a:pt x="4954906" y="13716"/>
                </a:moveTo>
                <a:lnTo>
                  <a:pt x="5028058" y="13716"/>
                </a:lnTo>
                <a:lnTo>
                  <a:pt x="4991481" y="148590"/>
                </a:lnTo>
                <a:lnTo>
                  <a:pt x="4936618" y="148590"/>
                </a:lnTo>
                <a:close/>
                <a:moveTo>
                  <a:pt x="4710532" y="13716"/>
                </a:moveTo>
                <a:lnTo>
                  <a:pt x="4803801" y="13716"/>
                </a:lnTo>
                <a:lnTo>
                  <a:pt x="4912615" y="333756"/>
                </a:lnTo>
                <a:lnTo>
                  <a:pt x="4832604" y="333756"/>
                </a:lnTo>
                <a:lnTo>
                  <a:pt x="4816602" y="283464"/>
                </a:lnTo>
                <a:lnTo>
                  <a:pt x="4697730" y="283464"/>
                </a:lnTo>
                <a:lnTo>
                  <a:pt x="4681728" y="333756"/>
                </a:lnTo>
                <a:lnTo>
                  <a:pt x="4601718" y="333756"/>
                </a:lnTo>
                <a:close/>
                <a:moveTo>
                  <a:pt x="4062832" y="13716"/>
                </a:moveTo>
                <a:lnTo>
                  <a:pt x="4156101" y="13716"/>
                </a:lnTo>
                <a:lnTo>
                  <a:pt x="4264915" y="333756"/>
                </a:lnTo>
                <a:lnTo>
                  <a:pt x="4184904" y="333756"/>
                </a:lnTo>
                <a:lnTo>
                  <a:pt x="4168902" y="283464"/>
                </a:lnTo>
                <a:lnTo>
                  <a:pt x="4050030" y="283464"/>
                </a:lnTo>
                <a:lnTo>
                  <a:pt x="4034028" y="333756"/>
                </a:lnTo>
                <a:lnTo>
                  <a:pt x="3954018" y="333756"/>
                </a:lnTo>
                <a:close/>
                <a:moveTo>
                  <a:pt x="3331464" y="13716"/>
                </a:moveTo>
                <a:lnTo>
                  <a:pt x="3400044" y="13716"/>
                </a:lnTo>
                <a:lnTo>
                  <a:pt x="3400044" y="126645"/>
                </a:lnTo>
                <a:cubicBezTo>
                  <a:pt x="3412389" y="109728"/>
                  <a:pt x="3435249" y="98755"/>
                  <a:pt x="3465424" y="98755"/>
                </a:cubicBezTo>
                <a:cubicBezTo>
                  <a:pt x="3511601" y="98755"/>
                  <a:pt x="3550920" y="131674"/>
                  <a:pt x="3550920" y="193396"/>
                </a:cubicBezTo>
                <a:lnTo>
                  <a:pt x="3550920" y="333756"/>
                </a:lnTo>
                <a:lnTo>
                  <a:pt x="3482340" y="333756"/>
                </a:lnTo>
                <a:lnTo>
                  <a:pt x="3482340" y="203454"/>
                </a:lnTo>
                <a:cubicBezTo>
                  <a:pt x="3482340" y="175108"/>
                  <a:pt x="3464510" y="161849"/>
                  <a:pt x="3442564" y="161849"/>
                </a:cubicBezTo>
                <a:cubicBezTo>
                  <a:pt x="3417418" y="161849"/>
                  <a:pt x="3400044" y="176479"/>
                  <a:pt x="3400044" y="208941"/>
                </a:cubicBezTo>
                <a:lnTo>
                  <a:pt x="3400044" y="333756"/>
                </a:lnTo>
                <a:lnTo>
                  <a:pt x="3331464" y="333756"/>
                </a:lnTo>
                <a:close/>
                <a:moveTo>
                  <a:pt x="0" y="13716"/>
                </a:moveTo>
                <a:lnTo>
                  <a:pt x="125273" y="13716"/>
                </a:lnTo>
                <a:cubicBezTo>
                  <a:pt x="181052" y="13716"/>
                  <a:pt x="226314" y="49835"/>
                  <a:pt x="226314" y="105156"/>
                </a:cubicBezTo>
                <a:cubicBezTo>
                  <a:pt x="226314" y="131674"/>
                  <a:pt x="215799" y="152705"/>
                  <a:pt x="198425" y="167793"/>
                </a:cubicBezTo>
                <a:cubicBezTo>
                  <a:pt x="222200" y="182880"/>
                  <a:pt x="237744" y="207569"/>
                  <a:pt x="237744" y="240030"/>
                </a:cubicBezTo>
                <a:cubicBezTo>
                  <a:pt x="237744" y="296723"/>
                  <a:pt x="191567" y="333756"/>
                  <a:pt x="134417" y="333756"/>
                </a:cubicBezTo>
                <a:lnTo>
                  <a:pt x="0" y="333756"/>
                </a:lnTo>
                <a:close/>
                <a:moveTo>
                  <a:pt x="4448480" y="7315"/>
                </a:moveTo>
                <a:cubicBezTo>
                  <a:pt x="4506544" y="7315"/>
                  <a:pt x="4557751" y="36119"/>
                  <a:pt x="4585640" y="81382"/>
                </a:cubicBezTo>
                <a:lnTo>
                  <a:pt x="4522546" y="117958"/>
                </a:lnTo>
                <a:cubicBezTo>
                  <a:pt x="4508373" y="93269"/>
                  <a:pt x="4480941" y="78639"/>
                  <a:pt x="4448480" y="78639"/>
                </a:cubicBezTo>
                <a:cubicBezTo>
                  <a:pt x="4391787" y="78639"/>
                  <a:pt x="4355211" y="116586"/>
                  <a:pt x="4355211" y="173736"/>
                </a:cubicBezTo>
                <a:cubicBezTo>
                  <a:pt x="4355211" y="230886"/>
                  <a:pt x="4391787" y="268834"/>
                  <a:pt x="4448480" y="268834"/>
                </a:cubicBezTo>
                <a:cubicBezTo>
                  <a:pt x="4480941" y="268834"/>
                  <a:pt x="4508830" y="254203"/>
                  <a:pt x="4522546" y="229515"/>
                </a:cubicBezTo>
                <a:lnTo>
                  <a:pt x="4585640" y="266091"/>
                </a:lnTo>
                <a:cubicBezTo>
                  <a:pt x="4558208" y="311353"/>
                  <a:pt x="4507002" y="340157"/>
                  <a:pt x="4448480" y="340157"/>
                </a:cubicBezTo>
                <a:cubicBezTo>
                  <a:pt x="4352011" y="340157"/>
                  <a:pt x="4282060" y="267919"/>
                  <a:pt x="4282060" y="173736"/>
                </a:cubicBezTo>
                <a:cubicBezTo>
                  <a:pt x="4282060" y="79553"/>
                  <a:pt x="4352011" y="7315"/>
                  <a:pt x="4448480" y="7315"/>
                </a:cubicBezTo>
                <a:close/>
                <a:moveTo>
                  <a:pt x="6451854" y="2743"/>
                </a:moveTo>
                <a:cubicBezTo>
                  <a:pt x="6474258" y="2743"/>
                  <a:pt x="6493002" y="21489"/>
                  <a:pt x="6493002" y="43891"/>
                </a:cubicBezTo>
                <a:cubicBezTo>
                  <a:pt x="6493002" y="66294"/>
                  <a:pt x="6474258" y="85039"/>
                  <a:pt x="6451854" y="85039"/>
                </a:cubicBezTo>
                <a:cubicBezTo>
                  <a:pt x="6429452" y="85039"/>
                  <a:pt x="6410707" y="66294"/>
                  <a:pt x="6410707" y="43891"/>
                </a:cubicBezTo>
                <a:cubicBezTo>
                  <a:pt x="6410707" y="21489"/>
                  <a:pt x="6429452" y="2743"/>
                  <a:pt x="6451854" y="2743"/>
                </a:cubicBezTo>
                <a:close/>
                <a:moveTo>
                  <a:pt x="6089904" y="2743"/>
                </a:moveTo>
                <a:cubicBezTo>
                  <a:pt x="6112307" y="2743"/>
                  <a:pt x="6131052" y="21489"/>
                  <a:pt x="6131052" y="43891"/>
                </a:cubicBezTo>
                <a:cubicBezTo>
                  <a:pt x="6131052" y="66294"/>
                  <a:pt x="6112307" y="85039"/>
                  <a:pt x="6089904" y="85039"/>
                </a:cubicBezTo>
                <a:cubicBezTo>
                  <a:pt x="6067502" y="85039"/>
                  <a:pt x="6048756" y="66294"/>
                  <a:pt x="6048756" y="43891"/>
                </a:cubicBezTo>
                <a:cubicBezTo>
                  <a:pt x="6048756" y="21489"/>
                  <a:pt x="6067502" y="2743"/>
                  <a:pt x="6089904" y="2743"/>
                </a:cubicBezTo>
                <a:close/>
                <a:moveTo>
                  <a:pt x="5423155" y="2743"/>
                </a:moveTo>
                <a:cubicBezTo>
                  <a:pt x="5445558" y="2743"/>
                  <a:pt x="5464302" y="21489"/>
                  <a:pt x="5464302" y="43891"/>
                </a:cubicBezTo>
                <a:cubicBezTo>
                  <a:pt x="5464302" y="66294"/>
                  <a:pt x="5445558" y="85039"/>
                  <a:pt x="5423155" y="85039"/>
                </a:cubicBezTo>
                <a:cubicBezTo>
                  <a:pt x="5400752" y="85039"/>
                  <a:pt x="5382007" y="66294"/>
                  <a:pt x="5382007" y="43891"/>
                </a:cubicBezTo>
                <a:cubicBezTo>
                  <a:pt x="5382007" y="21489"/>
                  <a:pt x="5400752" y="2743"/>
                  <a:pt x="5423155" y="2743"/>
                </a:cubicBezTo>
                <a:close/>
                <a:moveTo>
                  <a:pt x="2394205" y="2743"/>
                </a:moveTo>
                <a:cubicBezTo>
                  <a:pt x="2416608" y="2743"/>
                  <a:pt x="2435352" y="21489"/>
                  <a:pt x="2435352" y="43891"/>
                </a:cubicBezTo>
                <a:cubicBezTo>
                  <a:pt x="2435352" y="66294"/>
                  <a:pt x="2416608" y="85039"/>
                  <a:pt x="2394205" y="85039"/>
                </a:cubicBezTo>
                <a:cubicBezTo>
                  <a:pt x="2371802" y="85039"/>
                  <a:pt x="2353056" y="66294"/>
                  <a:pt x="2353056" y="43891"/>
                </a:cubicBezTo>
                <a:cubicBezTo>
                  <a:pt x="2353056" y="21489"/>
                  <a:pt x="2371802" y="2743"/>
                  <a:pt x="2394205" y="2743"/>
                </a:cubicBezTo>
                <a:close/>
                <a:moveTo>
                  <a:pt x="1546479" y="2743"/>
                </a:moveTo>
                <a:cubicBezTo>
                  <a:pt x="1568882" y="2743"/>
                  <a:pt x="1587627" y="21489"/>
                  <a:pt x="1587627" y="43891"/>
                </a:cubicBezTo>
                <a:cubicBezTo>
                  <a:pt x="1587627" y="66294"/>
                  <a:pt x="1568882" y="85039"/>
                  <a:pt x="1546479" y="85039"/>
                </a:cubicBezTo>
                <a:cubicBezTo>
                  <a:pt x="1524077" y="85039"/>
                  <a:pt x="1505331" y="66294"/>
                  <a:pt x="1505331" y="43891"/>
                </a:cubicBezTo>
                <a:cubicBezTo>
                  <a:pt x="1505331" y="21489"/>
                  <a:pt x="1524077" y="2743"/>
                  <a:pt x="1546479" y="2743"/>
                </a:cubicBezTo>
                <a:close/>
                <a:moveTo>
                  <a:pt x="1041654" y="2743"/>
                </a:moveTo>
                <a:cubicBezTo>
                  <a:pt x="1064057" y="2743"/>
                  <a:pt x="1082802" y="21489"/>
                  <a:pt x="1082802" y="43891"/>
                </a:cubicBezTo>
                <a:cubicBezTo>
                  <a:pt x="1082802" y="66294"/>
                  <a:pt x="1064057" y="85039"/>
                  <a:pt x="1041654" y="85039"/>
                </a:cubicBezTo>
                <a:cubicBezTo>
                  <a:pt x="1019252" y="85039"/>
                  <a:pt x="1000506" y="66294"/>
                  <a:pt x="1000506" y="43891"/>
                </a:cubicBezTo>
                <a:cubicBezTo>
                  <a:pt x="1000506" y="21489"/>
                  <a:pt x="1019252" y="2743"/>
                  <a:pt x="1041654" y="2743"/>
                </a:cubicBezTo>
                <a:close/>
                <a:moveTo>
                  <a:pt x="7370065" y="0"/>
                </a:moveTo>
                <a:lnTo>
                  <a:pt x="7438644" y="0"/>
                </a:lnTo>
                <a:lnTo>
                  <a:pt x="7438644" y="333756"/>
                </a:lnTo>
                <a:lnTo>
                  <a:pt x="7370065" y="333756"/>
                </a:lnTo>
                <a:close/>
                <a:moveTo>
                  <a:pt x="893064" y="0"/>
                </a:moveTo>
                <a:lnTo>
                  <a:pt x="961644" y="0"/>
                </a:lnTo>
                <a:lnTo>
                  <a:pt x="961644" y="333756"/>
                </a:lnTo>
                <a:lnTo>
                  <a:pt x="893064" y="333756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[T2O] Google Shape;89;p13">
            <a:extLst>
              <a:ext uri="{FF2B5EF4-FFF2-40B4-BE49-F238E27FC236}">
                <a16:creationId xmlns:a16="http://schemas.microsoft.com/office/drawing/2014/main" id="{E5F82C02-7E17-0849-B895-0346E2035D71}"/>
              </a:ext>
            </a:extLst>
          </p:cNvPr>
          <p:cNvSpPr/>
          <p:nvPr/>
        </p:nvSpPr>
        <p:spPr>
          <a:xfrm>
            <a:off x="1213414" y="4166985"/>
            <a:ext cx="3016510" cy="1185189"/>
          </a:xfrm>
          <a:custGeom>
            <a:avLst/>
            <a:gdLst/>
            <a:ahLst/>
            <a:cxnLst/>
            <a:rect l="l" t="t" r="r" b="b"/>
            <a:pathLst>
              <a:path w="3016510" h="1185189">
                <a:moveTo>
                  <a:pt x="1718700" y="1003859"/>
                </a:moveTo>
                <a:lnTo>
                  <a:pt x="1718700" y="1083860"/>
                </a:lnTo>
                <a:lnTo>
                  <a:pt x="1792357" y="1083860"/>
                </a:lnTo>
                <a:cubicBezTo>
                  <a:pt x="1814207" y="1083860"/>
                  <a:pt x="1831476" y="1066238"/>
                  <a:pt x="1831476" y="1043683"/>
                </a:cubicBezTo>
                <a:cubicBezTo>
                  <a:pt x="1831476" y="1021480"/>
                  <a:pt x="1814207" y="1003859"/>
                  <a:pt x="1792357" y="1003859"/>
                </a:cubicBezTo>
                <a:close/>
                <a:moveTo>
                  <a:pt x="842000" y="963330"/>
                </a:moveTo>
                <a:cubicBezTo>
                  <a:pt x="806757" y="963330"/>
                  <a:pt x="779621" y="990467"/>
                  <a:pt x="779621" y="1026414"/>
                </a:cubicBezTo>
                <a:cubicBezTo>
                  <a:pt x="779621" y="1062362"/>
                  <a:pt x="806757" y="1089499"/>
                  <a:pt x="842000" y="1089499"/>
                </a:cubicBezTo>
                <a:cubicBezTo>
                  <a:pt x="877595" y="1089499"/>
                  <a:pt x="904732" y="1062362"/>
                  <a:pt x="904732" y="1026414"/>
                </a:cubicBezTo>
                <a:cubicBezTo>
                  <a:pt x="904732" y="990467"/>
                  <a:pt x="877595" y="963330"/>
                  <a:pt x="842000" y="963330"/>
                </a:cubicBezTo>
                <a:close/>
                <a:moveTo>
                  <a:pt x="1450895" y="962626"/>
                </a:moveTo>
                <a:cubicBezTo>
                  <a:pt x="1417767" y="962626"/>
                  <a:pt x="1394860" y="983066"/>
                  <a:pt x="1389926" y="1013727"/>
                </a:cubicBezTo>
                <a:lnTo>
                  <a:pt x="1507636" y="1013727"/>
                </a:lnTo>
                <a:cubicBezTo>
                  <a:pt x="1502349" y="978837"/>
                  <a:pt x="1477327" y="962626"/>
                  <a:pt x="1450895" y="962626"/>
                </a:cubicBezTo>
                <a:close/>
                <a:moveTo>
                  <a:pt x="1881387" y="938308"/>
                </a:moveTo>
                <a:lnTo>
                  <a:pt x="1914163" y="938308"/>
                </a:lnTo>
                <a:lnTo>
                  <a:pt x="1974075" y="1076459"/>
                </a:lnTo>
                <a:lnTo>
                  <a:pt x="2024824" y="938308"/>
                </a:lnTo>
                <a:lnTo>
                  <a:pt x="2057600" y="938308"/>
                </a:lnTo>
                <a:lnTo>
                  <a:pt x="1985705" y="1125446"/>
                </a:lnTo>
                <a:cubicBezTo>
                  <a:pt x="1970903" y="1164918"/>
                  <a:pt x="1943414" y="1187473"/>
                  <a:pt x="1907466" y="1185006"/>
                </a:cubicBezTo>
                <a:lnTo>
                  <a:pt x="1907466" y="1156459"/>
                </a:lnTo>
                <a:cubicBezTo>
                  <a:pt x="1931079" y="1158221"/>
                  <a:pt x="1945881" y="1143772"/>
                  <a:pt x="1955044" y="1120512"/>
                </a:cubicBezTo>
                <a:lnTo>
                  <a:pt x="1958216" y="1113816"/>
                </a:lnTo>
                <a:close/>
                <a:moveTo>
                  <a:pt x="440626" y="938308"/>
                </a:moveTo>
                <a:lnTo>
                  <a:pt x="471287" y="938308"/>
                </a:lnTo>
                <a:lnTo>
                  <a:pt x="471287" y="1044741"/>
                </a:lnTo>
                <a:cubicBezTo>
                  <a:pt x="471287" y="1073639"/>
                  <a:pt x="487851" y="1089851"/>
                  <a:pt x="514988" y="1089851"/>
                </a:cubicBezTo>
                <a:cubicBezTo>
                  <a:pt x="543182" y="1089851"/>
                  <a:pt x="566089" y="1073287"/>
                  <a:pt x="566089" y="1031701"/>
                </a:cubicBezTo>
                <a:lnTo>
                  <a:pt x="566089" y="938308"/>
                </a:lnTo>
                <a:lnTo>
                  <a:pt x="596750" y="938308"/>
                </a:lnTo>
                <a:lnTo>
                  <a:pt x="596750" y="1114521"/>
                </a:lnTo>
                <a:lnTo>
                  <a:pt x="566089" y="1114521"/>
                </a:lnTo>
                <a:lnTo>
                  <a:pt x="566089" y="1089146"/>
                </a:lnTo>
                <a:cubicBezTo>
                  <a:pt x="553050" y="1109939"/>
                  <a:pt x="533666" y="1119102"/>
                  <a:pt x="508996" y="1119102"/>
                </a:cubicBezTo>
                <a:cubicBezTo>
                  <a:pt x="467763" y="1119102"/>
                  <a:pt x="440626" y="1091613"/>
                  <a:pt x="440626" y="1046503"/>
                </a:cubicBezTo>
                <a:close/>
                <a:moveTo>
                  <a:pt x="730167" y="935136"/>
                </a:moveTo>
                <a:lnTo>
                  <a:pt x="730167" y="967207"/>
                </a:lnTo>
                <a:cubicBezTo>
                  <a:pt x="703735" y="966150"/>
                  <a:pt x="675189" y="979542"/>
                  <a:pt x="675189" y="1021128"/>
                </a:cubicBezTo>
                <a:lnTo>
                  <a:pt x="675189" y="1114521"/>
                </a:lnTo>
                <a:lnTo>
                  <a:pt x="644528" y="1114521"/>
                </a:lnTo>
                <a:lnTo>
                  <a:pt x="644528" y="938308"/>
                </a:lnTo>
                <a:lnTo>
                  <a:pt x="675189" y="938308"/>
                </a:lnTo>
                <a:lnTo>
                  <a:pt x="675189" y="967912"/>
                </a:lnTo>
                <a:cubicBezTo>
                  <a:pt x="686466" y="943242"/>
                  <a:pt x="707964" y="935136"/>
                  <a:pt x="730167" y="935136"/>
                </a:cubicBezTo>
                <a:close/>
                <a:moveTo>
                  <a:pt x="1450895" y="933727"/>
                </a:moveTo>
                <a:cubicBezTo>
                  <a:pt x="1504111" y="933727"/>
                  <a:pt x="1538649" y="977427"/>
                  <a:pt x="1538649" y="1026767"/>
                </a:cubicBezTo>
                <a:cubicBezTo>
                  <a:pt x="1538649" y="1031348"/>
                  <a:pt x="1538296" y="1035930"/>
                  <a:pt x="1537592" y="1040511"/>
                </a:cubicBezTo>
                <a:lnTo>
                  <a:pt x="1389926" y="1040511"/>
                </a:lnTo>
                <a:cubicBezTo>
                  <a:pt x="1395917" y="1072230"/>
                  <a:pt x="1420939" y="1090203"/>
                  <a:pt x="1453715" y="1090203"/>
                </a:cubicBezTo>
                <a:cubicBezTo>
                  <a:pt x="1478032" y="1090203"/>
                  <a:pt x="1495653" y="1078926"/>
                  <a:pt x="1504464" y="1064476"/>
                </a:cubicBezTo>
                <a:lnTo>
                  <a:pt x="1530543" y="1079278"/>
                </a:lnTo>
                <a:cubicBezTo>
                  <a:pt x="1515036" y="1103243"/>
                  <a:pt x="1488252" y="1119102"/>
                  <a:pt x="1453010" y="1119102"/>
                </a:cubicBezTo>
                <a:cubicBezTo>
                  <a:pt x="1396269" y="1119102"/>
                  <a:pt x="1358560" y="1079278"/>
                  <a:pt x="1358560" y="1026414"/>
                </a:cubicBezTo>
                <a:cubicBezTo>
                  <a:pt x="1358560" y="974256"/>
                  <a:pt x="1395917" y="933727"/>
                  <a:pt x="1450895" y="933727"/>
                </a:cubicBezTo>
                <a:close/>
                <a:moveTo>
                  <a:pt x="1260748" y="933727"/>
                </a:moveTo>
                <a:cubicBezTo>
                  <a:pt x="1295638" y="933727"/>
                  <a:pt x="1325241" y="952053"/>
                  <a:pt x="1338634" y="979894"/>
                </a:cubicBezTo>
                <a:lnTo>
                  <a:pt x="1312907" y="994696"/>
                </a:lnTo>
                <a:cubicBezTo>
                  <a:pt x="1304096" y="976018"/>
                  <a:pt x="1284360" y="963683"/>
                  <a:pt x="1260748" y="963683"/>
                </a:cubicBezTo>
                <a:cubicBezTo>
                  <a:pt x="1225505" y="963683"/>
                  <a:pt x="1198721" y="990820"/>
                  <a:pt x="1198721" y="1026414"/>
                </a:cubicBezTo>
                <a:cubicBezTo>
                  <a:pt x="1198721" y="1061657"/>
                  <a:pt x="1225505" y="1088794"/>
                  <a:pt x="1260748" y="1088794"/>
                </a:cubicBezTo>
                <a:cubicBezTo>
                  <a:pt x="1284713" y="1088794"/>
                  <a:pt x="1304096" y="1076459"/>
                  <a:pt x="1313964" y="1058133"/>
                </a:cubicBezTo>
                <a:lnTo>
                  <a:pt x="1340043" y="1073287"/>
                </a:lnTo>
                <a:cubicBezTo>
                  <a:pt x="1325241" y="1100776"/>
                  <a:pt x="1295285" y="1119102"/>
                  <a:pt x="1260748" y="1119102"/>
                </a:cubicBezTo>
                <a:cubicBezTo>
                  <a:pt x="1207531" y="1119102"/>
                  <a:pt x="1168060" y="1078573"/>
                  <a:pt x="1168060" y="1026414"/>
                </a:cubicBezTo>
                <a:cubicBezTo>
                  <a:pt x="1168060" y="974256"/>
                  <a:pt x="1207531" y="933727"/>
                  <a:pt x="1260748" y="933727"/>
                </a:cubicBezTo>
                <a:close/>
                <a:moveTo>
                  <a:pt x="1065657" y="933727"/>
                </a:moveTo>
                <a:cubicBezTo>
                  <a:pt x="1106890" y="933727"/>
                  <a:pt x="1134027" y="961216"/>
                  <a:pt x="1134027" y="1006326"/>
                </a:cubicBezTo>
                <a:lnTo>
                  <a:pt x="1134027" y="1114521"/>
                </a:lnTo>
                <a:lnTo>
                  <a:pt x="1103366" y="1114521"/>
                </a:lnTo>
                <a:lnTo>
                  <a:pt x="1103366" y="1008088"/>
                </a:lnTo>
                <a:cubicBezTo>
                  <a:pt x="1103366" y="979189"/>
                  <a:pt x="1086802" y="962978"/>
                  <a:pt x="1059665" y="962978"/>
                </a:cubicBezTo>
                <a:cubicBezTo>
                  <a:pt x="1031471" y="962978"/>
                  <a:pt x="1008564" y="979542"/>
                  <a:pt x="1008564" y="1021128"/>
                </a:cubicBezTo>
                <a:lnTo>
                  <a:pt x="1008564" y="1114521"/>
                </a:lnTo>
                <a:lnTo>
                  <a:pt x="977903" y="1114521"/>
                </a:lnTo>
                <a:lnTo>
                  <a:pt x="977903" y="938308"/>
                </a:lnTo>
                <a:lnTo>
                  <a:pt x="1008564" y="938308"/>
                </a:lnTo>
                <a:lnTo>
                  <a:pt x="1008564" y="963683"/>
                </a:lnTo>
                <a:cubicBezTo>
                  <a:pt x="1021603" y="942890"/>
                  <a:pt x="1040987" y="933727"/>
                  <a:pt x="1065657" y="933727"/>
                </a:cubicBezTo>
                <a:close/>
                <a:moveTo>
                  <a:pt x="838123" y="933727"/>
                </a:moveTo>
                <a:cubicBezTo>
                  <a:pt x="868079" y="933727"/>
                  <a:pt x="890635" y="947119"/>
                  <a:pt x="904732" y="968617"/>
                </a:cubicBezTo>
                <a:lnTo>
                  <a:pt x="904732" y="938308"/>
                </a:lnTo>
                <a:lnTo>
                  <a:pt x="935393" y="938308"/>
                </a:lnTo>
                <a:lnTo>
                  <a:pt x="935393" y="1114521"/>
                </a:lnTo>
                <a:lnTo>
                  <a:pt x="904732" y="1114521"/>
                </a:lnTo>
                <a:lnTo>
                  <a:pt x="904732" y="1084212"/>
                </a:lnTo>
                <a:cubicBezTo>
                  <a:pt x="890635" y="1105710"/>
                  <a:pt x="868079" y="1119102"/>
                  <a:pt x="838123" y="1119102"/>
                </a:cubicBezTo>
                <a:cubicBezTo>
                  <a:pt x="789136" y="1119102"/>
                  <a:pt x="748960" y="1078573"/>
                  <a:pt x="748960" y="1026414"/>
                </a:cubicBezTo>
                <a:cubicBezTo>
                  <a:pt x="748960" y="974256"/>
                  <a:pt x="789136" y="933727"/>
                  <a:pt x="838123" y="933727"/>
                </a:cubicBezTo>
                <a:close/>
                <a:moveTo>
                  <a:pt x="340375" y="933727"/>
                </a:moveTo>
                <a:cubicBezTo>
                  <a:pt x="369274" y="933727"/>
                  <a:pt x="392534" y="947471"/>
                  <a:pt x="403812" y="970379"/>
                </a:cubicBezTo>
                <a:lnTo>
                  <a:pt x="378085" y="984828"/>
                </a:lnTo>
                <a:cubicBezTo>
                  <a:pt x="371389" y="968969"/>
                  <a:pt x="355882" y="962273"/>
                  <a:pt x="340375" y="962273"/>
                </a:cubicBezTo>
                <a:cubicBezTo>
                  <a:pt x="324516" y="962273"/>
                  <a:pt x="309010" y="970026"/>
                  <a:pt x="309010" y="985886"/>
                </a:cubicBezTo>
                <a:cubicBezTo>
                  <a:pt x="309010" y="1023595"/>
                  <a:pt x="407689" y="1001392"/>
                  <a:pt x="407689" y="1066238"/>
                </a:cubicBezTo>
                <a:cubicBezTo>
                  <a:pt x="407689" y="1099014"/>
                  <a:pt x="379495" y="1119102"/>
                  <a:pt x="341785" y="1119102"/>
                </a:cubicBezTo>
                <a:cubicBezTo>
                  <a:pt x="306543" y="1119102"/>
                  <a:pt x="281873" y="1102186"/>
                  <a:pt x="271653" y="1077868"/>
                </a:cubicBezTo>
                <a:lnTo>
                  <a:pt x="298084" y="1062714"/>
                </a:lnTo>
                <a:cubicBezTo>
                  <a:pt x="303723" y="1079631"/>
                  <a:pt x="319935" y="1090203"/>
                  <a:pt x="341785" y="1090203"/>
                </a:cubicBezTo>
                <a:cubicBezTo>
                  <a:pt x="360464" y="1090203"/>
                  <a:pt x="376675" y="1083507"/>
                  <a:pt x="376675" y="1066238"/>
                </a:cubicBezTo>
                <a:cubicBezTo>
                  <a:pt x="376675" y="1028529"/>
                  <a:pt x="277996" y="1050027"/>
                  <a:pt x="277996" y="986238"/>
                </a:cubicBezTo>
                <a:cubicBezTo>
                  <a:pt x="277996" y="955225"/>
                  <a:pt x="304781" y="933727"/>
                  <a:pt x="340375" y="933727"/>
                </a:cubicBezTo>
                <a:close/>
                <a:moveTo>
                  <a:pt x="170307" y="933727"/>
                </a:moveTo>
                <a:cubicBezTo>
                  <a:pt x="211540" y="933727"/>
                  <a:pt x="238677" y="961216"/>
                  <a:pt x="238677" y="1006326"/>
                </a:cubicBezTo>
                <a:lnTo>
                  <a:pt x="238677" y="1114521"/>
                </a:lnTo>
                <a:lnTo>
                  <a:pt x="208016" y="1114521"/>
                </a:lnTo>
                <a:lnTo>
                  <a:pt x="208016" y="1008088"/>
                </a:lnTo>
                <a:cubicBezTo>
                  <a:pt x="208016" y="979189"/>
                  <a:pt x="191452" y="962978"/>
                  <a:pt x="164315" y="962978"/>
                </a:cubicBezTo>
                <a:cubicBezTo>
                  <a:pt x="136121" y="962978"/>
                  <a:pt x="113214" y="979542"/>
                  <a:pt x="113214" y="1021128"/>
                </a:cubicBezTo>
                <a:lnTo>
                  <a:pt x="113214" y="1114521"/>
                </a:lnTo>
                <a:lnTo>
                  <a:pt x="82553" y="1114521"/>
                </a:lnTo>
                <a:lnTo>
                  <a:pt x="82553" y="938308"/>
                </a:lnTo>
                <a:lnTo>
                  <a:pt x="113214" y="938308"/>
                </a:lnTo>
                <a:lnTo>
                  <a:pt x="113214" y="963683"/>
                </a:lnTo>
                <a:cubicBezTo>
                  <a:pt x="126253" y="942890"/>
                  <a:pt x="145637" y="933727"/>
                  <a:pt x="170307" y="933727"/>
                </a:cubicBezTo>
                <a:close/>
                <a:moveTo>
                  <a:pt x="1718700" y="898484"/>
                </a:moveTo>
                <a:lnTo>
                  <a:pt x="1718700" y="973903"/>
                </a:lnTo>
                <a:lnTo>
                  <a:pt x="1784603" y="973903"/>
                </a:lnTo>
                <a:cubicBezTo>
                  <a:pt x="1805044" y="973903"/>
                  <a:pt x="1821256" y="957339"/>
                  <a:pt x="1821256" y="936194"/>
                </a:cubicBezTo>
                <a:cubicBezTo>
                  <a:pt x="1821256" y="915401"/>
                  <a:pt x="1805044" y="898484"/>
                  <a:pt x="1784603" y="898484"/>
                </a:cubicBezTo>
                <a:close/>
                <a:moveTo>
                  <a:pt x="2437256" y="894960"/>
                </a:moveTo>
                <a:cubicBezTo>
                  <a:pt x="2397433" y="894960"/>
                  <a:pt x="2374877" y="929850"/>
                  <a:pt x="2374877" y="991172"/>
                </a:cubicBezTo>
                <a:cubicBezTo>
                  <a:pt x="2374877" y="1052494"/>
                  <a:pt x="2397433" y="1087032"/>
                  <a:pt x="2437256" y="1087032"/>
                </a:cubicBezTo>
                <a:cubicBezTo>
                  <a:pt x="2477080" y="1087032"/>
                  <a:pt x="2499988" y="1052494"/>
                  <a:pt x="2499988" y="991172"/>
                </a:cubicBezTo>
                <a:cubicBezTo>
                  <a:pt x="2499988" y="929850"/>
                  <a:pt x="2477080" y="894960"/>
                  <a:pt x="2437256" y="894960"/>
                </a:cubicBezTo>
                <a:close/>
                <a:moveTo>
                  <a:pt x="2732636" y="867823"/>
                </a:moveTo>
                <a:lnTo>
                  <a:pt x="2886646" y="867823"/>
                </a:lnTo>
                <a:lnTo>
                  <a:pt x="2886646" y="897074"/>
                </a:lnTo>
                <a:lnTo>
                  <a:pt x="2796778" y="1114521"/>
                </a:lnTo>
                <a:lnTo>
                  <a:pt x="2762592" y="1114521"/>
                </a:lnTo>
                <a:lnTo>
                  <a:pt x="2851756" y="898837"/>
                </a:lnTo>
                <a:lnTo>
                  <a:pt x="2732636" y="898837"/>
                </a:lnTo>
                <a:close/>
                <a:moveTo>
                  <a:pt x="1685925" y="867823"/>
                </a:moveTo>
                <a:lnTo>
                  <a:pt x="1784603" y="867823"/>
                </a:lnTo>
                <a:cubicBezTo>
                  <a:pt x="1823018" y="867823"/>
                  <a:pt x="1853679" y="897074"/>
                  <a:pt x="1853679" y="935136"/>
                </a:cubicBezTo>
                <a:cubicBezTo>
                  <a:pt x="1853679" y="957339"/>
                  <a:pt x="1843106" y="975313"/>
                  <a:pt x="1826894" y="986590"/>
                </a:cubicBezTo>
                <a:cubicBezTo>
                  <a:pt x="1849097" y="997163"/>
                  <a:pt x="1863899" y="1017956"/>
                  <a:pt x="1863899" y="1044741"/>
                </a:cubicBezTo>
                <a:cubicBezTo>
                  <a:pt x="1863899" y="1084212"/>
                  <a:pt x="1832181" y="1114521"/>
                  <a:pt x="1792357" y="1114521"/>
                </a:cubicBezTo>
                <a:lnTo>
                  <a:pt x="1685925" y="1114521"/>
                </a:lnTo>
                <a:close/>
                <a:moveTo>
                  <a:pt x="0" y="867823"/>
                </a:moveTo>
                <a:lnTo>
                  <a:pt x="32775" y="867823"/>
                </a:lnTo>
                <a:lnTo>
                  <a:pt x="32775" y="1114521"/>
                </a:lnTo>
                <a:lnTo>
                  <a:pt x="0" y="1114521"/>
                </a:lnTo>
                <a:close/>
                <a:moveTo>
                  <a:pt x="2951311" y="863242"/>
                </a:moveTo>
                <a:lnTo>
                  <a:pt x="2967171" y="892141"/>
                </a:lnTo>
                <a:lnTo>
                  <a:pt x="2983029" y="863242"/>
                </a:lnTo>
                <a:lnTo>
                  <a:pt x="3003118" y="875224"/>
                </a:lnTo>
                <a:lnTo>
                  <a:pt x="2984439" y="901304"/>
                </a:lnTo>
                <a:lnTo>
                  <a:pt x="3016510" y="899541"/>
                </a:lnTo>
                <a:lnTo>
                  <a:pt x="3016510" y="922097"/>
                </a:lnTo>
                <a:lnTo>
                  <a:pt x="2984439" y="920687"/>
                </a:lnTo>
                <a:lnTo>
                  <a:pt x="3003118" y="946414"/>
                </a:lnTo>
                <a:lnTo>
                  <a:pt x="2983029" y="958396"/>
                </a:lnTo>
                <a:lnTo>
                  <a:pt x="2967171" y="929498"/>
                </a:lnTo>
                <a:lnTo>
                  <a:pt x="2951311" y="958396"/>
                </a:lnTo>
                <a:lnTo>
                  <a:pt x="2931576" y="946414"/>
                </a:lnTo>
                <a:lnTo>
                  <a:pt x="2949902" y="920687"/>
                </a:lnTo>
                <a:lnTo>
                  <a:pt x="2918183" y="922097"/>
                </a:lnTo>
                <a:lnTo>
                  <a:pt x="2918183" y="899541"/>
                </a:lnTo>
                <a:lnTo>
                  <a:pt x="2949902" y="901304"/>
                </a:lnTo>
                <a:lnTo>
                  <a:pt x="2931576" y="875224"/>
                </a:lnTo>
                <a:close/>
                <a:moveTo>
                  <a:pt x="2635891" y="863242"/>
                </a:moveTo>
                <a:cubicBezTo>
                  <a:pt x="2674305" y="863242"/>
                  <a:pt x="2712719" y="890026"/>
                  <a:pt x="2712719" y="938661"/>
                </a:cubicBezTo>
                <a:cubicBezTo>
                  <a:pt x="2712719" y="969322"/>
                  <a:pt x="2692984" y="995754"/>
                  <a:pt x="2668666" y="1020071"/>
                </a:cubicBezTo>
                <a:lnTo>
                  <a:pt x="2605582" y="1082802"/>
                </a:lnTo>
                <a:lnTo>
                  <a:pt x="2717301" y="1082802"/>
                </a:lnTo>
                <a:lnTo>
                  <a:pt x="2717301" y="1114521"/>
                </a:lnTo>
                <a:lnTo>
                  <a:pt x="2558005" y="1114521"/>
                </a:lnTo>
                <a:lnTo>
                  <a:pt x="2558005" y="1087736"/>
                </a:lnTo>
                <a:lnTo>
                  <a:pt x="2645054" y="998925"/>
                </a:lnTo>
                <a:cubicBezTo>
                  <a:pt x="2664437" y="979542"/>
                  <a:pt x="2679944" y="959806"/>
                  <a:pt x="2679944" y="939013"/>
                </a:cubicBezTo>
                <a:cubicBezTo>
                  <a:pt x="2679944" y="910114"/>
                  <a:pt x="2659151" y="894960"/>
                  <a:pt x="2636243" y="894960"/>
                </a:cubicBezTo>
                <a:cubicBezTo>
                  <a:pt x="2613688" y="894960"/>
                  <a:pt x="2596067" y="905885"/>
                  <a:pt x="2585494" y="928088"/>
                </a:cubicBezTo>
                <a:lnTo>
                  <a:pt x="2558005" y="911876"/>
                </a:lnTo>
                <a:cubicBezTo>
                  <a:pt x="2573864" y="879101"/>
                  <a:pt x="2603820" y="863242"/>
                  <a:pt x="2635891" y="863242"/>
                </a:cubicBezTo>
                <a:close/>
                <a:moveTo>
                  <a:pt x="2437256" y="863242"/>
                </a:moveTo>
                <a:cubicBezTo>
                  <a:pt x="2498578" y="863242"/>
                  <a:pt x="2532411" y="915048"/>
                  <a:pt x="2532411" y="991172"/>
                </a:cubicBezTo>
                <a:cubicBezTo>
                  <a:pt x="2532411" y="1067296"/>
                  <a:pt x="2498578" y="1119102"/>
                  <a:pt x="2437256" y="1119102"/>
                </a:cubicBezTo>
                <a:cubicBezTo>
                  <a:pt x="2376287" y="1119102"/>
                  <a:pt x="2342102" y="1067296"/>
                  <a:pt x="2342102" y="991172"/>
                </a:cubicBezTo>
                <a:cubicBezTo>
                  <a:pt x="2342102" y="915048"/>
                  <a:pt x="2376287" y="863242"/>
                  <a:pt x="2437256" y="863242"/>
                </a:cubicBezTo>
                <a:close/>
                <a:moveTo>
                  <a:pt x="2235841" y="863242"/>
                </a:moveTo>
                <a:cubicBezTo>
                  <a:pt x="2274255" y="863242"/>
                  <a:pt x="2312669" y="890026"/>
                  <a:pt x="2312669" y="938661"/>
                </a:cubicBezTo>
                <a:cubicBezTo>
                  <a:pt x="2312669" y="969322"/>
                  <a:pt x="2292934" y="995754"/>
                  <a:pt x="2268616" y="1020071"/>
                </a:cubicBezTo>
                <a:lnTo>
                  <a:pt x="2205532" y="1082802"/>
                </a:lnTo>
                <a:lnTo>
                  <a:pt x="2317251" y="1082802"/>
                </a:lnTo>
                <a:lnTo>
                  <a:pt x="2317251" y="1114521"/>
                </a:lnTo>
                <a:lnTo>
                  <a:pt x="2157955" y="1114521"/>
                </a:lnTo>
                <a:lnTo>
                  <a:pt x="2157955" y="1087736"/>
                </a:lnTo>
                <a:lnTo>
                  <a:pt x="2245004" y="998925"/>
                </a:lnTo>
                <a:cubicBezTo>
                  <a:pt x="2264387" y="979542"/>
                  <a:pt x="2279894" y="959806"/>
                  <a:pt x="2279894" y="939013"/>
                </a:cubicBezTo>
                <a:cubicBezTo>
                  <a:pt x="2279894" y="910114"/>
                  <a:pt x="2259101" y="894960"/>
                  <a:pt x="2236193" y="894960"/>
                </a:cubicBezTo>
                <a:cubicBezTo>
                  <a:pt x="2213638" y="894960"/>
                  <a:pt x="2196017" y="905885"/>
                  <a:pt x="2185444" y="928088"/>
                </a:cubicBezTo>
                <a:lnTo>
                  <a:pt x="2157955" y="911876"/>
                </a:lnTo>
                <a:cubicBezTo>
                  <a:pt x="2173814" y="879101"/>
                  <a:pt x="2203770" y="863242"/>
                  <a:pt x="2235841" y="863242"/>
                </a:cubicBezTo>
                <a:close/>
                <a:moveTo>
                  <a:pt x="1041673" y="535058"/>
                </a:moveTo>
                <a:cubicBezTo>
                  <a:pt x="1006783" y="535058"/>
                  <a:pt x="979646" y="562195"/>
                  <a:pt x="979646" y="597789"/>
                </a:cubicBezTo>
                <a:cubicBezTo>
                  <a:pt x="979646" y="633384"/>
                  <a:pt x="1006783" y="660521"/>
                  <a:pt x="1041673" y="660521"/>
                </a:cubicBezTo>
                <a:cubicBezTo>
                  <a:pt x="1076915" y="660521"/>
                  <a:pt x="1104052" y="633384"/>
                  <a:pt x="1104052" y="597789"/>
                </a:cubicBezTo>
                <a:cubicBezTo>
                  <a:pt x="1104052" y="562195"/>
                  <a:pt x="1076915" y="535058"/>
                  <a:pt x="1041673" y="535058"/>
                </a:cubicBezTo>
                <a:close/>
                <a:moveTo>
                  <a:pt x="1261795" y="534705"/>
                </a:moveTo>
                <a:cubicBezTo>
                  <a:pt x="1226201" y="534705"/>
                  <a:pt x="1199064" y="561842"/>
                  <a:pt x="1199064" y="597789"/>
                </a:cubicBezTo>
                <a:cubicBezTo>
                  <a:pt x="1199064" y="633737"/>
                  <a:pt x="1226201" y="660874"/>
                  <a:pt x="1261795" y="660874"/>
                </a:cubicBezTo>
                <a:cubicBezTo>
                  <a:pt x="1297038" y="660874"/>
                  <a:pt x="1324174" y="633737"/>
                  <a:pt x="1324174" y="597789"/>
                </a:cubicBezTo>
                <a:cubicBezTo>
                  <a:pt x="1324174" y="561842"/>
                  <a:pt x="1297038" y="534705"/>
                  <a:pt x="1261795" y="534705"/>
                </a:cubicBezTo>
                <a:close/>
                <a:moveTo>
                  <a:pt x="1546145" y="534001"/>
                </a:moveTo>
                <a:cubicBezTo>
                  <a:pt x="1513017" y="534001"/>
                  <a:pt x="1490110" y="554441"/>
                  <a:pt x="1485176" y="585102"/>
                </a:cubicBezTo>
                <a:lnTo>
                  <a:pt x="1602886" y="585102"/>
                </a:lnTo>
                <a:cubicBezTo>
                  <a:pt x="1597599" y="550212"/>
                  <a:pt x="1572577" y="534001"/>
                  <a:pt x="1546145" y="534001"/>
                </a:cubicBezTo>
                <a:close/>
                <a:moveTo>
                  <a:pt x="831770" y="534001"/>
                </a:moveTo>
                <a:cubicBezTo>
                  <a:pt x="798642" y="534001"/>
                  <a:pt x="775735" y="554441"/>
                  <a:pt x="770801" y="585102"/>
                </a:cubicBezTo>
                <a:lnTo>
                  <a:pt x="888511" y="585102"/>
                </a:lnTo>
                <a:cubicBezTo>
                  <a:pt x="883224" y="550212"/>
                  <a:pt x="858202" y="534001"/>
                  <a:pt x="831770" y="534001"/>
                </a:cubicBezTo>
                <a:close/>
                <a:moveTo>
                  <a:pt x="2120903" y="509683"/>
                </a:moveTo>
                <a:lnTo>
                  <a:pt x="2151564" y="509683"/>
                </a:lnTo>
                <a:lnTo>
                  <a:pt x="2151564" y="685896"/>
                </a:lnTo>
                <a:lnTo>
                  <a:pt x="2120903" y="685896"/>
                </a:lnTo>
                <a:close/>
                <a:moveTo>
                  <a:pt x="1546145" y="505102"/>
                </a:moveTo>
                <a:cubicBezTo>
                  <a:pt x="1599361" y="505102"/>
                  <a:pt x="1633899" y="548802"/>
                  <a:pt x="1633899" y="598142"/>
                </a:cubicBezTo>
                <a:cubicBezTo>
                  <a:pt x="1633899" y="602723"/>
                  <a:pt x="1633547" y="607305"/>
                  <a:pt x="1632842" y="611886"/>
                </a:cubicBezTo>
                <a:lnTo>
                  <a:pt x="1485176" y="611886"/>
                </a:lnTo>
                <a:cubicBezTo>
                  <a:pt x="1491167" y="643605"/>
                  <a:pt x="1516189" y="661578"/>
                  <a:pt x="1548965" y="661578"/>
                </a:cubicBezTo>
                <a:cubicBezTo>
                  <a:pt x="1573282" y="661578"/>
                  <a:pt x="1590903" y="650301"/>
                  <a:pt x="1599714" y="635851"/>
                </a:cubicBezTo>
                <a:lnTo>
                  <a:pt x="1625793" y="650653"/>
                </a:lnTo>
                <a:cubicBezTo>
                  <a:pt x="1610287" y="674618"/>
                  <a:pt x="1583502" y="690477"/>
                  <a:pt x="1548260" y="690477"/>
                </a:cubicBezTo>
                <a:cubicBezTo>
                  <a:pt x="1491519" y="690477"/>
                  <a:pt x="1453810" y="650653"/>
                  <a:pt x="1453810" y="597789"/>
                </a:cubicBezTo>
                <a:cubicBezTo>
                  <a:pt x="1453810" y="545631"/>
                  <a:pt x="1491167" y="505102"/>
                  <a:pt x="1546145" y="505102"/>
                </a:cubicBezTo>
                <a:close/>
                <a:moveTo>
                  <a:pt x="1265672" y="505102"/>
                </a:moveTo>
                <a:cubicBezTo>
                  <a:pt x="1314659" y="505102"/>
                  <a:pt x="1354836" y="545631"/>
                  <a:pt x="1354836" y="597789"/>
                </a:cubicBezTo>
                <a:cubicBezTo>
                  <a:pt x="1354836" y="649948"/>
                  <a:pt x="1314659" y="690477"/>
                  <a:pt x="1265672" y="690477"/>
                </a:cubicBezTo>
                <a:cubicBezTo>
                  <a:pt x="1235716" y="690477"/>
                  <a:pt x="1213161" y="677085"/>
                  <a:pt x="1199064" y="655587"/>
                </a:cubicBezTo>
                <a:lnTo>
                  <a:pt x="1199064" y="756381"/>
                </a:lnTo>
                <a:lnTo>
                  <a:pt x="1168403" y="756381"/>
                </a:lnTo>
                <a:lnTo>
                  <a:pt x="1168403" y="509683"/>
                </a:lnTo>
                <a:lnTo>
                  <a:pt x="1199064" y="509683"/>
                </a:lnTo>
                <a:lnTo>
                  <a:pt x="1199064" y="539992"/>
                </a:lnTo>
                <a:cubicBezTo>
                  <a:pt x="1213161" y="518494"/>
                  <a:pt x="1235716" y="505102"/>
                  <a:pt x="1265672" y="505102"/>
                </a:cubicBezTo>
                <a:close/>
                <a:moveTo>
                  <a:pt x="1041673" y="505102"/>
                </a:moveTo>
                <a:cubicBezTo>
                  <a:pt x="1093127" y="505102"/>
                  <a:pt x="1134713" y="545631"/>
                  <a:pt x="1134713" y="597789"/>
                </a:cubicBezTo>
                <a:cubicBezTo>
                  <a:pt x="1134713" y="649948"/>
                  <a:pt x="1093127" y="690477"/>
                  <a:pt x="1041673" y="690477"/>
                </a:cubicBezTo>
                <a:cubicBezTo>
                  <a:pt x="990219" y="690477"/>
                  <a:pt x="948985" y="649948"/>
                  <a:pt x="948985" y="597789"/>
                </a:cubicBezTo>
                <a:cubicBezTo>
                  <a:pt x="948985" y="545631"/>
                  <a:pt x="990219" y="505102"/>
                  <a:pt x="1041673" y="505102"/>
                </a:cubicBezTo>
                <a:close/>
                <a:moveTo>
                  <a:pt x="831770" y="505102"/>
                </a:moveTo>
                <a:cubicBezTo>
                  <a:pt x="884986" y="505102"/>
                  <a:pt x="919524" y="548802"/>
                  <a:pt x="919524" y="598142"/>
                </a:cubicBezTo>
                <a:cubicBezTo>
                  <a:pt x="919524" y="602723"/>
                  <a:pt x="919172" y="607305"/>
                  <a:pt x="918467" y="611886"/>
                </a:cubicBezTo>
                <a:lnTo>
                  <a:pt x="770801" y="611886"/>
                </a:lnTo>
                <a:cubicBezTo>
                  <a:pt x="776792" y="643605"/>
                  <a:pt x="801814" y="661578"/>
                  <a:pt x="834590" y="661578"/>
                </a:cubicBezTo>
                <a:cubicBezTo>
                  <a:pt x="858907" y="661578"/>
                  <a:pt x="876528" y="650301"/>
                  <a:pt x="885339" y="635851"/>
                </a:cubicBezTo>
                <a:lnTo>
                  <a:pt x="911418" y="650653"/>
                </a:lnTo>
                <a:cubicBezTo>
                  <a:pt x="895912" y="674618"/>
                  <a:pt x="869127" y="690477"/>
                  <a:pt x="833885" y="690477"/>
                </a:cubicBezTo>
                <a:cubicBezTo>
                  <a:pt x="777144" y="690477"/>
                  <a:pt x="739435" y="650653"/>
                  <a:pt x="739435" y="597789"/>
                </a:cubicBezTo>
                <a:cubicBezTo>
                  <a:pt x="739435" y="545631"/>
                  <a:pt x="776792" y="505102"/>
                  <a:pt x="831770" y="505102"/>
                </a:cubicBezTo>
                <a:close/>
                <a:moveTo>
                  <a:pt x="575700" y="469859"/>
                </a:moveTo>
                <a:lnTo>
                  <a:pt x="575700" y="567128"/>
                </a:lnTo>
                <a:lnTo>
                  <a:pt x="632440" y="567128"/>
                </a:lnTo>
                <a:cubicBezTo>
                  <a:pt x="659577" y="567128"/>
                  <a:pt x="679665" y="546335"/>
                  <a:pt x="679665" y="518494"/>
                </a:cubicBezTo>
                <a:cubicBezTo>
                  <a:pt x="679665" y="490300"/>
                  <a:pt x="659577" y="469859"/>
                  <a:pt x="632440" y="469859"/>
                </a:cubicBezTo>
                <a:close/>
                <a:moveTo>
                  <a:pt x="2246090" y="460344"/>
                </a:moveTo>
                <a:lnTo>
                  <a:pt x="2246090" y="509683"/>
                </a:lnTo>
                <a:lnTo>
                  <a:pt x="2292962" y="509683"/>
                </a:lnTo>
                <a:lnTo>
                  <a:pt x="2292962" y="539287"/>
                </a:lnTo>
                <a:lnTo>
                  <a:pt x="2246090" y="539287"/>
                </a:lnTo>
                <a:lnTo>
                  <a:pt x="2246090" y="634794"/>
                </a:lnTo>
                <a:cubicBezTo>
                  <a:pt x="2246090" y="661578"/>
                  <a:pt x="2261596" y="659816"/>
                  <a:pt x="2292962" y="658407"/>
                </a:cubicBezTo>
                <a:lnTo>
                  <a:pt x="2292962" y="685896"/>
                </a:lnTo>
                <a:cubicBezTo>
                  <a:pt x="2240098" y="692944"/>
                  <a:pt x="2215429" y="678847"/>
                  <a:pt x="2215429" y="634794"/>
                </a:cubicBezTo>
                <a:lnTo>
                  <a:pt x="2215429" y="539287"/>
                </a:lnTo>
                <a:lnTo>
                  <a:pt x="2180539" y="539287"/>
                </a:lnTo>
                <a:lnTo>
                  <a:pt x="2180539" y="509683"/>
                </a:lnTo>
                <a:lnTo>
                  <a:pt x="2215429" y="509683"/>
                </a:lnTo>
                <a:lnTo>
                  <a:pt x="2215429" y="469507"/>
                </a:lnTo>
                <a:close/>
                <a:moveTo>
                  <a:pt x="2330453" y="439198"/>
                </a:moveTo>
                <a:lnTo>
                  <a:pt x="2361114" y="439198"/>
                </a:lnTo>
                <a:lnTo>
                  <a:pt x="2361114" y="535058"/>
                </a:lnTo>
                <a:cubicBezTo>
                  <a:pt x="2374153" y="514265"/>
                  <a:pt x="2393537" y="505102"/>
                  <a:pt x="2418206" y="505102"/>
                </a:cubicBezTo>
                <a:cubicBezTo>
                  <a:pt x="2459440" y="505102"/>
                  <a:pt x="2486577" y="532591"/>
                  <a:pt x="2486577" y="577701"/>
                </a:cubicBezTo>
                <a:lnTo>
                  <a:pt x="2486577" y="685896"/>
                </a:lnTo>
                <a:lnTo>
                  <a:pt x="2455916" y="685896"/>
                </a:lnTo>
                <a:lnTo>
                  <a:pt x="2455916" y="579463"/>
                </a:lnTo>
                <a:cubicBezTo>
                  <a:pt x="2455916" y="550565"/>
                  <a:pt x="2439352" y="534353"/>
                  <a:pt x="2412215" y="534353"/>
                </a:cubicBezTo>
                <a:cubicBezTo>
                  <a:pt x="2384021" y="534353"/>
                  <a:pt x="2361114" y="550917"/>
                  <a:pt x="2361114" y="592503"/>
                </a:cubicBezTo>
                <a:lnTo>
                  <a:pt x="2361114" y="685896"/>
                </a:lnTo>
                <a:lnTo>
                  <a:pt x="2330453" y="685896"/>
                </a:lnTo>
                <a:close/>
                <a:moveTo>
                  <a:pt x="1754028" y="439198"/>
                </a:moveTo>
                <a:lnTo>
                  <a:pt x="1788566" y="439198"/>
                </a:lnTo>
                <a:lnTo>
                  <a:pt x="1844954" y="642195"/>
                </a:lnTo>
                <a:lnTo>
                  <a:pt x="1904866" y="439198"/>
                </a:lnTo>
                <a:lnTo>
                  <a:pt x="1937994" y="439198"/>
                </a:lnTo>
                <a:lnTo>
                  <a:pt x="1997906" y="642195"/>
                </a:lnTo>
                <a:lnTo>
                  <a:pt x="2054294" y="439198"/>
                </a:lnTo>
                <a:lnTo>
                  <a:pt x="2088832" y="439198"/>
                </a:lnTo>
                <a:lnTo>
                  <a:pt x="2017995" y="685896"/>
                </a:lnTo>
                <a:lnTo>
                  <a:pt x="1979933" y="685896"/>
                </a:lnTo>
                <a:lnTo>
                  <a:pt x="1921430" y="488890"/>
                </a:lnTo>
                <a:lnTo>
                  <a:pt x="1862928" y="685896"/>
                </a:lnTo>
                <a:lnTo>
                  <a:pt x="1824866" y="685896"/>
                </a:lnTo>
                <a:close/>
                <a:moveTo>
                  <a:pt x="542925" y="439198"/>
                </a:moveTo>
                <a:lnTo>
                  <a:pt x="632440" y="439198"/>
                </a:lnTo>
                <a:cubicBezTo>
                  <a:pt x="677903" y="439198"/>
                  <a:pt x="712089" y="473383"/>
                  <a:pt x="712089" y="518494"/>
                </a:cubicBezTo>
                <a:cubicBezTo>
                  <a:pt x="712089" y="563252"/>
                  <a:pt x="677903" y="597789"/>
                  <a:pt x="632440" y="597789"/>
                </a:cubicBezTo>
                <a:lnTo>
                  <a:pt x="575700" y="597789"/>
                </a:lnTo>
                <a:lnTo>
                  <a:pt x="575700" y="685896"/>
                </a:lnTo>
                <a:lnTo>
                  <a:pt x="542925" y="685896"/>
                </a:lnTo>
                <a:close/>
                <a:moveTo>
                  <a:pt x="2136409" y="436379"/>
                </a:moveTo>
                <a:cubicBezTo>
                  <a:pt x="2147687" y="436379"/>
                  <a:pt x="2156850" y="445894"/>
                  <a:pt x="2156850" y="457172"/>
                </a:cubicBezTo>
                <a:cubicBezTo>
                  <a:pt x="2156850" y="468449"/>
                  <a:pt x="2147687" y="477613"/>
                  <a:pt x="2136409" y="477613"/>
                </a:cubicBezTo>
                <a:cubicBezTo>
                  <a:pt x="2124779" y="477613"/>
                  <a:pt x="2115616" y="468449"/>
                  <a:pt x="2115616" y="457172"/>
                </a:cubicBezTo>
                <a:cubicBezTo>
                  <a:pt x="2115616" y="445894"/>
                  <a:pt x="2124779" y="436379"/>
                  <a:pt x="2136409" y="436379"/>
                </a:cubicBezTo>
                <a:close/>
                <a:moveTo>
                  <a:pt x="1387478" y="428625"/>
                </a:moveTo>
                <a:lnTo>
                  <a:pt x="1418139" y="428625"/>
                </a:lnTo>
                <a:lnTo>
                  <a:pt x="1418139" y="685896"/>
                </a:lnTo>
                <a:lnTo>
                  <a:pt x="1387478" y="685896"/>
                </a:lnTo>
                <a:close/>
                <a:moveTo>
                  <a:pt x="1375048" y="106433"/>
                </a:moveTo>
                <a:cubicBezTo>
                  <a:pt x="1340158" y="106433"/>
                  <a:pt x="1313021" y="133570"/>
                  <a:pt x="1313021" y="169164"/>
                </a:cubicBezTo>
                <a:cubicBezTo>
                  <a:pt x="1313021" y="204759"/>
                  <a:pt x="1340158" y="231896"/>
                  <a:pt x="1375048" y="231896"/>
                </a:cubicBezTo>
                <a:cubicBezTo>
                  <a:pt x="1410290" y="231896"/>
                  <a:pt x="1437427" y="204759"/>
                  <a:pt x="1437427" y="169164"/>
                </a:cubicBezTo>
                <a:cubicBezTo>
                  <a:pt x="1437427" y="133570"/>
                  <a:pt x="1410290" y="106433"/>
                  <a:pt x="1375048" y="106433"/>
                </a:cubicBezTo>
                <a:close/>
                <a:moveTo>
                  <a:pt x="2536745" y="105376"/>
                </a:moveTo>
                <a:cubicBezTo>
                  <a:pt x="2503617" y="105376"/>
                  <a:pt x="2480710" y="125816"/>
                  <a:pt x="2475776" y="156477"/>
                </a:cubicBezTo>
                <a:lnTo>
                  <a:pt x="2593486" y="156477"/>
                </a:lnTo>
                <a:cubicBezTo>
                  <a:pt x="2588199" y="121587"/>
                  <a:pt x="2563177" y="105376"/>
                  <a:pt x="2536745" y="105376"/>
                </a:cubicBezTo>
                <a:close/>
                <a:moveTo>
                  <a:pt x="2060495" y="105376"/>
                </a:moveTo>
                <a:cubicBezTo>
                  <a:pt x="2027367" y="105376"/>
                  <a:pt x="2004460" y="125816"/>
                  <a:pt x="1999526" y="156477"/>
                </a:cubicBezTo>
                <a:lnTo>
                  <a:pt x="2117236" y="156477"/>
                </a:lnTo>
                <a:cubicBezTo>
                  <a:pt x="2111949" y="121587"/>
                  <a:pt x="2086927" y="105376"/>
                  <a:pt x="2060495" y="105376"/>
                </a:cubicBezTo>
                <a:close/>
                <a:moveTo>
                  <a:pt x="2172776" y="81058"/>
                </a:moveTo>
                <a:lnTo>
                  <a:pt x="2204847" y="81058"/>
                </a:lnTo>
                <a:lnTo>
                  <a:pt x="2243614" y="214980"/>
                </a:lnTo>
                <a:lnTo>
                  <a:pt x="2285200" y="81058"/>
                </a:lnTo>
                <a:lnTo>
                  <a:pt x="2314803" y="81058"/>
                </a:lnTo>
                <a:lnTo>
                  <a:pt x="2356389" y="215332"/>
                </a:lnTo>
                <a:lnTo>
                  <a:pt x="2395156" y="81058"/>
                </a:lnTo>
                <a:lnTo>
                  <a:pt x="2427227" y="81058"/>
                </a:lnTo>
                <a:lnTo>
                  <a:pt x="2372601" y="257271"/>
                </a:lnTo>
                <a:lnTo>
                  <a:pt x="2341235" y="257271"/>
                </a:lnTo>
                <a:lnTo>
                  <a:pt x="2300001" y="126873"/>
                </a:lnTo>
                <a:lnTo>
                  <a:pt x="2258768" y="257271"/>
                </a:lnTo>
                <a:lnTo>
                  <a:pt x="2227402" y="257271"/>
                </a:lnTo>
                <a:close/>
                <a:moveTo>
                  <a:pt x="1216028" y="81058"/>
                </a:moveTo>
                <a:lnTo>
                  <a:pt x="1246689" y="81058"/>
                </a:lnTo>
                <a:lnTo>
                  <a:pt x="1246689" y="257271"/>
                </a:lnTo>
                <a:lnTo>
                  <a:pt x="1216028" y="257271"/>
                </a:lnTo>
                <a:close/>
                <a:moveTo>
                  <a:pt x="987428" y="81058"/>
                </a:moveTo>
                <a:lnTo>
                  <a:pt x="1018089" y="81058"/>
                </a:lnTo>
                <a:lnTo>
                  <a:pt x="1018089" y="257271"/>
                </a:lnTo>
                <a:lnTo>
                  <a:pt x="987428" y="257271"/>
                </a:lnTo>
                <a:close/>
                <a:moveTo>
                  <a:pt x="2749467" y="77886"/>
                </a:moveTo>
                <a:lnTo>
                  <a:pt x="2749467" y="109957"/>
                </a:lnTo>
                <a:cubicBezTo>
                  <a:pt x="2723035" y="108900"/>
                  <a:pt x="2694489" y="122292"/>
                  <a:pt x="2694489" y="163878"/>
                </a:cubicBezTo>
                <a:lnTo>
                  <a:pt x="2694489" y="257271"/>
                </a:lnTo>
                <a:lnTo>
                  <a:pt x="2663828" y="257271"/>
                </a:lnTo>
                <a:lnTo>
                  <a:pt x="2663828" y="81058"/>
                </a:lnTo>
                <a:lnTo>
                  <a:pt x="2694489" y="81058"/>
                </a:lnTo>
                <a:lnTo>
                  <a:pt x="2694489" y="110662"/>
                </a:lnTo>
                <a:cubicBezTo>
                  <a:pt x="2705766" y="85992"/>
                  <a:pt x="2727264" y="77886"/>
                  <a:pt x="2749467" y="77886"/>
                </a:cubicBezTo>
                <a:close/>
                <a:moveTo>
                  <a:pt x="2536745" y="76477"/>
                </a:moveTo>
                <a:cubicBezTo>
                  <a:pt x="2589962" y="76477"/>
                  <a:pt x="2624499" y="120177"/>
                  <a:pt x="2624499" y="169517"/>
                </a:cubicBezTo>
                <a:cubicBezTo>
                  <a:pt x="2624499" y="174098"/>
                  <a:pt x="2624147" y="178680"/>
                  <a:pt x="2623442" y="183261"/>
                </a:cubicBezTo>
                <a:lnTo>
                  <a:pt x="2475776" y="183261"/>
                </a:lnTo>
                <a:cubicBezTo>
                  <a:pt x="2481767" y="214980"/>
                  <a:pt x="2506789" y="232953"/>
                  <a:pt x="2539565" y="232953"/>
                </a:cubicBezTo>
                <a:cubicBezTo>
                  <a:pt x="2563882" y="232953"/>
                  <a:pt x="2581503" y="221676"/>
                  <a:pt x="2590314" y="207226"/>
                </a:cubicBezTo>
                <a:lnTo>
                  <a:pt x="2616393" y="222028"/>
                </a:lnTo>
                <a:cubicBezTo>
                  <a:pt x="2600887" y="245993"/>
                  <a:pt x="2574102" y="261852"/>
                  <a:pt x="2538860" y="261852"/>
                </a:cubicBezTo>
                <a:cubicBezTo>
                  <a:pt x="2482119" y="261852"/>
                  <a:pt x="2444410" y="222028"/>
                  <a:pt x="2444410" y="169164"/>
                </a:cubicBezTo>
                <a:cubicBezTo>
                  <a:pt x="2444410" y="117006"/>
                  <a:pt x="2481767" y="76477"/>
                  <a:pt x="2536745" y="76477"/>
                </a:cubicBezTo>
                <a:close/>
                <a:moveTo>
                  <a:pt x="2060495" y="76477"/>
                </a:moveTo>
                <a:cubicBezTo>
                  <a:pt x="2113711" y="76477"/>
                  <a:pt x="2148249" y="120177"/>
                  <a:pt x="2148249" y="169517"/>
                </a:cubicBezTo>
                <a:cubicBezTo>
                  <a:pt x="2148249" y="174098"/>
                  <a:pt x="2147897" y="178680"/>
                  <a:pt x="2147192" y="183261"/>
                </a:cubicBezTo>
                <a:lnTo>
                  <a:pt x="1999526" y="183261"/>
                </a:lnTo>
                <a:cubicBezTo>
                  <a:pt x="2005517" y="214980"/>
                  <a:pt x="2030539" y="232953"/>
                  <a:pt x="2063315" y="232953"/>
                </a:cubicBezTo>
                <a:cubicBezTo>
                  <a:pt x="2087632" y="232953"/>
                  <a:pt x="2105253" y="221676"/>
                  <a:pt x="2114064" y="207226"/>
                </a:cubicBezTo>
                <a:lnTo>
                  <a:pt x="2140143" y="222028"/>
                </a:lnTo>
                <a:cubicBezTo>
                  <a:pt x="2124636" y="245993"/>
                  <a:pt x="2097852" y="261852"/>
                  <a:pt x="2062610" y="261852"/>
                </a:cubicBezTo>
                <a:cubicBezTo>
                  <a:pt x="2005869" y="261852"/>
                  <a:pt x="1968160" y="222028"/>
                  <a:pt x="1968160" y="169164"/>
                </a:cubicBezTo>
                <a:cubicBezTo>
                  <a:pt x="1968160" y="117006"/>
                  <a:pt x="2005517" y="76477"/>
                  <a:pt x="2060495" y="76477"/>
                </a:cubicBezTo>
                <a:close/>
                <a:moveTo>
                  <a:pt x="1589532" y="76477"/>
                </a:moveTo>
                <a:cubicBezTo>
                  <a:pt x="1630765" y="76477"/>
                  <a:pt x="1657902" y="103966"/>
                  <a:pt x="1657902" y="149076"/>
                </a:cubicBezTo>
                <a:lnTo>
                  <a:pt x="1657902" y="257271"/>
                </a:lnTo>
                <a:lnTo>
                  <a:pt x="1627241" y="257271"/>
                </a:lnTo>
                <a:lnTo>
                  <a:pt x="1627241" y="150838"/>
                </a:lnTo>
                <a:cubicBezTo>
                  <a:pt x="1627241" y="121940"/>
                  <a:pt x="1610677" y="105728"/>
                  <a:pt x="1583540" y="105728"/>
                </a:cubicBezTo>
                <a:cubicBezTo>
                  <a:pt x="1555346" y="105728"/>
                  <a:pt x="1532439" y="122292"/>
                  <a:pt x="1532439" y="163878"/>
                </a:cubicBezTo>
                <a:lnTo>
                  <a:pt x="1532439" y="257271"/>
                </a:lnTo>
                <a:lnTo>
                  <a:pt x="1501778" y="257271"/>
                </a:lnTo>
                <a:lnTo>
                  <a:pt x="1501778" y="81058"/>
                </a:lnTo>
                <a:lnTo>
                  <a:pt x="1532439" y="81058"/>
                </a:lnTo>
                <a:lnTo>
                  <a:pt x="1532439" y="106433"/>
                </a:lnTo>
                <a:cubicBezTo>
                  <a:pt x="1545479" y="85640"/>
                  <a:pt x="1564862" y="76477"/>
                  <a:pt x="1589532" y="76477"/>
                </a:cubicBezTo>
                <a:close/>
                <a:moveTo>
                  <a:pt x="1375048" y="76477"/>
                </a:moveTo>
                <a:cubicBezTo>
                  <a:pt x="1426502" y="76477"/>
                  <a:pt x="1468088" y="117006"/>
                  <a:pt x="1468088" y="169164"/>
                </a:cubicBezTo>
                <a:cubicBezTo>
                  <a:pt x="1468088" y="221323"/>
                  <a:pt x="1426502" y="261852"/>
                  <a:pt x="1375048" y="261852"/>
                </a:cubicBezTo>
                <a:cubicBezTo>
                  <a:pt x="1323594" y="261852"/>
                  <a:pt x="1282360" y="221323"/>
                  <a:pt x="1282360" y="169164"/>
                </a:cubicBezTo>
                <a:cubicBezTo>
                  <a:pt x="1282360" y="117006"/>
                  <a:pt x="1323594" y="76477"/>
                  <a:pt x="1375048" y="76477"/>
                </a:cubicBezTo>
                <a:close/>
                <a:moveTo>
                  <a:pt x="1800225" y="10573"/>
                </a:moveTo>
                <a:lnTo>
                  <a:pt x="1942252" y="10573"/>
                </a:lnTo>
                <a:lnTo>
                  <a:pt x="1942252" y="41587"/>
                </a:lnTo>
                <a:lnTo>
                  <a:pt x="1833000" y="41587"/>
                </a:lnTo>
                <a:lnTo>
                  <a:pt x="1833000" y="121587"/>
                </a:lnTo>
                <a:lnTo>
                  <a:pt x="1937670" y="121587"/>
                </a:lnTo>
                <a:lnTo>
                  <a:pt x="1937670" y="152601"/>
                </a:lnTo>
                <a:lnTo>
                  <a:pt x="1833000" y="152601"/>
                </a:lnTo>
                <a:lnTo>
                  <a:pt x="1833000" y="257271"/>
                </a:lnTo>
                <a:lnTo>
                  <a:pt x="1800225" y="257271"/>
                </a:lnTo>
                <a:close/>
                <a:moveTo>
                  <a:pt x="704850" y="10573"/>
                </a:moveTo>
                <a:lnTo>
                  <a:pt x="741854" y="10573"/>
                </a:lnTo>
                <a:lnTo>
                  <a:pt x="820445" y="140970"/>
                </a:lnTo>
                <a:lnTo>
                  <a:pt x="898683" y="10573"/>
                </a:lnTo>
                <a:lnTo>
                  <a:pt x="935688" y="10573"/>
                </a:lnTo>
                <a:lnTo>
                  <a:pt x="935688" y="257271"/>
                </a:lnTo>
                <a:lnTo>
                  <a:pt x="903265" y="257271"/>
                </a:lnTo>
                <a:lnTo>
                  <a:pt x="903265" y="64494"/>
                </a:lnTo>
                <a:lnTo>
                  <a:pt x="822560" y="198768"/>
                </a:lnTo>
                <a:lnTo>
                  <a:pt x="818330" y="198768"/>
                </a:lnTo>
                <a:lnTo>
                  <a:pt x="737625" y="64847"/>
                </a:lnTo>
                <a:lnTo>
                  <a:pt x="737625" y="257271"/>
                </a:lnTo>
                <a:lnTo>
                  <a:pt x="704850" y="257271"/>
                </a:lnTo>
                <a:close/>
                <a:moveTo>
                  <a:pt x="409584" y="10573"/>
                </a:moveTo>
                <a:lnTo>
                  <a:pt x="557603" y="10573"/>
                </a:lnTo>
                <a:lnTo>
                  <a:pt x="557603" y="39472"/>
                </a:lnTo>
                <a:lnTo>
                  <a:pt x="504034" y="111719"/>
                </a:lnTo>
                <a:cubicBezTo>
                  <a:pt x="539629" y="118415"/>
                  <a:pt x="568175" y="143437"/>
                  <a:pt x="568175" y="184319"/>
                </a:cubicBezTo>
                <a:cubicBezTo>
                  <a:pt x="568175" y="234363"/>
                  <a:pt x="527999" y="261852"/>
                  <a:pt x="483593" y="261852"/>
                </a:cubicBezTo>
                <a:cubicBezTo>
                  <a:pt x="447294" y="261852"/>
                  <a:pt x="415223" y="244936"/>
                  <a:pt x="402536" y="211808"/>
                </a:cubicBezTo>
                <a:lnTo>
                  <a:pt x="430025" y="195596"/>
                </a:lnTo>
                <a:cubicBezTo>
                  <a:pt x="437426" y="218504"/>
                  <a:pt x="456809" y="229782"/>
                  <a:pt x="483593" y="229782"/>
                </a:cubicBezTo>
                <a:cubicBezTo>
                  <a:pt x="513197" y="229782"/>
                  <a:pt x="535400" y="213570"/>
                  <a:pt x="535400" y="184319"/>
                </a:cubicBezTo>
                <a:cubicBezTo>
                  <a:pt x="535400" y="154715"/>
                  <a:pt x="513197" y="138504"/>
                  <a:pt x="483593" y="138504"/>
                </a:cubicBezTo>
                <a:lnTo>
                  <a:pt x="475135" y="138504"/>
                </a:lnTo>
                <a:lnTo>
                  <a:pt x="462095" y="118415"/>
                </a:lnTo>
                <a:lnTo>
                  <a:pt x="519188" y="41234"/>
                </a:lnTo>
                <a:lnTo>
                  <a:pt x="409584" y="41234"/>
                </a:lnTo>
                <a:close/>
                <a:moveTo>
                  <a:pt x="338623" y="10573"/>
                </a:moveTo>
                <a:lnTo>
                  <a:pt x="366817" y="10573"/>
                </a:lnTo>
                <a:lnTo>
                  <a:pt x="366817" y="257271"/>
                </a:lnTo>
                <a:lnTo>
                  <a:pt x="334394" y="257271"/>
                </a:lnTo>
                <a:lnTo>
                  <a:pt x="334394" y="45816"/>
                </a:lnTo>
                <a:lnTo>
                  <a:pt x="281882" y="61322"/>
                </a:lnTo>
                <a:lnTo>
                  <a:pt x="273777" y="33128"/>
                </a:lnTo>
                <a:close/>
                <a:moveTo>
                  <a:pt x="1231535" y="7754"/>
                </a:moveTo>
                <a:cubicBezTo>
                  <a:pt x="1242812" y="7754"/>
                  <a:pt x="1251975" y="17269"/>
                  <a:pt x="1251975" y="28547"/>
                </a:cubicBezTo>
                <a:cubicBezTo>
                  <a:pt x="1251975" y="39825"/>
                  <a:pt x="1242812" y="48988"/>
                  <a:pt x="1231535" y="48988"/>
                </a:cubicBezTo>
                <a:cubicBezTo>
                  <a:pt x="1219904" y="48988"/>
                  <a:pt x="1210741" y="39825"/>
                  <a:pt x="1210741" y="28547"/>
                </a:cubicBezTo>
                <a:cubicBezTo>
                  <a:pt x="1210741" y="17269"/>
                  <a:pt x="1219904" y="7754"/>
                  <a:pt x="1231535" y="7754"/>
                </a:cubicBezTo>
                <a:close/>
                <a:moveTo>
                  <a:pt x="1002935" y="7754"/>
                </a:moveTo>
                <a:cubicBezTo>
                  <a:pt x="1014212" y="7754"/>
                  <a:pt x="1023375" y="17269"/>
                  <a:pt x="1023375" y="28547"/>
                </a:cubicBezTo>
                <a:cubicBezTo>
                  <a:pt x="1023375" y="39825"/>
                  <a:pt x="1014212" y="48988"/>
                  <a:pt x="1002935" y="48988"/>
                </a:cubicBezTo>
                <a:cubicBezTo>
                  <a:pt x="991304" y="48988"/>
                  <a:pt x="982141" y="39825"/>
                  <a:pt x="982141" y="28547"/>
                </a:cubicBezTo>
                <a:cubicBezTo>
                  <a:pt x="982141" y="17269"/>
                  <a:pt x="991304" y="7754"/>
                  <a:pt x="1002935" y="7754"/>
                </a:cubicBezTo>
                <a:close/>
                <a:moveTo>
                  <a:pt x="1139828" y="0"/>
                </a:moveTo>
                <a:lnTo>
                  <a:pt x="1170489" y="0"/>
                </a:lnTo>
                <a:lnTo>
                  <a:pt x="1170489" y="257271"/>
                </a:lnTo>
                <a:lnTo>
                  <a:pt x="1139828" y="257271"/>
                </a:lnTo>
                <a:close/>
                <a:moveTo>
                  <a:pt x="1063628" y="0"/>
                </a:moveTo>
                <a:lnTo>
                  <a:pt x="1094289" y="0"/>
                </a:lnTo>
                <a:lnTo>
                  <a:pt x="1094289" y="257271"/>
                </a:lnTo>
                <a:lnTo>
                  <a:pt x="1063628" y="257271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[T2O] Google Shape;89;p13">
            <a:extLst>
              <a:ext uri="{FF2B5EF4-FFF2-40B4-BE49-F238E27FC236}">
                <a16:creationId xmlns:a16="http://schemas.microsoft.com/office/drawing/2014/main" id="{4C0963A3-BD14-6E4D-B7F4-FE4D619540AC}"/>
              </a:ext>
            </a:extLst>
          </p:cNvPr>
          <p:cNvSpPr/>
          <p:nvPr/>
        </p:nvSpPr>
        <p:spPr>
          <a:xfrm>
            <a:off x="4977532" y="4172977"/>
            <a:ext cx="2315175" cy="1179197"/>
          </a:xfrm>
          <a:custGeom>
            <a:avLst/>
            <a:gdLst/>
            <a:ahLst/>
            <a:cxnLst/>
            <a:rect l="l" t="t" r="r" b="b"/>
            <a:pathLst>
              <a:path w="2315175" h="1179197">
                <a:moveTo>
                  <a:pt x="1807540" y="957338"/>
                </a:moveTo>
                <a:cubicBezTo>
                  <a:pt x="1772298" y="957338"/>
                  <a:pt x="1745161" y="984475"/>
                  <a:pt x="1745161" y="1020422"/>
                </a:cubicBezTo>
                <a:cubicBezTo>
                  <a:pt x="1745161" y="1056370"/>
                  <a:pt x="1772298" y="1083507"/>
                  <a:pt x="1807540" y="1083507"/>
                </a:cubicBezTo>
                <a:cubicBezTo>
                  <a:pt x="1843135" y="1083507"/>
                  <a:pt x="1870272" y="1056370"/>
                  <a:pt x="1870272" y="1020422"/>
                </a:cubicBezTo>
                <a:cubicBezTo>
                  <a:pt x="1870272" y="984475"/>
                  <a:pt x="1843135" y="957338"/>
                  <a:pt x="1807540" y="957338"/>
                </a:cubicBezTo>
                <a:close/>
                <a:moveTo>
                  <a:pt x="1597286" y="956634"/>
                </a:moveTo>
                <a:cubicBezTo>
                  <a:pt x="1564158" y="956634"/>
                  <a:pt x="1541250" y="977074"/>
                  <a:pt x="1536316" y="1007735"/>
                </a:cubicBezTo>
                <a:lnTo>
                  <a:pt x="1654026" y="1007735"/>
                </a:lnTo>
                <a:cubicBezTo>
                  <a:pt x="1648740" y="972845"/>
                  <a:pt x="1623718" y="956634"/>
                  <a:pt x="1597286" y="956634"/>
                </a:cubicBezTo>
                <a:close/>
                <a:moveTo>
                  <a:pt x="559061" y="956634"/>
                </a:moveTo>
                <a:cubicBezTo>
                  <a:pt x="525933" y="956634"/>
                  <a:pt x="503025" y="977074"/>
                  <a:pt x="498091" y="1007735"/>
                </a:cubicBezTo>
                <a:lnTo>
                  <a:pt x="615801" y="1007735"/>
                </a:lnTo>
                <a:cubicBezTo>
                  <a:pt x="610515" y="972845"/>
                  <a:pt x="585493" y="956634"/>
                  <a:pt x="559061" y="956634"/>
                </a:cubicBezTo>
                <a:close/>
                <a:moveTo>
                  <a:pt x="1313402" y="932316"/>
                </a:moveTo>
                <a:lnTo>
                  <a:pt x="1346178" y="932316"/>
                </a:lnTo>
                <a:lnTo>
                  <a:pt x="1406090" y="1070467"/>
                </a:lnTo>
                <a:lnTo>
                  <a:pt x="1456840" y="932316"/>
                </a:lnTo>
                <a:lnTo>
                  <a:pt x="1489615" y="932316"/>
                </a:lnTo>
                <a:lnTo>
                  <a:pt x="1417720" y="1119454"/>
                </a:lnTo>
                <a:cubicBezTo>
                  <a:pt x="1402918" y="1158926"/>
                  <a:pt x="1375429" y="1181481"/>
                  <a:pt x="1339482" y="1179014"/>
                </a:cubicBezTo>
                <a:lnTo>
                  <a:pt x="1339482" y="1150467"/>
                </a:lnTo>
                <a:cubicBezTo>
                  <a:pt x="1363094" y="1152229"/>
                  <a:pt x="1377896" y="1137780"/>
                  <a:pt x="1387059" y="1114520"/>
                </a:cubicBezTo>
                <a:lnTo>
                  <a:pt x="1390231" y="1107824"/>
                </a:lnTo>
                <a:close/>
                <a:moveTo>
                  <a:pt x="275178" y="932316"/>
                </a:moveTo>
                <a:lnTo>
                  <a:pt x="308306" y="932316"/>
                </a:lnTo>
                <a:lnTo>
                  <a:pt x="363636" y="1075753"/>
                </a:lnTo>
                <a:lnTo>
                  <a:pt x="418967" y="932316"/>
                </a:lnTo>
                <a:lnTo>
                  <a:pt x="452095" y="932316"/>
                </a:lnTo>
                <a:lnTo>
                  <a:pt x="381610" y="1108529"/>
                </a:lnTo>
                <a:lnTo>
                  <a:pt x="345663" y="1108529"/>
                </a:lnTo>
                <a:close/>
                <a:moveTo>
                  <a:pt x="2029082" y="929144"/>
                </a:moveTo>
                <a:lnTo>
                  <a:pt x="2029082" y="961215"/>
                </a:lnTo>
                <a:cubicBezTo>
                  <a:pt x="2002651" y="960158"/>
                  <a:pt x="1974104" y="973550"/>
                  <a:pt x="1974104" y="1015136"/>
                </a:cubicBezTo>
                <a:lnTo>
                  <a:pt x="1974104" y="1108529"/>
                </a:lnTo>
                <a:lnTo>
                  <a:pt x="1943443" y="1108529"/>
                </a:lnTo>
                <a:lnTo>
                  <a:pt x="1943443" y="932316"/>
                </a:lnTo>
                <a:lnTo>
                  <a:pt x="1974104" y="932316"/>
                </a:lnTo>
                <a:lnTo>
                  <a:pt x="1974104" y="961920"/>
                </a:lnTo>
                <a:cubicBezTo>
                  <a:pt x="1985382" y="937250"/>
                  <a:pt x="2006880" y="929144"/>
                  <a:pt x="2029082" y="929144"/>
                </a:cubicBezTo>
                <a:close/>
                <a:moveTo>
                  <a:pt x="771783" y="929144"/>
                </a:moveTo>
                <a:lnTo>
                  <a:pt x="771783" y="961215"/>
                </a:lnTo>
                <a:cubicBezTo>
                  <a:pt x="745351" y="960158"/>
                  <a:pt x="716804" y="973550"/>
                  <a:pt x="716804" y="1015136"/>
                </a:cubicBezTo>
                <a:lnTo>
                  <a:pt x="716804" y="1108529"/>
                </a:lnTo>
                <a:lnTo>
                  <a:pt x="686143" y="1108529"/>
                </a:lnTo>
                <a:lnTo>
                  <a:pt x="686143" y="932316"/>
                </a:lnTo>
                <a:lnTo>
                  <a:pt x="716804" y="932316"/>
                </a:lnTo>
                <a:lnTo>
                  <a:pt x="716804" y="961920"/>
                </a:lnTo>
                <a:cubicBezTo>
                  <a:pt x="728082" y="937250"/>
                  <a:pt x="749580" y="929144"/>
                  <a:pt x="771783" y="929144"/>
                </a:cubicBezTo>
                <a:close/>
                <a:moveTo>
                  <a:pt x="2115541" y="927735"/>
                </a:moveTo>
                <a:cubicBezTo>
                  <a:pt x="2144440" y="927735"/>
                  <a:pt x="2167700" y="941479"/>
                  <a:pt x="2178977" y="964387"/>
                </a:cubicBezTo>
                <a:lnTo>
                  <a:pt x="2153250" y="978836"/>
                </a:lnTo>
                <a:cubicBezTo>
                  <a:pt x="2146554" y="962977"/>
                  <a:pt x="2131048" y="956281"/>
                  <a:pt x="2115541" y="956281"/>
                </a:cubicBezTo>
                <a:cubicBezTo>
                  <a:pt x="2099682" y="956281"/>
                  <a:pt x="2084175" y="964034"/>
                  <a:pt x="2084175" y="979894"/>
                </a:cubicBezTo>
                <a:cubicBezTo>
                  <a:pt x="2084175" y="1017603"/>
                  <a:pt x="2182854" y="995400"/>
                  <a:pt x="2182854" y="1060246"/>
                </a:cubicBezTo>
                <a:cubicBezTo>
                  <a:pt x="2182854" y="1093022"/>
                  <a:pt x="2154660" y="1113110"/>
                  <a:pt x="2116951" y="1113110"/>
                </a:cubicBezTo>
                <a:cubicBezTo>
                  <a:pt x="2081708" y="1113110"/>
                  <a:pt x="2057038" y="1096194"/>
                  <a:pt x="2046818" y="1071876"/>
                </a:cubicBezTo>
                <a:lnTo>
                  <a:pt x="2073250" y="1056722"/>
                </a:lnTo>
                <a:cubicBezTo>
                  <a:pt x="2078889" y="1073639"/>
                  <a:pt x="2095100" y="1084211"/>
                  <a:pt x="2116951" y="1084211"/>
                </a:cubicBezTo>
                <a:cubicBezTo>
                  <a:pt x="2135629" y="1084211"/>
                  <a:pt x="2151841" y="1077515"/>
                  <a:pt x="2151841" y="1060246"/>
                </a:cubicBezTo>
                <a:cubicBezTo>
                  <a:pt x="2151841" y="1022537"/>
                  <a:pt x="2053162" y="1044035"/>
                  <a:pt x="2053162" y="980246"/>
                </a:cubicBezTo>
                <a:cubicBezTo>
                  <a:pt x="2053162" y="949233"/>
                  <a:pt x="2079946" y="927735"/>
                  <a:pt x="2115541" y="927735"/>
                </a:cubicBezTo>
                <a:close/>
                <a:moveTo>
                  <a:pt x="1803664" y="927735"/>
                </a:moveTo>
                <a:cubicBezTo>
                  <a:pt x="1833620" y="927735"/>
                  <a:pt x="1856175" y="941127"/>
                  <a:pt x="1870272" y="962625"/>
                </a:cubicBezTo>
                <a:lnTo>
                  <a:pt x="1870272" y="932316"/>
                </a:lnTo>
                <a:lnTo>
                  <a:pt x="1900933" y="932316"/>
                </a:lnTo>
                <a:lnTo>
                  <a:pt x="1900933" y="1108529"/>
                </a:lnTo>
                <a:lnTo>
                  <a:pt x="1870272" y="1108529"/>
                </a:lnTo>
                <a:lnTo>
                  <a:pt x="1870272" y="1078220"/>
                </a:lnTo>
                <a:cubicBezTo>
                  <a:pt x="1856175" y="1099718"/>
                  <a:pt x="1833620" y="1113110"/>
                  <a:pt x="1803664" y="1113110"/>
                </a:cubicBezTo>
                <a:cubicBezTo>
                  <a:pt x="1754677" y="1113110"/>
                  <a:pt x="1714500" y="1072581"/>
                  <a:pt x="1714500" y="1020422"/>
                </a:cubicBezTo>
                <a:cubicBezTo>
                  <a:pt x="1714500" y="968264"/>
                  <a:pt x="1754677" y="927735"/>
                  <a:pt x="1803664" y="927735"/>
                </a:cubicBezTo>
                <a:close/>
                <a:moveTo>
                  <a:pt x="1597286" y="927735"/>
                </a:moveTo>
                <a:cubicBezTo>
                  <a:pt x="1650502" y="927735"/>
                  <a:pt x="1685039" y="971435"/>
                  <a:pt x="1685039" y="1020775"/>
                </a:cubicBezTo>
                <a:cubicBezTo>
                  <a:pt x="1685039" y="1025356"/>
                  <a:pt x="1684687" y="1029938"/>
                  <a:pt x="1683982" y="1034519"/>
                </a:cubicBezTo>
                <a:lnTo>
                  <a:pt x="1536316" y="1034519"/>
                </a:lnTo>
                <a:cubicBezTo>
                  <a:pt x="1542307" y="1066238"/>
                  <a:pt x="1567329" y="1084211"/>
                  <a:pt x="1600105" y="1084211"/>
                </a:cubicBezTo>
                <a:cubicBezTo>
                  <a:pt x="1624422" y="1084211"/>
                  <a:pt x="1642044" y="1072934"/>
                  <a:pt x="1650854" y="1058484"/>
                </a:cubicBezTo>
                <a:lnTo>
                  <a:pt x="1676934" y="1073286"/>
                </a:lnTo>
                <a:cubicBezTo>
                  <a:pt x="1661427" y="1097251"/>
                  <a:pt x="1634643" y="1113110"/>
                  <a:pt x="1599400" y="1113110"/>
                </a:cubicBezTo>
                <a:cubicBezTo>
                  <a:pt x="1542660" y="1113110"/>
                  <a:pt x="1504950" y="1073286"/>
                  <a:pt x="1504950" y="1020422"/>
                </a:cubicBezTo>
                <a:cubicBezTo>
                  <a:pt x="1504950" y="968264"/>
                  <a:pt x="1542307" y="927735"/>
                  <a:pt x="1597286" y="927735"/>
                </a:cubicBezTo>
                <a:close/>
                <a:moveTo>
                  <a:pt x="559061" y="927735"/>
                </a:moveTo>
                <a:cubicBezTo>
                  <a:pt x="612277" y="927735"/>
                  <a:pt x="646815" y="971435"/>
                  <a:pt x="646815" y="1020775"/>
                </a:cubicBezTo>
                <a:cubicBezTo>
                  <a:pt x="646815" y="1025356"/>
                  <a:pt x="646462" y="1029938"/>
                  <a:pt x="645757" y="1034519"/>
                </a:cubicBezTo>
                <a:lnTo>
                  <a:pt x="498091" y="1034519"/>
                </a:lnTo>
                <a:cubicBezTo>
                  <a:pt x="504082" y="1066238"/>
                  <a:pt x="529105" y="1084211"/>
                  <a:pt x="561880" y="1084211"/>
                </a:cubicBezTo>
                <a:cubicBezTo>
                  <a:pt x="586197" y="1084211"/>
                  <a:pt x="603819" y="1072934"/>
                  <a:pt x="612629" y="1058484"/>
                </a:cubicBezTo>
                <a:lnTo>
                  <a:pt x="638709" y="1073286"/>
                </a:lnTo>
                <a:cubicBezTo>
                  <a:pt x="623202" y="1097251"/>
                  <a:pt x="596418" y="1113110"/>
                  <a:pt x="561175" y="1113110"/>
                </a:cubicBezTo>
                <a:cubicBezTo>
                  <a:pt x="504435" y="1113110"/>
                  <a:pt x="466725" y="1073286"/>
                  <a:pt x="466725" y="1020422"/>
                </a:cubicBezTo>
                <a:cubicBezTo>
                  <a:pt x="466725" y="968264"/>
                  <a:pt x="504082" y="927735"/>
                  <a:pt x="559061" y="927735"/>
                </a:cubicBezTo>
                <a:close/>
                <a:moveTo>
                  <a:pt x="1097747" y="888968"/>
                </a:moveTo>
                <a:cubicBezTo>
                  <a:pt x="1057923" y="888968"/>
                  <a:pt x="1035368" y="923858"/>
                  <a:pt x="1035368" y="985180"/>
                </a:cubicBezTo>
                <a:cubicBezTo>
                  <a:pt x="1035368" y="1046502"/>
                  <a:pt x="1057923" y="1081040"/>
                  <a:pt x="1097747" y="1081040"/>
                </a:cubicBezTo>
                <a:cubicBezTo>
                  <a:pt x="1137571" y="1081040"/>
                  <a:pt x="1160479" y="1046502"/>
                  <a:pt x="1160479" y="985180"/>
                </a:cubicBezTo>
                <a:cubicBezTo>
                  <a:pt x="1160479" y="923858"/>
                  <a:pt x="1137571" y="888968"/>
                  <a:pt x="1097747" y="888968"/>
                </a:cubicBezTo>
                <a:close/>
                <a:moveTo>
                  <a:pt x="127578" y="888968"/>
                </a:moveTo>
                <a:cubicBezTo>
                  <a:pt x="73657" y="888968"/>
                  <a:pt x="32423" y="930906"/>
                  <a:pt x="32423" y="985180"/>
                </a:cubicBezTo>
                <a:cubicBezTo>
                  <a:pt x="32423" y="1039101"/>
                  <a:pt x="73657" y="1081040"/>
                  <a:pt x="127578" y="1081040"/>
                </a:cubicBezTo>
                <a:cubicBezTo>
                  <a:pt x="181499" y="1081040"/>
                  <a:pt x="222733" y="1039101"/>
                  <a:pt x="222733" y="985180"/>
                </a:cubicBezTo>
                <a:cubicBezTo>
                  <a:pt x="222733" y="930906"/>
                  <a:pt x="181499" y="888968"/>
                  <a:pt x="127578" y="888968"/>
                </a:cubicBezTo>
                <a:close/>
                <a:moveTo>
                  <a:pt x="932688" y="861831"/>
                </a:moveTo>
                <a:lnTo>
                  <a:pt x="960882" y="861831"/>
                </a:lnTo>
                <a:lnTo>
                  <a:pt x="960882" y="1108529"/>
                </a:lnTo>
                <a:lnTo>
                  <a:pt x="928459" y="1108529"/>
                </a:lnTo>
                <a:lnTo>
                  <a:pt x="928459" y="897074"/>
                </a:lnTo>
                <a:lnTo>
                  <a:pt x="875948" y="912580"/>
                </a:lnTo>
                <a:lnTo>
                  <a:pt x="867842" y="884386"/>
                </a:lnTo>
                <a:close/>
                <a:moveTo>
                  <a:pt x="2249977" y="857250"/>
                </a:moveTo>
                <a:lnTo>
                  <a:pt x="2265836" y="886149"/>
                </a:lnTo>
                <a:lnTo>
                  <a:pt x="2281695" y="857250"/>
                </a:lnTo>
                <a:lnTo>
                  <a:pt x="2301783" y="869232"/>
                </a:lnTo>
                <a:lnTo>
                  <a:pt x="2283105" y="895312"/>
                </a:lnTo>
                <a:lnTo>
                  <a:pt x="2315175" y="893549"/>
                </a:lnTo>
                <a:lnTo>
                  <a:pt x="2315175" y="916105"/>
                </a:lnTo>
                <a:lnTo>
                  <a:pt x="2283105" y="914695"/>
                </a:lnTo>
                <a:lnTo>
                  <a:pt x="2301783" y="940422"/>
                </a:lnTo>
                <a:lnTo>
                  <a:pt x="2281695" y="952404"/>
                </a:lnTo>
                <a:lnTo>
                  <a:pt x="2265836" y="923506"/>
                </a:lnTo>
                <a:lnTo>
                  <a:pt x="2249977" y="952404"/>
                </a:lnTo>
                <a:lnTo>
                  <a:pt x="2230241" y="940422"/>
                </a:lnTo>
                <a:lnTo>
                  <a:pt x="2248567" y="914695"/>
                </a:lnTo>
                <a:lnTo>
                  <a:pt x="2216849" y="916105"/>
                </a:lnTo>
                <a:lnTo>
                  <a:pt x="2216849" y="893549"/>
                </a:lnTo>
                <a:lnTo>
                  <a:pt x="2248567" y="895312"/>
                </a:lnTo>
                <a:lnTo>
                  <a:pt x="2230241" y="869232"/>
                </a:lnTo>
                <a:close/>
                <a:moveTo>
                  <a:pt x="1097747" y="857250"/>
                </a:moveTo>
                <a:cubicBezTo>
                  <a:pt x="1159069" y="857250"/>
                  <a:pt x="1192902" y="909056"/>
                  <a:pt x="1192902" y="985180"/>
                </a:cubicBezTo>
                <a:cubicBezTo>
                  <a:pt x="1192902" y="1061304"/>
                  <a:pt x="1159069" y="1113110"/>
                  <a:pt x="1097747" y="1113110"/>
                </a:cubicBezTo>
                <a:cubicBezTo>
                  <a:pt x="1036778" y="1113110"/>
                  <a:pt x="1002592" y="1061304"/>
                  <a:pt x="1002592" y="985180"/>
                </a:cubicBezTo>
                <a:cubicBezTo>
                  <a:pt x="1002592" y="909056"/>
                  <a:pt x="1036778" y="857250"/>
                  <a:pt x="1097747" y="857250"/>
                </a:cubicBezTo>
                <a:close/>
                <a:moveTo>
                  <a:pt x="127578" y="857250"/>
                </a:moveTo>
                <a:cubicBezTo>
                  <a:pt x="199120" y="857250"/>
                  <a:pt x="255509" y="913990"/>
                  <a:pt x="255509" y="985180"/>
                </a:cubicBezTo>
                <a:cubicBezTo>
                  <a:pt x="255509" y="1056017"/>
                  <a:pt x="199120" y="1113110"/>
                  <a:pt x="127578" y="1113110"/>
                </a:cubicBezTo>
                <a:cubicBezTo>
                  <a:pt x="56036" y="1113110"/>
                  <a:pt x="0" y="1056017"/>
                  <a:pt x="0" y="985180"/>
                </a:cubicBezTo>
                <a:cubicBezTo>
                  <a:pt x="0" y="913990"/>
                  <a:pt x="56036" y="857250"/>
                  <a:pt x="127578" y="857250"/>
                </a:cubicBezTo>
                <a:close/>
                <a:moveTo>
                  <a:pt x="2007566" y="528713"/>
                </a:moveTo>
                <a:cubicBezTo>
                  <a:pt x="1972323" y="528713"/>
                  <a:pt x="1945186" y="555850"/>
                  <a:pt x="1945186" y="591797"/>
                </a:cubicBezTo>
                <a:cubicBezTo>
                  <a:pt x="1945186" y="627745"/>
                  <a:pt x="1972323" y="654882"/>
                  <a:pt x="2007566" y="654882"/>
                </a:cubicBezTo>
                <a:cubicBezTo>
                  <a:pt x="2043161" y="654882"/>
                  <a:pt x="2070297" y="627745"/>
                  <a:pt x="2070297" y="591797"/>
                </a:cubicBezTo>
                <a:cubicBezTo>
                  <a:pt x="2070297" y="555850"/>
                  <a:pt x="2043161" y="528713"/>
                  <a:pt x="2007566" y="528713"/>
                </a:cubicBezTo>
                <a:close/>
                <a:moveTo>
                  <a:pt x="1797311" y="528009"/>
                </a:moveTo>
                <a:cubicBezTo>
                  <a:pt x="1764183" y="528009"/>
                  <a:pt x="1741275" y="548449"/>
                  <a:pt x="1736341" y="579110"/>
                </a:cubicBezTo>
                <a:lnTo>
                  <a:pt x="1854051" y="579110"/>
                </a:lnTo>
                <a:cubicBezTo>
                  <a:pt x="1848765" y="544220"/>
                  <a:pt x="1823743" y="528009"/>
                  <a:pt x="1797311" y="528009"/>
                </a:cubicBezTo>
                <a:close/>
                <a:moveTo>
                  <a:pt x="1168661" y="528009"/>
                </a:moveTo>
                <a:cubicBezTo>
                  <a:pt x="1135533" y="528009"/>
                  <a:pt x="1112625" y="548449"/>
                  <a:pt x="1107691" y="579110"/>
                </a:cubicBezTo>
                <a:lnTo>
                  <a:pt x="1225401" y="579110"/>
                </a:lnTo>
                <a:cubicBezTo>
                  <a:pt x="1220115" y="544220"/>
                  <a:pt x="1195093" y="528009"/>
                  <a:pt x="1168661" y="528009"/>
                </a:cubicBezTo>
                <a:close/>
                <a:moveTo>
                  <a:pt x="663836" y="528009"/>
                </a:moveTo>
                <a:cubicBezTo>
                  <a:pt x="630708" y="528009"/>
                  <a:pt x="607800" y="548449"/>
                  <a:pt x="602866" y="579110"/>
                </a:cubicBezTo>
                <a:lnTo>
                  <a:pt x="720576" y="579110"/>
                </a:lnTo>
                <a:cubicBezTo>
                  <a:pt x="715290" y="544220"/>
                  <a:pt x="690268" y="528009"/>
                  <a:pt x="663836" y="528009"/>
                </a:cubicBezTo>
                <a:close/>
                <a:moveTo>
                  <a:pt x="343243" y="503691"/>
                </a:moveTo>
                <a:lnTo>
                  <a:pt x="373904" y="503691"/>
                </a:lnTo>
                <a:lnTo>
                  <a:pt x="373904" y="679904"/>
                </a:lnTo>
                <a:lnTo>
                  <a:pt x="343243" y="679904"/>
                </a:lnTo>
                <a:close/>
                <a:moveTo>
                  <a:pt x="2229108" y="500519"/>
                </a:moveTo>
                <a:lnTo>
                  <a:pt x="2229108" y="532590"/>
                </a:lnTo>
                <a:cubicBezTo>
                  <a:pt x="2202676" y="531533"/>
                  <a:pt x="2174129" y="544925"/>
                  <a:pt x="2174129" y="586511"/>
                </a:cubicBezTo>
                <a:lnTo>
                  <a:pt x="2174129" y="679904"/>
                </a:lnTo>
                <a:lnTo>
                  <a:pt x="2143468" y="679904"/>
                </a:lnTo>
                <a:lnTo>
                  <a:pt x="2143468" y="503691"/>
                </a:lnTo>
                <a:lnTo>
                  <a:pt x="2174129" y="503691"/>
                </a:lnTo>
                <a:lnTo>
                  <a:pt x="2174129" y="533295"/>
                </a:lnTo>
                <a:cubicBezTo>
                  <a:pt x="2185407" y="508625"/>
                  <a:pt x="2206905" y="500519"/>
                  <a:pt x="2229108" y="500519"/>
                </a:cubicBezTo>
                <a:close/>
                <a:moveTo>
                  <a:pt x="1381383" y="500519"/>
                </a:moveTo>
                <a:lnTo>
                  <a:pt x="1381383" y="532590"/>
                </a:lnTo>
                <a:cubicBezTo>
                  <a:pt x="1354951" y="531533"/>
                  <a:pt x="1326404" y="544925"/>
                  <a:pt x="1326404" y="586511"/>
                </a:cubicBezTo>
                <a:lnTo>
                  <a:pt x="1326404" y="679904"/>
                </a:lnTo>
                <a:lnTo>
                  <a:pt x="1295743" y="679904"/>
                </a:lnTo>
                <a:lnTo>
                  <a:pt x="1295743" y="503691"/>
                </a:lnTo>
                <a:lnTo>
                  <a:pt x="1326404" y="503691"/>
                </a:lnTo>
                <a:lnTo>
                  <a:pt x="1326404" y="533295"/>
                </a:lnTo>
                <a:cubicBezTo>
                  <a:pt x="1337682" y="508625"/>
                  <a:pt x="1359180" y="500519"/>
                  <a:pt x="1381383" y="500519"/>
                </a:cubicBezTo>
                <a:close/>
                <a:moveTo>
                  <a:pt x="2003689" y="499110"/>
                </a:moveTo>
                <a:cubicBezTo>
                  <a:pt x="2033645" y="499110"/>
                  <a:pt x="2056200" y="512502"/>
                  <a:pt x="2070297" y="534000"/>
                </a:cubicBezTo>
                <a:lnTo>
                  <a:pt x="2070297" y="503691"/>
                </a:lnTo>
                <a:lnTo>
                  <a:pt x="2100958" y="503691"/>
                </a:lnTo>
                <a:lnTo>
                  <a:pt x="2100958" y="679904"/>
                </a:lnTo>
                <a:lnTo>
                  <a:pt x="2070297" y="679904"/>
                </a:lnTo>
                <a:lnTo>
                  <a:pt x="2070297" y="649595"/>
                </a:lnTo>
                <a:cubicBezTo>
                  <a:pt x="2056200" y="671093"/>
                  <a:pt x="2033645" y="684485"/>
                  <a:pt x="2003689" y="684485"/>
                </a:cubicBezTo>
                <a:cubicBezTo>
                  <a:pt x="1954702" y="684485"/>
                  <a:pt x="1914525" y="643956"/>
                  <a:pt x="1914525" y="591797"/>
                </a:cubicBezTo>
                <a:cubicBezTo>
                  <a:pt x="1914525" y="539639"/>
                  <a:pt x="1954702" y="499110"/>
                  <a:pt x="2003689" y="499110"/>
                </a:cubicBezTo>
                <a:close/>
                <a:moveTo>
                  <a:pt x="1797311" y="499110"/>
                </a:moveTo>
                <a:cubicBezTo>
                  <a:pt x="1850527" y="499110"/>
                  <a:pt x="1885064" y="542810"/>
                  <a:pt x="1885064" y="592150"/>
                </a:cubicBezTo>
                <a:cubicBezTo>
                  <a:pt x="1885064" y="596731"/>
                  <a:pt x="1884712" y="601313"/>
                  <a:pt x="1884007" y="605894"/>
                </a:cubicBezTo>
                <a:lnTo>
                  <a:pt x="1736341" y="605894"/>
                </a:lnTo>
                <a:cubicBezTo>
                  <a:pt x="1742332" y="637613"/>
                  <a:pt x="1767354" y="655586"/>
                  <a:pt x="1800130" y="655586"/>
                </a:cubicBezTo>
                <a:cubicBezTo>
                  <a:pt x="1824448" y="655586"/>
                  <a:pt x="1842069" y="644309"/>
                  <a:pt x="1850879" y="629859"/>
                </a:cubicBezTo>
                <a:lnTo>
                  <a:pt x="1876959" y="644661"/>
                </a:lnTo>
                <a:cubicBezTo>
                  <a:pt x="1861452" y="668626"/>
                  <a:pt x="1834668" y="684485"/>
                  <a:pt x="1799425" y="684485"/>
                </a:cubicBezTo>
                <a:cubicBezTo>
                  <a:pt x="1742685" y="684485"/>
                  <a:pt x="1704975" y="644661"/>
                  <a:pt x="1704975" y="591797"/>
                </a:cubicBezTo>
                <a:cubicBezTo>
                  <a:pt x="1704975" y="539639"/>
                  <a:pt x="1742332" y="499110"/>
                  <a:pt x="1797311" y="499110"/>
                </a:cubicBezTo>
                <a:close/>
                <a:moveTo>
                  <a:pt x="1168661" y="499110"/>
                </a:moveTo>
                <a:cubicBezTo>
                  <a:pt x="1221877" y="499110"/>
                  <a:pt x="1256415" y="542810"/>
                  <a:pt x="1256415" y="592150"/>
                </a:cubicBezTo>
                <a:cubicBezTo>
                  <a:pt x="1256415" y="596731"/>
                  <a:pt x="1256062" y="601313"/>
                  <a:pt x="1255357" y="605894"/>
                </a:cubicBezTo>
                <a:lnTo>
                  <a:pt x="1107691" y="605894"/>
                </a:lnTo>
                <a:cubicBezTo>
                  <a:pt x="1113683" y="637613"/>
                  <a:pt x="1138705" y="655586"/>
                  <a:pt x="1171480" y="655586"/>
                </a:cubicBezTo>
                <a:cubicBezTo>
                  <a:pt x="1195798" y="655586"/>
                  <a:pt x="1213419" y="644309"/>
                  <a:pt x="1222229" y="629859"/>
                </a:cubicBezTo>
                <a:lnTo>
                  <a:pt x="1248309" y="644661"/>
                </a:lnTo>
                <a:cubicBezTo>
                  <a:pt x="1232802" y="668626"/>
                  <a:pt x="1206018" y="684485"/>
                  <a:pt x="1170775" y="684485"/>
                </a:cubicBezTo>
                <a:cubicBezTo>
                  <a:pt x="1114035" y="684485"/>
                  <a:pt x="1076326" y="644661"/>
                  <a:pt x="1076326" y="591797"/>
                </a:cubicBezTo>
                <a:cubicBezTo>
                  <a:pt x="1076326" y="539639"/>
                  <a:pt x="1113683" y="499110"/>
                  <a:pt x="1168661" y="499110"/>
                </a:cubicBezTo>
                <a:close/>
                <a:moveTo>
                  <a:pt x="663836" y="499110"/>
                </a:moveTo>
                <a:cubicBezTo>
                  <a:pt x="717052" y="499110"/>
                  <a:pt x="751590" y="542810"/>
                  <a:pt x="751590" y="592150"/>
                </a:cubicBezTo>
                <a:cubicBezTo>
                  <a:pt x="751590" y="596731"/>
                  <a:pt x="751237" y="601313"/>
                  <a:pt x="750532" y="605894"/>
                </a:cubicBezTo>
                <a:lnTo>
                  <a:pt x="602866" y="605894"/>
                </a:lnTo>
                <a:cubicBezTo>
                  <a:pt x="608857" y="637613"/>
                  <a:pt x="633880" y="655586"/>
                  <a:pt x="666655" y="655586"/>
                </a:cubicBezTo>
                <a:cubicBezTo>
                  <a:pt x="690972" y="655586"/>
                  <a:pt x="708594" y="644309"/>
                  <a:pt x="717404" y="629859"/>
                </a:cubicBezTo>
                <a:lnTo>
                  <a:pt x="743484" y="644661"/>
                </a:lnTo>
                <a:cubicBezTo>
                  <a:pt x="727977" y="668626"/>
                  <a:pt x="701193" y="684485"/>
                  <a:pt x="665950" y="684485"/>
                </a:cubicBezTo>
                <a:cubicBezTo>
                  <a:pt x="609210" y="684485"/>
                  <a:pt x="571500" y="644661"/>
                  <a:pt x="571500" y="591797"/>
                </a:cubicBezTo>
                <a:cubicBezTo>
                  <a:pt x="571500" y="539639"/>
                  <a:pt x="608857" y="499110"/>
                  <a:pt x="663836" y="499110"/>
                </a:cubicBezTo>
                <a:close/>
                <a:moveTo>
                  <a:pt x="477241" y="499110"/>
                </a:moveTo>
                <a:cubicBezTo>
                  <a:pt x="506140" y="499110"/>
                  <a:pt x="529400" y="512854"/>
                  <a:pt x="540677" y="535762"/>
                </a:cubicBezTo>
                <a:lnTo>
                  <a:pt x="514950" y="550211"/>
                </a:lnTo>
                <a:cubicBezTo>
                  <a:pt x="508254" y="534352"/>
                  <a:pt x="492748" y="527656"/>
                  <a:pt x="477241" y="527656"/>
                </a:cubicBezTo>
                <a:cubicBezTo>
                  <a:pt x="461382" y="527656"/>
                  <a:pt x="445875" y="535409"/>
                  <a:pt x="445875" y="551269"/>
                </a:cubicBezTo>
                <a:cubicBezTo>
                  <a:pt x="445875" y="588978"/>
                  <a:pt x="544554" y="566775"/>
                  <a:pt x="544554" y="631621"/>
                </a:cubicBezTo>
                <a:cubicBezTo>
                  <a:pt x="544554" y="664397"/>
                  <a:pt x="516360" y="684485"/>
                  <a:pt x="478651" y="684485"/>
                </a:cubicBezTo>
                <a:cubicBezTo>
                  <a:pt x="443408" y="684485"/>
                  <a:pt x="418738" y="667569"/>
                  <a:pt x="408518" y="643252"/>
                </a:cubicBezTo>
                <a:lnTo>
                  <a:pt x="434950" y="628097"/>
                </a:lnTo>
                <a:cubicBezTo>
                  <a:pt x="440589" y="645014"/>
                  <a:pt x="456800" y="655586"/>
                  <a:pt x="478651" y="655586"/>
                </a:cubicBezTo>
                <a:cubicBezTo>
                  <a:pt x="497329" y="655586"/>
                  <a:pt x="513541" y="648890"/>
                  <a:pt x="513541" y="631621"/>
                </a:cubicBezTo>
                <a:cubicBezTo>
                  <a:pt x="513541" y="593912"/>
                  <a:pt x="414862" y="615410"/>
                  <a:pt x="414862" y="551621"/>
                </a:cubicBezTo>
                <a:cubicBezTo>
                  <a:pt x="414862" y="520608"/>
                  <a:pt x="441646" y="499110"/>
                  <a:pt x="477241" y="499110"/>
                </a:cubicBezTo>
                <a:close/>
                <a:moveTo>
                  <a:pt x="912591" y="463867"/>
                </a:moveTo>
                <a:lnTo>
                  <a:pt x="912591" y="561136"/>
                </a:lnTo>
                <a:lnTo>
                  <a:pt x="969331" y="561136"/>
                </a:lnTo>
                <a:cubicBezTo>
                  <a:pt x="996468" y="561136"/>
                  <a:pt x="1016556" y="540343"/>
                  <a:pt x="1016556" y="512502"/>
                </a:cubicBezTo>
                <a:cubicBezTo>
                  <a:pt x="1016556" y="484308"/>
                  <a:pt x="996468" y="463867"/>
                  <a:pt x="969331" y="463867"/>
                </a:cubicBezTo>
                <a:close/>
                <a:moveTo>
                  <a:pt x="160116" y="463867"/>
                </a:moveTo>
                <a:lnTo>
                  <a:pt x="160116" y="555850"/>
                </a:lnTo>
                <a:lnTo>
                  <a:pt x="226019" y="555850"/>
                </a:lnTo>
                <a:cubicBezTo>
                  <a:pt x="250336" y="555850"/>
                  <a:pt x="270072" y="535057"/>
                  <a:pt x="270072" y="509682"/>
                </a:cubicBezTo>
                <a:cubicBezTo>
                  <a:pt x="270072" y="484308"/>
                  <a:pt x="250336" y="463867"/>
                  <a:pt x="226019" y="463867"/>
                </a:cubicBezTo>
                <a:close/>
                <a:moveTo>
                  <a:pt x="1484853" y="433206"/>
                </a:moveTo>
                <a:lnTo>
                  <a:pt x="1521505" y="433206"/>
                </a:lnTo>
                <a:lnTo>
                  <a:pt x="1588465" y="548802"/>
                </a:lnTo>
                <a:lnTo>
                  <a:pt x="1655426" y="433206"/>
                </a:lnTo>
                <a:lnTo>
                  <a:pt x="1692079" y="433206"/>
                </a:lnTo>
                <a:lnTo>
                  <a:pt x="1604677" y="580167"/>
                </a:lnTo>
                <a:lnTo>
                  <a:pt x="1604677" y="679904"/>
                </a:lnTo>
                <a:lnTo>
                  <a:pt x="1571902" y="679904"/>
                </a:lnTo>
                <a:lnTo>
                  <a:pt x="1571902" y="579815"/>
                </a:lnTo>
                <a:close/>
                <a:moveTo>
                  <a:pt x="879815" y="433206"/>
                </a:moveTo>
                <a:lnTo>
                  <a:pt x="969331" y="433206"/>
                </a:lnTo>
                <a:cubicBezTo>
                  <a:pt x="1014794" y="433206"/>
                  <a:pt x="1048979" y="467391"/>
                  <a:pt x="1048979" y="512502"/>
                </a:cubicBezTo>
                <a:cubicBezTo>
                  <a:pt x="1048979" y="557260"/>
                  <a:pt x="1014794" y="591797"/>
                  <a:pt x="969331" y="591797"/>
                </a:cubicBezTo>
                <a:lnTo>
                  <a:pt x="912591" y="591797"/>
                </a:lnTo>
                <a:lnTo>
                  <a:pt x="912591" y="679904"/>
                </a:lnTo>
                <a:lnTo>
                  <a:pt x="879815" y="679904"/>
                </a:lnTo>
                <a:close/>
                <a:moveTo>
                  <a:pt x="127340" y="433206"/>
                </a:moveTo>
                <a:lnTo>
                  <a:pt x="226019" y="433206"/>
                </a:lnTo>
                <a:cubicBezTo>
                  <a:pt x="268310" y="433206"/>
                  <a:pt x="302848" y="467391"/>
                  <a:pt x="302848" y="509682"/>
                </a:cubicBezTo>
                <a:cubicBezTo>
                  <a:pt x="302848" y="542106"/>
                  <a:pt x="281350" y="570652"/>
                  <a:pt x="251746" y="581225"/>
                </a:cubicBezTo>
                <a:lnTo>
                  <a:pt x="309896" y="679904"/>
                </a:lnTo>
                <a:lnTo>
                  <a:pt x="273596" y="679904"/>
                </a:lnTo>
                <a:lnTo>
                  <a:pt x="218266" y="585454"/>
                </a:lnTo>
                <a:lnTo>
                  <a:pt x="160116" y="585454"/>
                </a:lnTo>
                <a:lnTo>
                  <a:pt x="160116" y="679904"/>
                </a:lnTo>
                <a:lnTo>
                  <a:pt x="127340" y="679904"/>
                </a:lnTo>
                <a:close/>
                <a:moveTo>
                  <a:pt x="358750" y="430387"/>
                </a:moveTo>
                <a:cubicBezTo>
                  <a:pt x="370028" y="430387"/>
                  <a:pt x="379191" y="439902"/>
                  <a:pt x="379191" y="451180"/>
                </a:cubicBezTo>
                <a:cubicBezTo>
                  <a:pt x="379191" y="462457"/>
                  <a:pt x="370028" y="471621"/>
                  <a:pt x="358750" y="471621"/>
                </a:cubicBezTo>
                <a:cubicBezTo>
                  <a:pt x="347120" y="471621"/>
                  <a:pt x="337957" y="462457"/>
                  <a:pt x="337957" y="451180"/>
                </a:cubicBezTo>
                <a:cubicBezTo>
                  <a:pt x="337957" y="439902"/>
                  <a:pt x="347120" y="430387"/>
                  <a:pt x="358750" y="430387"/>
                </a:cubicBezTo>
                <a:close/>
                <a:moveTo>
                  <a:pt x="644357" y="172336"/>
                </a:moveTo>
                <a:cubicBezTo>
                  <a:pt x="627441" y="172336"/>
                  <a:pt x="616163" y="185023"/>
                  <a:pt x="616163" y="200882"/>
                </a:cubicBezTo>
                <a:cubicBezTo>
                  <a:pt x="616163" y="216741"/>
                  <a:pt x="627441" y="229428"/>
                  <a:pt x="644357" y="229428"/>
                </a:cubicBezTo>
                <a:cubicBezTo>
                  <a:pt x="660921" y="229428"/>
                  <a:pt x="672551" y="216741"/>
                  <a:pt x="672551" y="200882"/>
                </a:cubicBezTo>
                <a:cubicBezTo>
                  <a:pt x="672551" y="185023"/>
                  <a:pt x="660921" y="172336"/>
                  <a:pt x="644357" y="172336"/>
                </a:cubicBezTo>
                <a:close/>
                <a:moveTo>
                  <a:pt x="644357" y="146256"/>
                </a:moveTo>
                <a:cubicBezTo>
                  <a:pt x="676428" y="146256"/>
                  <a:pt x="700040" y="170573"/>
                  <a:pt x="700040" y="200882"/>
                </a:cubicBezTo>
                <a:cubicBezTo>
                  <a:pt x="700040" y="231191"/>
                  <a:pt x="676428" y="255508"/>
                  <a:pt x="644357" y="255508"/>
                </a:cubicBezTo>
                <a:cubicBezTo>
                  <a:pt x="612286" y="255508"/>
                  <a:pt x="588674" y="231191"/>
                  <a:pt x="588674" y="200882"/>
                </a:cubicBezTo>
                <a:cubicBezTo>
                  <a:pt x="588674" y="170573"/>
                  <a:pt x="612286" y="146256"/>
                  <a:pt x="644357" y="146256"/>
                </a:cubicBezTo>
                <a:close/>
                <a:moveTo>
                  <a:pt x="1244861" y="99384"/>
                </a:moveTo>
                <a:cubicBezTo>
                  <a:pt x="1211733" y="99384"/>
                  <a:pt x="1188825" y="119824"/>
                  <a:pt x="1183891" y="150485"/>
                </a:cubicBezTo>
                <a:lnTo>
                  <a:pt x="1301601" y="150485"/>
                </a:lnTo>
                <a:cubicBezTo>
                  <a:pt x="1296315" y="115595"/>
                  <a:pt x="1271293" y="99384"/>
                  <a:pt x="1244861" y="99384"/>
                </a:cubicBezTo>
                <a:close/>
                <a:moveTo>
                  <a:pt x="1739542" y="75066"/>
                </a:moveTo>
                <a:lnTo>
                  <a:pt x="1770203" y="75066"/>
                </a:lnTo>
                <a:lnTo>
                  <a:pt x="1770203" y="181499"/>
                </a:lnTo>
                <a:cubicBezTo>
                  <a:pt x="1770203" y="210397"/>
                  <a:pt x="1786767" y="226609"/>
                  <a:pt x="1813903" y="226609"/>
                </a:cubicBezTo>
                <a:cubicBezTo>
                  <a:pt x="1842097" y="226609"/>
                  <a:pt x="1865005" y="210045"/>
                  <a:pt x="1865005" y="168459"/>
                </a:cubicBezTo>
                <a:lnTo>
                  <a:pt x="1865005" y="75066"/>
                </a:lnTo>
                <a:lnTo>
                  <a:pt x="1895666" y="75066"/>
                </a:lnTo>
                <a:lnTo>
                  <a:pt x="1895666" y="251279"/>
                </a:lnTo>
                <a:lnTo>
                  <a:pt x="1865005" y="251279"/>
                </a:lnTo>
                <a:lnTo>
                  <a:pt x="1865005" y="225904"/>
                </a:lnTo>
                <a:cubicBezTo>
                  <a:pt x="1851965" y="246697"/>
                  <a:pt x="1832582" y="255860"/>
                  <a:pt x="1807912" y="255860"/>
                </a:cubicBezTo>
                <a:cubicBezTo>
                  <a:pt x="1766678" y="255860"/>
                  <a:pt x="1739542" y="228371"/>
                  <a:pt x="1739542" y="183261"/>
                </a:cubicBezTo>
                <a:close/>
                <a:moveTo>
                  <a:pt x="1667218" y="75066"/>
                </a:moveTo>
                <a:lnTo>
                  <a:pt x="1697879" y="75066"/>
                </a:lnTo>
                <a:lnTo>
                  <a:pt x="1697879" y="251279"/>
                </a:lnTo>
                <a:lnTo>
                  <a:pt x="1667218" y="251279"/>
                </a:lnTo>
                <a:close/>
                <a:moveTo>
                  <a:pt x="1133733" y="71894"/>
                </a:moveTo>
                <a:lnTo>
                  <a:pt x="1133733" y="103965"/>
                </a:lnTo>
                <a:cubicBezTo>
                  <a:pt x="1107301" y="102908"/>
                  <a:pt x="1078754" y="116300"/>
                  <a:pt x="1078754" y="157886"/>
                </a:cubicBezTo>
                <a:lnTo>
                  <a:pt x="1078754" y="251279"/>
                </a:lnTo>
                <a:lnTo>
                  <a:pt x="1048093" y="251279"/>
                </a:lnTo>
                <a:lnTo>
                  <a:pt x="1048093" y="75066"/>
                </a:lnTo>
                <a:lnTo>
                  <a:pt x="1078754" y="75066"/>
                </a:lnTo>
                <a:lnTo>
                  <a:pt x="1078754" y="104670"/>
                </a:lnTo>
                <a:cubicBezTo>
                  <a:pt x="1090032" y="80000"/>
                  <a:pt x="1111530" y="71894"/>
                  <a:pt x="1133733" y="71894"/>
                </a:cubicBezTo>
                <a:close/>
                <a:moveTo>
                  <a:pt x="2026616" y="70485"/>
                </a:moveTo>
                <a:cubicBezTo>
                  <a:pt x="2050581" y="70485"/>
                  <a:pt x="2068202" y="81410"/>
                  <a:pt x="2078422" y="100441"/>
                </a:cubicBezTo>
                <a:cubicBezTo>
                  <a:pt x="2090757" y="80353"/>
                  <a:pt x="2110845" y="70485"/>
                  <a:pt x="2133753" y="70485"/>
                </a:cubicBezTo>
                <a:cubicBezTo>
                  <a:pt x="2172872" y="70485"/>
                  <a:pt x="2200009" y="97621"/>
                  <a:pt x="2200009" y="141675"/>
                </a:cubicBezTo>
                <a:lnTo>
                  <a:pt x="2200009" y="251279"/>
                </a:lnTo>
                <a:lnTo>
                  <a:pt x="2169348" y="251279"/>
                </a:lnTo>
                <a:lnTo>
                  <a:pt x="2169348" y="142732"/>
                </a:lnTo>
                <a:cubicBezTo>
                  <a:pt x="2169348" y="114890"/>
                  <a:pt x="2153841" y="99736"/>
                  <a:pt x="2130581" y="99736"/>
                </a:cubicBezTo>
                <a:cubicBezTo>
                  <a:pt x="2105911" y="99736"/>
                  <a:pt x="2087233" y="115243"/>
                  <a:pt x="2087233" y="153305"/>
                </a:cubicBezTo>
                <a:lnTo>
                  <a:pt x="2087233" y="251279"/>
                </a:lnTo>
                <a:lnTo>
                  <a:pt x="2056572" y="251279"/>
                </a:lnTo>
                <a:lnTo>
                  <a:pt x="2056572" y="142732"/>
                </a:lnTo>
                <a:cubicBezTo>
                  <a:pt x="2056572" y="114890"/>
                  <a:pt x="2042122" y="99736"/>
                  <a:pt x="2019215" y="99736"/>
                </a:cubicBezTo>
                <a:cubicBezTo>
                  <a:pt x="1995602" y="99736"/>
                  <a:pt x="1974104" y="115243"/>
                  <a:pt x="1974104" y="153305"/>
                </a:cubicBezTo>
                <a:lnTo>
                  <a:pt x="1974104" y="251279"/>
                </a:lnTo>
                <a:lnTo>
                  <a:pt x="1943443" y="251279"/>
                </a:lnTo>
                <a:lnTo>
                  <a:pt x="1943443" y="75066"/>
                </a:lnTo>
                <a:lnTo>
                  <a:pt x="1974104" y="75066"/>
                </a:lnTo>
                <a:lnTo>
                  <a:pt x="1974104" y="98679"/>
                </a:lnTo>
                <a:cubicBezTo>
                  <a:pt x="1986792" y="78943"/>
                  <a:pt x="2005118" y="70485"/>
                  <a:pt x="2026616" y="70485"/>
                </a:cubicBezTo>
                <a:close/>
                <a:moveTo>
                  <a:pt x="1455116" y="70485"/>
                </a:moveTo>
                <a:cubicBezTo>
                  <a:pt x="1479081" y="70485"/>
                  <a:pt x="1496702" y="81410"/>
                  <a:pt x="1506922" y="100441"/>
                </a:cubicBezTo>
                <a:cubicBezTo>
                  <a:pt x="1519257" y="80353"/>
                  <a:pt x="1539345" y="70485"/>
                  <a:pt x="1562253" y="70485"/>
                </a:cubicBezTo>
                <a:cubicBezTo>
                  <a:pt x="1601372" y="70485"/>
                  <a:pt x="1628509" y="97621"/>
                  <a:pt x="1628509" y="141675"/>
                </a:cubicBezTo>
                <a:lnTo>
                  <a:pt x="1628509" y="251279"/>
                </a:lnTo>
                <a:lnTo>
                  <a:pt x="1597848" y="251279"/>
                </a:lnTo>
                <a:lnTo>
                  <a:pt x="1597848" y="142732"/>
                </a:lnTo>
                <a:cubicBezTo>
                  <a:pt x="1597848" y="114890"/>
                  <a:pt x="1582341" y="99736"/>
                  <a:pt x="1559081" y="99736"/>
                </a:cubicBezTo>
                <a:cubicBezTo>
                  <a:pt x="1534411" y="99736"/>
                  <a:pt x="1515733" y="115243"/>
                  <a:pt x="1515733" y="153305"/>
                </a:cubicBezTo>
                <a:lnTo>
                  <a:pt x="1515733" y="251279"/>
                </a:lnTo>
                <a:lnTo>
                  <a:pt x="1485072" y="251279"/>
                </a:lnTo>
                <a:lnTo>
                  <a:pt x="1485072" y="142732"/>
                </a:lnTo>
                <a:cubicBezTo>
                  <a:pt x="1485072" y="114890"/>
                  <a:pt x="1470622" y="99736"/>
                  <a:pt x="1447715" y="99736"/>
                </a:cubicBezTo>
                <a:cubicBezTo>
                  <a:pt x="1424102" y="99736"/>
                  <a:pt x="1402604" y="115243"/>
                  <a:pt x="1402604" y="153305"/>
                </a:cubicBezTo>
                <a:lnTo>
                  <a:pt x="1402604" y="251279"/>
                </a:lnTo>
                <a:lnTo>
                  <a:pt x="1371943" y="251279"/>
                </a:lnTo>
                <a:lnTo>
                  <a:pt x="1371943" y="75066"/>
                </a:lnTo>
                <a:lnTo>
                  <a:pt x="1402604" y="75066"/>
                </a:lnTo>
                <a:lnTo>
                  <a:pt x="1402604" y="98679"/>
                </a:lnTo>
                <a:cubicBezTo>
                  <a:pt x="1415292" y="78943"/>
                  <a:pt x="1433618" y="70485"/>
                  <a:pt x="1455116" y="70485"/>
                </a:cubicBezTo>
                <a:close/>
                <a:moveTo>
                  <a:pt x="1244861" y="70485"/>
                </a:moveTo>
                <a:cubicBezTo>
                  <a:pt x="1298077" y="70485"/>
                  <a:pt x="1332615" y="114185"/>
                  <a:pt x="1332615" y="163525"/>
                </a:cubicBezTo>
                <a:cubicBezTo>
                  <a:pt x="1332615" y="168106"/>
                  <a:pt x="1332262" y="172688"/>
                  <a:pt x="1331557" y="177269"/>
                </a:cubicBezTo>
                <a:lnTo>
                  <a:pt x="1183891" y="177269"/>
                </a:lnTo>
                <a:cubicBezTo>
                  <a:pt x="1189882" y="208988"/>
                  <a:pt x="1214905" y="226961"/>
                  <a:pt x="1247680" y="226961"/>
                </a:cubicBezTo>
                <a:cubicBezTo>
                  <a:pt x="1271997" y="226961"/>
                  <a:pt x="1289619" y="215684"/>
                  <a:pt x="1298429" y="201234"/>
                </a:cubicBezTo>
                <a:lnTo>
                  <a:pt x="1324509" y="216036"/>
                </a:lnTo>
                <a:cubicBezTo>
                  <a:pt x="1309002" y="240001"/>
                  <a:pt x="1282218" y="255860"/>
                  <a:pt x="1246975" y="255860"/>
                </a:cubicBezTo>
                <a:cubicBezTo>
                  <a:pt x="1190235" y="255860"/>
                  <a:pt x="1152526" y="216036"/>
                  <a:pt x="1152526" y="163172"/>
                </a:cubicBezTo>
                <a:cubicBezTo>
                  <a:pt x="1152526" y="111014"/>
                  <a:pt x="1189882" y="70485"/>
                  <a:pt x="1244861" y="70485"/>
                </a:cubicBezTo>
                <a:close/>
                <a:moveTo>
                  <a:pt x="874491" y="35242"/>
                </a:moveTo>
                <a:lnTo>
                  <a:pt x="874491" y="132512"/>
                </a:lnTo>
                <a:lnTo>
                  <a:pt x="931231" y="132512"/>
                </a:lnTo>
                <a:cubicBezTo>
                  <a:pt x="958368" y="132512"/>
                  <a:pt x="978456" y="111718"/>
                  <a:pt x="978456" y="83877"/>
                </a:cubicBezTo>
                <a:cubicBezTo>
                  <a:pt x="978456" y="55683"/>
                  <a:pt x="958368" y="35242"/>
                  <a:pt x="931231" y="35242"/>
                </a:cubicBezTo>
                <a:close/>
                <a:moveTo>
                  <a:pt x="662683" y="33128"/>
                </a:moveTo>
                <a:lnTo>
                  <a:pt x="679952" y="42643"/>
                </a:lnTo>
                <a:lnTo>
                  <a:pt x="515722" y="226257"/>
                </a:lnTo>
                <a:lnTo>
                  <a:pt x="498806" y="216389"/>
                </a:lnTo>
                <a:close/>
                <a:moveTo>
                  <a:pt x="354797" y="31718"/>
                </a:moveTo>
                <a:cubicBezTo>
                  <a:pt x="314973" y="31718"/>
                  <a:pt x="292418" y="66608"/>
                  <a:pt x="292418" y="127930"/>
                </a:cubicBezTo>
                <a:cubicBezTo>
                  <a:pt x="292418" y="189252"/>
                  <a:pt x="314973" y="223790"/>
                  <a:pt x="354797" y="223790"/>
                </a:cubicBezTo>
                <a:cubicBezTo>
                  <a:pt x="394621" y="223790"/>
                  <a:pt x="417529" y="189252"/>
                  <a:pt x="417529" y="127930"/>
                </a:cubicBezTo>
                <a:cubicBezTo>
                  <a:pt x="417529" y="66608"/>
                  <a:pt x="394621" y="31718"/>
                  <a:pt x="354797" y="31718"/>
                </a:cubicBezTo>
                <a:close/>
                <a:moveTo>
                  <a:pt x="537925" y="26079"/>
                </a:moveTo>
                <a:cubicBezTo>
                  <a:pt x="521361" y="26079"/>
                  <a:pt x="509731" y="38766"/>
                  <a:pt x="509731" y="54626"/>
                </a:cubicBezTo>
                <a:cubicBezTo>
                  <a:pt x="509731" y="70837"/>
                  <a:pt x="521361" y="83524"/>
                  <a:pt x="537925" y="83524"/>
                </a:cubicBezTo>
                <a:cubicBezTo>
                  <a:pt x="554841" y="83524"/>
                  <a:pt x="566119" y="70485"/>
                  <a:pt x="566119" y="54626"/>
                </a:cubicBezTo>
                <a:cubicBezTo>
                  <a:pt x="566119" y="38766"/>
                  <a:pt x="554841" y="26079"/>
                  <a:pt x="537925" y="26079"/>
                </a:cubicBezTo>
                <a:close/>
                <a:moveTo>
                  <a:pt x="841715" y="4581"/>
                </a:moveTo>
                <a:lnTo>
                  <a:pt x="931231" y="4581"/>
                </a:lnTo>
                <a:cubicBezTo>
                  <a:pt x="976694" y="4581"/>
                  <a:pt x="1010879" y="38766"/>
                  <a:pt x="1010879" y="83877"/>
                </a:cubicBezTo>
                <a:cubicBezTo>
                  <a:pt x="1010879" y="128635"/>
                  <a:pt x="976694" y="163172"/>
                  <a:pt x="931231" y="163172"/>
                </a:cubicBezTo>
                <a:lnTo>
                  <a:pt x="874491" y="163172"/>
                </a:lnTo>
                <a:lnTo>
                  <a:pt x="874491" y="251279"/>
                </a:lnTo>
                <a:lnTo>
                  <a:pt x="841715" y="251279"/>
                </a:lnTo>
                <a:close/>
                <a:moveTo>
                  <a:pt x="189738" y="4581"/>
                </a:moveTo>
                <a:lnTo>
                  <a:pt x="217932" y="4581"/>
                </a:lnTo>
                <a:lnTo>
                  <a:pt x="217932" y="251279"/>
                </a:lnTo>
                <a:lnTo>
                  <a:pt x="185509" y="251279"/>
                </a:lnTo>
                <a:lnTo>
                  <a:pt x="185509" y="39824"/>
                </a:lnTo>
                <a:lnTo>
                  <a:pt x="132998" y="55330"/>
                </a:lnTo>
                <a:lnTo>
                  <a:pt x="124892" y="27136"/>
                </a:lnTo>
                <a:close/>
                <a:moveTo>
                  <a:pt x="1682725" y="1762"/>
                </a:moveTo>
                <a:cubicBezTo>
                  <a:pt x="1694003" y="1762"/>
                  <a:pt x="1703166" y="11277"/>
                  <a:pt x="1703166" y="22555"/>
                </a:cubicBezTo>
                <a:cubicBezTo>
                  <a:pt x="1703166" y="33833"/>
                  <a:pt x="1694003" y="42996"/>
                  <a:pt x="1682725" y="42996"/>
                </a:cubicBezTo>
                <a:cubicBezTo>
                  <a:pt x="1671095" y="42996"/>
                  <a:pt x="1661932" y="33833"/>
                  <a:pt x="1661932" y="22555"/>
                </a:cubicBezTo>
                <a:cubicBezTo>
                  <a:pt x="1661932" y="11277"/>
                  <a:pt x="1671095" y="1762"/>
                  <a:pt x="1682725" y="1762"/>
                </a:cubicBezTo>
                <a:close/>
                <a:moveTo>
                  <a:pt x="537925" y="0"/>
                </a:moveTo>
                <a:cubicBezTo>
                  <a:pt x="569995" y="0"/>
                  <a:pt x="593608" y="24317"/>
                  <a:pt x="593608" y="54626"/>
                </a:cubicBezTo>
                <a:cubicBezTo>
                  <a:pt x="593608" y="84934"/>
                  <a:pt x="570700" y="109251"/>
                  <a:pt x="537925" y="109251"/>
                </a:cubicBezTo>
                <a:cubicBezTo>
                  <a:pt x="505854" y="109251"/>
                  <a:pt x="482242" y="84934"/>
                  <a:pt x="482242" y="54626"/>
                </a:cubicBezTo>
                <a:cubicBezTo>
                  <a:pt x="482242" y="24669"/>
                  <a:pt x="505854" y="0"/>
                  <a:pt x="537925" y="0"/>
                </a:cubicBezTo>
                <a:close/>
                <a:moveTo>
                  <a:pt x="354797" y="0"/>
                </a:moveTo>
                <a:cubicBezTo>
                  <a:pt x="416119" y="0"/>
                  <a:pt x="449952" y="51806"/>
                  <a:pt x="449952" y="127930"/>
                </a:cubicBezTo>
                <a:cubicBezTo>
                  <a:pt x="449952" y="204054"/>
                  <a:pt x="416119" y="255860"/>
                  <a:pt x="354797" y="255860"/>
                </a:cubicBezTo>
                <a:cubicBezTo>
                  <a:pt x="293828" y="255860"/>
                  <a:pt x="259642" y="204054"/>
                  <a:pt x="259642" y="127930"/>
                </a:cubicBezTo>
                <a:cubicBezTo>
                  <a:pt x="259642" y="51806"/>
                  <a:pt x="293828" y="0"/>
                  <a:pt x="354797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[T2O] Google Shape;89;p13">
            <a:extLst>
              <a:ext uri="{FF2B5EF4-FFF2-40B4-BE49-F238E27FC236}">
                <a16:creationId xmlns:a16="http://schemas.microsoft.com/office/drawing/2014/main" id="{AFA5FAA9-281F-F84B-BA65-0B1617E96E33}"/>
              </a:ext>
            </a:extLst>
          </p:cNvPr>
          <p:cNvSpPr/>
          <p:nvPr/>
        </p:nvSpPr>
        <p:spPr>
          <a:xfrm>
            <a:off x="8418109" y="4172977"/>
            <a:ext cx="2055514" cy="1113110"/>
          </a:xfrm>
          <a:custGeom>
            <a:avLst/>
            <a:gdLst/>
            <a:ahLst/>
            <a:cxnLst/>
            <a:rect l="l" t="t" r="r" b="b"/>
            <a:pathLst>
              <a:path w="2055514" h="1113110">
                <a:moveTo>
                  <a:pt x="1337301" y="957338"/>
                </a:moveTo>
                <a:cubicBezTo>
                  <a:pt x="1302058" y="957338"/>
                  <a:pt x="1274921" y="984475"/>
                  <a:pt x="1274921" y="1020422"/>
                </a:cubicBezTo>
                <a:cubicBezTo>
                  <a:pt x="1274921" y="1056370"/>
                  <a:pt x="1302058" y="1083507"/>
                  <a:pt x="1337301" y="1083507"/>
                </a:cubicBezTo>
                <a:cubicBezTo>
                  <a:pt x="1372895" y="1083507"/>
                  <a:pt x="1400032" y="1056370"/>
                  <a:pt x="1400032" y="1020422"/>
                </a:cubicBezTo>
                <a:cubicBezTo>
                  <a:pt x="1400032" y="984475"/>
                  <a:pt x="1372895" y="957338"/>
                  <a:pt x="1337301" y="957338"/>
                </a:cubicBezTo>
                <a:close/>
                <a:moveTo>
                  <a:pt x="1127046" y="956634"/>
                </a:moveTo>
                <a:cubicBezTo>
                  <a:pt x="1093918" y="956634"/>
                  <a:pt x="1071010" y="977074"/>
                  <a:pt x="1066076" y="1007735"/>
                </a:cubicBezTo>
                <a:lnTo>
                  <a:pt x="1183786" y="1007735"/>
                </a:lnTo>
                <a:cubicBezTo>
                  <a:pt x="1178499" y="972845"/>
                  <a:pt x="1153477" y="956634"/>
                  <a:pt x="1127046" y="956634"/>
                </a:cubicBezTo>
                <a:close/>
                <a:moveTo>
                  <a:pt x="507921" y="956634"/>
                </a:moveTo>
                <a:cubicBezTo>
                  <a:pt x="474793" y="956634"/>
                  <a:pt x="451885" y="977074"/>
                  <a:pt x="446951" y="1007735"/>
                </a:cubicBezTo>
                <a:lnTo>
                  <a:pt x="564661" y="1007735"/>
                </a:lnTo>
                <a:cubicBezTo>
                  <a:pt x="559375" y="972845"/>
                  <a:pt x="534352" y="956634"/>
                  <a:pt x="507921" y="956634"/>
                </a:cubicBezTo>
                <a:close/>
                <a:moveTo>
                  <a:pt x="1558843" y="929144"/>
                </a:moveTo>
                <a:lnTo>
                  <a:pt x="1558843" y="961215"/>
                </a:lnTo>
                <a:cubicBezTo>
                  <a:pt x="1532411" y="960158"/>
                  <a:pt x="1503864" y="973550"/>
                  <a:pt x="1503864" y="1015136"/>
                </a:cubicBezTo>
                <a:lnTo>
                  <a:pt x="1503864" y="1108529"/>
                </a:lnTo>
                <a:lnTo>
                  <a:pt x="1473203" y="1108529"/>
                </a:lnTo>
                <a:lnTo>
                  <a:pt x="1473203" y="932316"/>
                </a:lnTo>
                <a:lnTo>
                  <a:pt x="1503864" y="932316"/>
                </a:lnTo>
                <a:lnTo>
                  <a:pt x="1503864" y="961920"/>
                </a:lnTo>
                <a:cubicBezTo>
                  <a:pt x="1515142" y="937250"/>
                  <a:pt x="1536640" y="929144"/>
                  <a:pt x="1558843" y="929144"/>
                </a:cubicBezTo>
                <a:close/>
                <a:moveTo>
                  <a:pt x="720642" y="929144"/>
                </a:moveTo>
                <a:lnTo>
                  <a:pt x="720642" y="961215"/>
                </a:lnTo>
                <a:cubicBezTo>
                  <a:pt x="694211" y="960158"/>
                  <a:pt x="665664" y="973550"/>
                  <a:pt x="665664" y="1015136"/>
                </a:cubicBezTo>
                <a:lnTo>
                  <a:pt x="665664" y="1108529"/>
                </a:lnTo>
                <a:lnTo>
                  <a:pt x="635003" y="1108529"/>
                </a:lnTo>
                <a:lnTo>
                  <a:pt x="635003" y="932316"/>
                </a:lnTo>
                <a:lnTo>
                  <a:pt x="665664" y="932316"/>
                </a:lnTo>
                <a:lnTo>
                  <a:pt x="665664" y="961920"/>
                </a:lnTo>
                <a:cubicBezTo>
                  <a:pt x="676942" y="937250"/>
                  <a:pt x="698440" y="929144"/>
                  <a:pt x="720642" y="929144"/>
                </a:cubicBezTo>
                <a:close/>
                <a:moveTo>
                  <a:pt x="1333424" y="927735"/>
                </a:moveTo>
                <a:cubicBezTo>
                  <a:pt x="1363380" y="927735"/>
                  <a:pt x="1385935" y="941127"/>
                  <a:pt x="1400032" y="962625"/>
                </a:cubicBezTo>
                <a:lnTo>
                  <a:pt x="1400032" y="932316"/>
                </a:lnTo>
                <a:lnTo>
                  <a:pt x="1430693" y="932316"/>
                </a:lnTo>
                <a:lnTo>
                  <a:pt x="1430693" y="1108529"/>
                </a:lnTo>
                <a:lnTo>
                  <a:pt x="1400032" y="1108529"/>
                </a:lnTo>
                <a:lnTo>
                  <a:pt x="1400032" y="1078220"/>
                </a:lnTo>
                <a:cubicBezTo>
                  <a:pt x="1385935" y="1099718"/>
                  <a:pt x="1363380" y="1113110"/>
                  <a:pt x="1333424" y="1113110"/>
                </a:cubicBezTo>
                <a:cubicBezTo>
                  <a:pt x="1284437" y="1113110"/>
                  <a:pt x="1244260" y="1072581"/>
                  <a:pt x="1244260" y="1020422"/>
                </a:cubicBezTo>
                <a:cubicBezTo>
                  <a:pt x="1244260" y="968264"/>
                  <a:pt x="1284437" y="927735"/>
                  <a:pt x="1333424" y="927735"/>
                </a:cubicBezTo>
                <a:close/>
                <a:moveTo>
                  <a:pt x="1127046" y="927735"/>
                </a:moveTo>
                <a:cubicBezTo>
                  <a:pt x="1180262" y="927735"/>
                  <a:pt x="1214799" y="971435"/>
                  <a:pt x="1214799" y="1020775"/>
                </a:cubicBezTo>
                <a:cubicBezTo>
                  <a:pt x="1214799" y="1025356"/>
                  <a:pt x="1214447" y="1029938"/>
                  <a:pt x="1213742" y="1034519"/>
                </a:cubicBezTo>
                <a:lnTo>
                  <a:pt x="1066076" y="1034519"/>
                </a:lnTo>
                <a:cubicBezTo>
                  <a:pt x="1072067" y="1066238"/>
                  <a:pt x="1097089" y="1084211"/>
                  <a:pt x="1129865" y="1084211"/>
                </a:cubicBezTo>
                <a:cubicBezTo>
                  <a:pt x="1154182" y="1084211"/>
                  <a:pt x="1171804" y="1072934"/>
                  <a:pt x="1180614" y="1058484"/>
                </a:cubicBezTo>
                <a:lnTo>
                  <a:pt x="1206694" y="1073286"/>
                </a:lnTo>
                <a:cubicBezTo>
                  <a:pt x="1191187" y="1097251"/>
                  <a:pt x="1164403" y="1113110"/>
                  <a:pt x="1129160" y="1113110"/>
                </a:cubicBezTo>
                <a:cubicBezTo>
                  <a:pt x="1072420" y="1113110"/>
                  <a:pt x="1034710" y="1073286"/>
                  <a:pt x="1034710" y="1020422"/>
                </a:cubicBezTo>
                <a:cubicBezTo>
                  <a:pt x="1034710" y="968264"/>
                  <a:pt x="1072067" y="927735"/>
                  <a:pt x="1127046" y="927735"/>
                </a:cubicBezTo>
                <a:close/>
                <a:moveTo>
                  <a:pt x="507921" y="927735"/>
                </a:moveTo>
                <a:cubicBezTo>
                  <a:pt x="561137" y="927735"/>
                  <a:pt x="595674" y="971435"/>
                  <a:pt x="595674" y="1020775"/>
                </a:cubicBezTo>
                <a:cubicBezTo>
                  <a:pt x="595674" y="1025356"/>
                  <a:pt x="595322" y="1029938"/>
                  <a:pt x="594617" y="1034519"/>
                </a:cubicBezTo>
                <a:lnTo>
                  <a:pt x="446951" y="1034519"/>
                </a:lnTo>
                <a:cubicBezTo>
                  <a:pt x="452942" y="1066238"/>
                  <a:pt x="477964" y="1084211"/>
                  <a:pt x="510740" y="1084211"/>
                </a:cubicBezTo>
                <a:cubicBezTo>
                  <a:pt x="535057" y="1084211"/>
                  <a:pt x="552679" y="1072934"/>
                  <a:pt x="561489" y="1058484"/>
                </a:cubicBezTo>
                <a:lnTo>
                  <a:pt x="587569" y="1073286"/>
                </a:lnTo>
                <a:cubicBezTo>
                  <a:pt x="572062" y="1097251"/>
                  <a:pt x="545278" y="1113110"/>
                  <a:pt x="510035" y="1113110"/>
                </a:cubicBezTo>
                <a:cubicBezTo>
                  <a:pt x="453295" y="1113110"/>
                  <a:pt x="415585" y="1073286"/>
                  <a:pt x="415585" y="1020422"/>
                </a:cubicBezTo>
                <a:cubicBezTo>
                  <a:pt x="415585" y="968264"/>
                  <a:pt x="452942" y="927735"/>
                  <a:pt x="507921" y="927735"/>
                </a:cubicBezTo>
                <a:close/>
                <a:moveTo>
                  <a:pt x="251850" y="892492"/>
                </a:moveTo>
                <a:lnTo>
                  <a:pt x="251850" y="989761"/>
                </a:lnTo>
                <a:lnTo>
                  <a:pt x="308591" y="989761"/>
                </a:lnTo>
                <a:cubicBezTo>
                  <a:pt x="335728" y="989761"/>
                  <a:pt x="355816" y="968968"/>
                  <a:pt x="355816" y="941127"/>
                </a:cubicBezTo>
                <a:cubicBezTo>
                  <a:pt x="355816" y="912933"/>
                  <a:pt x="335728" y="892492"/>
                  <a:pt x="308591" y="892492"/>
                </a:cubicBezTo>
                <a:close/>
                <a:moveTo>
                  <a:pt x="814587" y="861831"/>
                </a:moveTo>
                <a:lnTo>
                  <a:pt x="851240" y="861831"/>
                </a:lnTo>
                <a:lnTo>
                  <a:pt x="918200" y="977427"/>
                </a:lnTo>
                <a:lnTo>
                  <a:pt x="985161" y="861831"/>
                </a:lnTo>
                <a:lnTo>
                  <a:pt x="1021813" y="861831"/>
                </a:lnTo>
                <a:lnTo>
                  <a:pt x="934412" y="1008792"/>
                </a:lnTo>
                <a:lnTo>
                  <a:pt x="934412" y="1108529"/>
                </a:lnTo>
                <a:lnTo>
                  <a:pt x="901636" y="1108529"/>
                </a:lnTo>
                <a:lnTo>
                  <a:pt x="901636" y="1008440"/>
                </a:lnTo>
                <a:close/>
                <a:moveTo>
                  <a:pt x="219075" y="861831"/>
                </a:moveTo>
                <a:lnTo>
                  <a:pt x="308591" y="861831"/>
                </a:lnTo>
                <a:cubicBezTo>
                  <a:pt x="354054" y="861831"/>
                  <a:pt x="388239" y="896016"/>
                  <a:pt x="388239" y="941127"/>
                </a:cubicBezTo>
                <a:cubicBezTo>
                  <a:pt x="388239" y="985885"/>
                  <a:pt x="354054" y="1020422"/>
                  <a:pt x="308591" y="1020422"/>
                </a:cubicBezTo>
                <a:lnTo>
                  <a:pt x="251850" y="1020422"/>
                </a:lnTo>
                <a:lnTo>
                  <a:pt x="251850" y="1108529"/>
                </a:lnTo>
                <a:lnTo>
                  <a:pt x="219075" y="1108529"/>
                </a:lnTo>
                <a:close/>
                <a:moveTo>
                  <a:pt x="1760687" y="857250"/>
                </a:moveTo>
                <a:lnTo>
                  <a:pt x="1776546" y="886149"/>
                </a:lnTo>
                <a:lnTo>
                  <a:pt x="1792405" y="857250"/>
                </a:lnTo>
                <a:lnTo>
                  <a:pt x="1812493" y="869232"/>
                </a:lnTo>
                <a:lnTo>
                  <a:pt x="1793815" y="895312"/>
                </a:lnTo>
                <a:lnTo>
                  <a:pt x="1825885" y="893549"/>
                </a:lnTo>
                <a:lnTo>
                  <a:pt x="1825885" y="916105"/>
                </a:lnTo>
                <a:lnTo>
                  <a:pt x="1793815" y="914695"/>
                </a:lnTo>
                <a:lnTo>
                  <a:pt x="1812493" y="940422"/>
                </a:lnTo>
                <a:lnTo>
                  <a:pt x="1792405" y="952404"/>
                </a:lnTo>
                <a:lnTo>
                  <a:pt x="1776546" y="923506"/>
                </a:lnTo>
                <a:lnTo>
                  <a:pt x="1760687" y="952404"/>
                </a:lnTo>
                <a:lnTo>
                  <a:pt x="1740951" y="940422"/>
                </a:lnTo>
                <a:lnTo>
                  <a:pt x="1759277" y="914695"/>
                </a:lnTo>
                <a:lnTo>
                  <a:pt x="1727559" y="916105"/>
                </a:lnTo>
                <a:lnTo>
                  <a:pt x="1727559" y="893549"/>
                </a:lnTo>
                <a:lnTo>
                  <a:pt x="1759277" y="895312"/>
                </a:lnTo>
                <a:lnTo>
                  <a:pt x="1740951" y="869232"/>
                </a:lnTo>
                <a:close/>
                <a:moveTo>
                  <a:pt x="1617812" y="857250"/>
                </a:moveTo>
                <a:lnTo>
                  <a:pt x="1633671" y="886149"/>
                </a:lnTo>
                <a:lnTo>
                  <a:pt x="1649530" y="857250"/>
                </a:lnTo>
                <a:lnTo>
                  <a:pt x="1669618" y="869232"/>
                </a:lnTo>
                <a:lnTo>
                  <a:pt x="1650939" y="895312"/>
                </a:lnTo>
                <a:lnTo>
                  <a:pt x="1683010" y="893549"/>
                </a:lnTo>
                <a:lnTo>
                  <a:pt x="1683010" y="916105"/>
                </a:lnTo>
                <a:lnTo>
                  <a:pt x="1650939" y="914695"/>
                </a:lnTo>
                <a:lnTo>
                  <a:pt x="1669618" y="940422"/>
                </a:lnTo>
                <a:lnTo>
                  <a:pt x="1649530" y="952404"/>
                </a:lnTo>
                <a:lnTo>
                  <a:pt x="1633671" y="923506"/>
                </a:lnTo>
                <a:lnTo>
                  <a:pt x="1617812" y="952404"/>
                </a:lnTo>
                <a:lnTo>
                  <a:pt x="1598076" y="940422"/>
                </a:lnTo>
                <a:lnTo>
                  <a:pt x="1616402" y="914695"/>
                </a:lnTo>
                <a:lnTo>
                  <a:pt x="1584684" y="916105"/>
                </a:lnTo>
                <a:lnTo>
                  <a:pt x="1584684" y="893549"/>
                </a:lnTo>
                <a:lnTo>
                  <a:pt x="1616402" y="895312"/>
                </a:lnTo>
                <a:lnTo>
                  <a:pt x="1598076" y="869232"/>
                </a:lnTo>
                <a:close/>
                <a:moveTo>
                  <a:pt x="365398" y="529066"/>
                </a:moveTo>
                <a:cubicBezTo>
                  <a:pt x="330508" y="529066"/>
                  <a:pt x="303371" y="556203"/>
                  <a:pt x="303371" y="591797"/>
                </a:cubicBezTo>
                <a:cubicBezTo>
                  <a:pt x="303371" y="627392"/>
                  <a:pt x="330508" y="654529"/>
                  <a:pt x="365398" y="654529"/>
                </a:cubicBezTo>
                <a:cubicBezTo>
                  <a:pt x="400640" y="654529"/>
                  <a:pt x="427777" y="627392"/>
                  <a:pt x="427777" y="591797"/>
                </a:cubicBezTo>
                <a:cubicBezTo>
                  <a:pt x="427777" y="556203"/>
                  <a:pt x="400640" y="529066"/>
                  <a:pt x="365398" y="529066"/>
                </a:cubicBezTo>
                <a:close/>
                <a:moveTo>
                  <a:pt x="1461125" y="528713"/>
                </a:moveTo>
                <a:cubicBezTo>
                  <a:pt x="1425883" y="528713"/>
                  <a:pt x="1398746" y="555850"/>
                  <a:pt x="1398746" y="591797"/>
                </a:cubicBezTo>
                <a:cubicBezTo>
                  <a:pt x="1398746" y="627745"/>
                  <a:pt x="1425883" y="654882"/>
                  <a:pt x="1461125" y="654882"/>
                </a:cubicBezTo>
                <a:cubicBezTo>
                  <a:pt x="1496720" y="654882"/>
                  <a:pt x="1523857" y="627745"/>
                  <a:pt x="1523857" y="591797"/>
                </a:cubicBezTo>
                <a:cubicBezTo>
                  <a:pt x="1523857" y="555850"/>
                  <a:pt x="1496720" y="528713"/>
                  <a:pt x="1461125" y="528713"/>
                </a:cubicBezTo>
                <a:close/>
                <a:moveTo>
                  <a:pt x="1250870" y="528009"/>
                </a:moveTo>
                <a:cubicBezTo>
                  <a:pt x="1217743" y="528009"/>
                  <a:pt x="1194835" y="548449"/>
                  <a:pt x="1189901" y="579110"/>
                </a:cubicBezTo>
                <a:lnTo>
                  <a:pt x="1307611" y="579110"/>
                </a:lnTo>
                <a:cubicBezTo>
                  <a:pt x="1302325" y="544220"/>
                  <a:pt x="1277302" y="528009"/>
                  <a:pt x="1250870" y="528009"/>
                </a:cubicBezTo>
                <a:close/>
                <a:moveTo>
                  <a:pt x="688896" y="528009"/>
                </a:moveTo>
                <a:cubicBezTo>
                  <a:pt x="655767" y="528009"/>
                  <a:pt x="632860" y="548449"/>
                  <a:pt x="627926" y="579110"/>
                </a:cubicBezTo>
                <a:lnTo>
                  <a:pt x="745636" y="579110"/>
                </a:lnTo>
                <a:cubicBezTo>
                  <a:pt x="740349" y="544220"/>
                  <a:pt x="715327" y="528009"/>
                  <a:pt x="688896" y="528009"/>
                </a:cubicBezTo>
                <a:close/>
                <a:moveTo>
                  <a:pt x="577767" y="500519"/>
                </a:moveTo>
                <a:lnTo>
                  <a:pt x="577767" y="532590"/>
                </a:lnTo>
                <a:cubicBezTo>
                  <a:pt x="551335" y="531533"/>
                  <a:pt x="522789" y="544925"/>
                  <a:pt x="522789" y="586511"/>
                </a:cubicBezTo>
                <a:lnTo>
                  <a:pt x="522789" y="679904"/>
                </a:lnTo>
                <a:lnTo>
                  <a:pt x="492128" y="679904"/>
                </a:lnTo>
                <a:lnTo>
                  <a:pt x="492128" y="503691"/>
                </a:lnTo>
                <a:lnTo>
                  <a:pt x="522789" y="503691"/>
                </a:lnTo>
                <a:lnTo>
                  <a:pt x="522789" y="533295"/>
                </a:lnTo>
                <a:cubicBezTo>
                  <a:pt x="534067" y="508625"/>
                  <a:pt x="555565" y="500519"/>
                  <a:pt x="577767" y="500519"/>
                </a:cubicBezTo>
                <a:close/>
                <a:moveTo>
                  <a:pt x="1988201" y="499110"/>
                </a:moveTo>
                <a:cubicBezTo>
                  <a:pt x="2017099" y="499110"/>
                  <a:pt x="2040359" y="512854"/>
                  <a:pt x="2051637" y="535762"/>
                </a:cubicBezTo>
                <a:lnTo>
                  <a:pt x="2025910" y="550211"/>
                </a:lnTo>
                <a:cubicBezTo>
                  <a:pt x="2019214" y="534352"/>
                  <a:pt x="2003707" y="527656"/>
                  <a:pt x="1988201" y="527656"/>
                </a:cubicBezTo>
                <a:cubicBezTo>
                  <a:pt x="1972342" y="527656"/>
                  <a:pt x="1956835" y="535409"/>
                  <a:pt x="1956835" y="551269"/>
                </a:cubicBezTo>
                <a:cubicBezTo>
                  <a:pt x="1956835" y="588978"/>
                  <a:pt x="2055514" y="566775"/>
                  <a:pt x="2055514" y="631621"/>
                </a:cubicBezTo>
                <a:cubicBezTo>
                  <a:pt x="2055514" y="664397"/>
                  <a:pt x="2027320" y="684485"/>
                  <a:pt x="1989610" y="684485"/>
                </a:cubicBezTo>
                <a:cubicBezTo>
                  <a:pt x="1954368" y="684485"/>
                  <a:pt x="1929698" y="667569"/>
                  <a:pt x="1919478" y="643252"/>
                </a:cubicBezTo>
                <a:lnTo>
                  <a:pt x="1945909" y="628097"/>
                </a:lnTo>
                <a:cubicBezTo>
                  <a:pt x="1951549" y="645014"/>
                  <a:pt x="1967760" y="655586"/>
                  <a:pt x="1989610" y="655586"/>
                </a:cubicBezTo>
                <a:cubicBezTo>
                  <a:pt x="2008289" y="655586"/>
                  <a:pt x="2024501" y="648890"/>
                  <a:pt x="2024501" y="631621"/>
                </a:cubicBezTo>
                <a:cubicBezTo>
                  <a:pt x="2024501" y="593912"/>
                  <a:pt x="1925821" y="615410"/>
                  <a:pt x="1925821" y="551621"/>
                </a:cubicBezTo>
                <a:cubicBezTo>
                  <a:pt x="1925821" y="520608"/>
                  <a:pt x="1952606" y="499110"/>
                  <a:pt x="1988201" y="499110"/>
                </a:cubicBezTo>
                <a:close/>
                <a:moveTo>
                  <a:pt x="1457249" y="499110"/>
                </a:moveTo>
                <a:cubicBezTo>
                  <a:pt x="1487205" y="499110"/>
                  <a:pt x="1509760" y="512502"/>
                  <a:pt x="1523857" y="534000"/>
                </a:cubicBezTo>
                <a:lnTo>
                  <a:pt x="1523857" y="503691"/>
                </a:lnTo>
                <a:lnTo>
                  <a:pt x="1554518" y="503691"/>
                </a:lnTo>
                <a:lnTo>
                  <a:pt x="1554518" y="679904"/>
                </a:lnTo>
                <a:lnTo>
                  <a:pt x="1523857" y="679904"/>
                </a:lnTo>
                <a:lnTo>
                  <a:pt x="1523857" y="649595"/>
                </a:lnTo>
                <a:cubicBezTo>
                  <a:pt x="1509760" y="671093"/>
                  <a:pt x="1487205" y="684485"/>
                  <a:pt x="1457249" y="684485"/>
                </a:cubicBezTo>
                <a:cubicBezTo>
                  <a:pt x="1408262" y="684485"/>
                  <a:pt x="1368085" y="643956"/>
                  <a:pt x="1368085" y="591797"/>
                </a:cubicBezTo>
                <a:cubicBezTo>
                  <a:pt x="1368085" y="539639"/>
                  <a:pt x="1408262" y="499110"/>
                  <a:pt x="1457249" y="499110"/>
                </a:cubicBezTo>
                <a:close/>
                <a:moveTo>
                  <a:pt x="1250870" y="499110"/>
                </a:moveTo>
                <a:cubicBezTo>
                  <a:pt x="1304087" y="499110"/>
                  <a:pt x="1338624" y="542810"/>
                  <a:pt x="1338624" y="592150"/>
                </a:cubicBezTo>
                <a:cubicBezTo>
                  <a:pt x="1338624" y="596731"/>
                  <a:pt x="1338272" y="601313"/>
                  <a:pt x="1337567" y="605894"/>
                </a:cubicBezTo>
                <a:lnTo>
                  <a:pt x="1189901" y="605894"/>
                </a:lnTo>
                <a:cubicBezTo>
                  <a:pt x="1195892" y="637613"/>
                  <a:pt x="1220914" y="655586"/>
                  <a:pt x="1253690" y="655586"/>
                </a:cubicBezTo>
                <a:cubicBezTo>
                  <a:pt x="1278007" y="655586"/>
                  <a:pt x="1295629" y="644309"/>
                  <a:pt x="1304439" y="629859"/>
                </a:cubicBezTo>
                <a:lnTo>
                  <a:pt x="1330519" y="644661"/>
                </a:lnTo>
                <a:cubicBezTo>
                  <a:pt x="1315012" y="668626"/>
                  <a:pt x="1288228" y="684485"/>
                  <a:pt x="1252985" y="684485"/>
                </a:cubicBezTo>
                <a:cubicBezTo>
                  <a:pt x="1196245" y="684485"/>
                  <a:pt x="1158535" y="644661"/>
                  <a:pt x="1158535" y="591797"/>
                </a:cubicBezTo>
                <a:cubicBezTo>
                  <a:pt x="1158535" y="539639"/>
                  <a:pt x="1195892" y="499110"/>
                  <a:pt x="1250870" y="499110"/>
                </a:cubicBezTo>
                <a:close/>
                <a:moveTo>
                  <a:pt x="688896" y="499110"/>
                </a:moveTo>
                <a:cubicBezTo>
                  <a:pt x="742112" y="499110"/>
                  <a:pt x="776649" y="542810"/>
                  <a:pt x="776649" y="592150"/>
                </a:cubicBezTo>
                <a:cubicBezTo>
                  <a:pt x="776649" y="596731"/>
                  <a:pt x="776297" y="601313"/>
                  <a:pt x="775592" y="605894"/>
                </a:cubicBezTo>
                <a:lnTo>
                  <a:pt x="627926" y="605894"/>
                </a:lnTo>
                <a:cubicBezTo>
                  <a:pt x="633917" y="637613"/>
                  <a:pt x="658939" y="655586"/>
                  <a:pt x="691715" y="655586"/>
                </a:cubicBezTo>
                <a:cubicBezTo>
                  <a:pt x="716032" y="655586"/>
                  <a:pt x="733653" y="644309"/>
                  <a:pt x="742464" y="629859"/>
                </a:cubicBezTo>
                <a:lnTo>
                  <a:pt x="768543" y="644661"/>
                </a:lnTo>
                <a:cubicBezTo>
                  <a:pt x="753037" y="668626"/>
                  <a:pt x="726253" y="684485"/>
                  <a:pt x="691010" y="684485"/>
                </a:cubicBezTo>
                <a:cubicBezTo>
                  <a:pt x="634269" y="684485"/>
                  <a:pt x="596560" y="644661"/>
                  <a:pt x="596560" y="591797"/>
                </a:cubicBezTo>
                <a:cubicBezTo>
                  <a:pt x="596560" y="539639"/>
                  <a:pt x="633917" y="499110"/>
                  <a:pt x="688896" y="499110"/>
                </a:cubicBezTo>
                <a:close/>
                <a:moveTo>
                  <a:pt x="365398" y="499110"/>
                </a:moveTo>
                <a:cubicBezTo>
                  <a:pt x="416852" y="499110"/>
                  <a:pt x="458438" y="539639"/>
                  <a:pt x="458438" y="591797"/>
                </a:cubicBezTo>
                <a:cubicBezTo>
                  <a:pt x="458438" y="643956"/>
                  <a:pt x="416852" y="684485"/>
                  <a:pt x="365398" y="684485"/>
                </a:cubicBezTo>
                <a:cubicBezTo>
                  <a:pt x="313944" y="684485"/>
                  <a:pt x="272710" y="643956"/>
                  <a:pt x="272710" y="591797"/>
                </a:cubicBezTo>
                <a:cubicBezTo>
                  <a:pt x="272710" y="539639"/>
                  <a:pt x="313944" y="499110"/>
                  <a:pt x="365398" y="499110"/>
                </a:cubicBezTo>
                <a:close/>
                <a:moveTo>
                  <a:pt x="947175" y="464220"/>
                </a:moveTo>
                <a:lnTo>
                  <a:pt x="947175" y="648890"/>
                </a:lnTo>
                <a:lnTo>
                  <a:pt x="1010612" y="648890"/>
                </a:lnTo>
                <a:cubicBezTo>
                  <a:pt x="1061361" y="648890"/>
                  <a:pt x="1096251" y="608714"/>
                  <a:pt x="1096251" y="556555"/>
                </a:cubicBezTo>
                <a:cubicBezTo>
                  <a:pt x="1096251" y="504396"/>
                  <a:pt x="1061361" y="464220"/>
                  <a:pt x="1010612" y="464220"/>
                </a:cubicBezTo>
                <a:close/>
                <a:moveTo>
                  <a:pt x="1646015" y="454352"/>
                </a:moveTo>
                <a:lnTo>
                  <a:pt x="1646015" y="503691"/>
                </a:lnTo>
                <a:lnTo>
                  <a:pt x="1692888" y="503691"/>
                </a:lnTo>
                <a:lnTo>
                  <a:pt x="1692888" y="533295"/>
                </a:lnTo>
                <a:lnTo>
                  <a:pt x="1646015" y="533295"/>
                </a:lnTo>
                <a:lnTo>
                  <a:pt x="1646015" y="628802"/>
                </a:lnTo>
                <a:cubicBezTo>
                  <a:pt x="1646015" y="655586"/>
                  <a:pt x="1661522" y="653824"/>
                  <a:pt x="1692888" y="652415"/>
                </a:cubicBezTo>
                <a:lnTo>
                  <a:pt x="1692888" y="679904"/>
                </a:lnTo>
                <a:cubicBezTo>
                  <a:pt x="1640024" y="686952"/>
                  <a:pt x="1615354" y="672855"/>
                  <a:pt x="1615354" y="628802"/>
                </a:cubicBezTo>
                <a:lnTo>
                  <a:pt x="1615354" y="533295"/>
                </a:lnTo>
                <a:lnTo>
                  <a:pt x="1580464" y="533295"/>
                </a:lnTo>
                <a:lnTo>
                  <a:pt x="1580464" y="503691"/>
                </a:lnTo>
                <a:lnTo>
                  <a:pt x="1615354" y="503691"/>
                </a:lnTo>
                <a:lnTo>
                  <a:pt x="1615354" y="463515"/>
                </a:lnTo>
                <a:close/>
                <a:moveTo>
                  <a:pt x="1730378" y="433206"/>
                </a:moveTo>
                <a:lnTo>
                  <a:pt x="1761039" y="433206"/>
                </a:lnTo>
                <a:lnTo>
                  <a:pt x="1761039" y="529066"/>
                </a:lnTo>
                <a:cubicBezTo>
                  <a:pt x="1774079" y="508273"/>
                  <a:pt x="1793462" y="499110"/>
                  <a:pt x="1818132" y="499110"/>
                </a:cubicBezTo>
                <a:cubicBezTo>
                  <a:pt x="1859366" y="499110"/>
                  <a:pt x="1886503" y="526599"/>
                  <a:pt x="1886503" y="571709"/>
                </a:cubicBezTo>
                <a:lnTo>
                  <a:pt x="1886503" y="679904"/>
                </a:lnTo>
                <a:lnTo>
                  <a:pt x="1855841" y="679904"/>
                </a:lnTo>
                <a:lnTo>
                  <a:pt x="1855841" y="573471"/>
                </a:lnTo>
                <a:cubicBezTo>
                  <a:pt x="1855841" y="544573"/>
                  <a:pt x="1839277" y="528361"/>
                  <a:pt x="1812141" y="528361"/>
                </a:cubicBezTo>
                <a:cubicBezTo>
                  <a:pt x="1783947" y="528361"/>
                  <a:pt x="1761039" y="544925"/>
                  <a:pt x="1761039" y="586511"/>
                </a:cubicBezTo>
                <a:lnTo>
                  <a:pt x="1761039" y="679904"/>
                </a:lnTo>
                <a:lnTo>
                  <a:pt x="1730378" y="679904"/>
                </a:lnTo>
                <a:close/>
                <a:moveTo>
                  <a:pt x="914400" y="433206"/>
                </a:moveTo>
                <a:lnTo>
                  <a:pt x="1010612" y="433206"/>
                </a:lnTo>
                <a:cubicBezTo>
                  <a:pt x="1078630" y="433206"/>
                  <a:pt x="1127617" y="488185"/>
                  <a:pt x="1127617" y="556555"/>
                </a:cubicBezTo>
                <a:cubicBezTo>
                  <a:pt x="1127617" y="624925"/>
                  <a:pt x="1078630" y="679904"/>
                  <a:pt x="1010612" y="679904"/>
                </a:cubicBezTo>
                <a:lnTo>
                  <a:pt x="914400" y="679904"/>
                </a:lnTo>
                <a:close/>
                <a:moveTo>
                  <a:pt x="0" y="433206"/>
                </a:moveTo>
                <a:lnTo>
                  <a:pt x="37005" y="433206"/>
                </a:lnTo>
                <a:lnTo>
                  <a:pt x="115595" y="563603"/>
                </a:lnTo>
                <a:lnTo>
                  <a:pt x="193834" y="433206"/>
                </a:lnTo>
                <a:lnTo>
                  <a:pt x="230838" y="433206"/>
                </a:lnTo>
                <a:lnTo>
                  <a:pt x="230838" y="679904"/>
                </a:lnTo>
                <a:lnTo>
                  <a:pt x="198415" y="679904"/>
                </a:lnTo>
                <a:lnTo>
                  <a:pt x="198415" y="487127"/>
                </a:lnTo>
                <a:lnTo>
                  <a:pt x="117710" y="621401"/>
                </a:lnTo>
                <a:lnTo>
                  <a:pt x="113481" y="621401"/>
                </a:lnTo>
                <a:lnTo>
                  <a:pt x="32775" y="487480"/>
                </a:lnTo>
                <a:lnTo>
                  <a:pt x="32775" y="679904"/>
                </a:lnTo>
                <a:lnTo>
                  <a:pt x="0" y="679904"/>
                </a:lnTo>
                <a:close/>
                <a:moveTo>
                  <a:pt x="855126" y="214979"/>
                </a:moveTo>
                <a:lnTo>
                  <a:pt x="890368" y="214979"/>
                </a:lnTo>
                <a:lnTo>
                  <a:pt x="867461" y="300618"/>
                </a:lnTo>
                <a:lnTo>
                  <a:pt x="841029" y="300618"/>
                </a:lnTo>
                <a:close/>
                <a:moveTo>
                  <a:pt x="1456182" y="31718"/>
                </a:moveTo>
                <a:cubicBezTo>
                  <a:pt x="1416358" y="31718"/>
                  <a:pt x="1393803" y="66608"/>
                  <a:pt x="1393803" y="127930"/>
                </a:cubicBezTo>
                <a:cubicBezTo>
                  <a:pt x="1393803" y="189252"/>
                  <a:pt x="1416358" y="223790"/>
                  <a:pt x="1456182" y="223790"/>
                </a:cubicBezTo>
                <a:cubicBezTo>
                  <a:pt x="1496006" y="223790"/>
                  <a:pt x="1518913" y="189252"/>
                  <a:pt x="1518913" y="127930"/>
                </a:cubicBezTo>
                <a:cubicBezTo>
                  <a:pt x="1518913" y="66608"/>
                  <a:pt x="1496006" y="31718"/>
                  <a:pt x="1456182" y="31718"/>
                </a:cubicBezTo>
                <a:close/>
                <a:moveTo>
                  <a:pt x="1237107" y="31718"/>
                </a:moveTo>
                <a:cubicBezTo>
                  <a:pt x="1197283" y="31718"/>
                  <a:pt x="1174728" y="66608"/>
                  <a:pt x="1174728" y="127930"/>
                </a:cubicBezTo>
                <a:cubicBezTo>
                  <a:pt x="1174728" y="189252"/>
                  <a:pt x="1197283" y="223790"/>
                  <a:pt x="1237107" y="223790"/>
                </a:cubicBezTo>
                <a:cubicBezTo>
                  <a:pt x="1276931" y="223790"/>
                  <a:pt x="1299839" y="189252"/>
                  <a:pt x="1299839" y="127930"/>
                </a:cubicBezTo>
                <a:cubicBezTo>
                  <a:pt x="1299839" y="66608"/>
                  <a:pt x="1276931" y="31718"/>
                  <a:pt x="1237107" y="31718"/>
                </a:cubicBezTo>
                <a:close/>
                <a:moveTo>
                  <a:pt x="1018032" y="31718"/>
                </a:moveTo>
                <a:cubicBezTo>
                  <a:pt x="978208" y="31718"/>
                  <a:pt x="955653" y="66608"/>
                  <a:pt x="955653" y="127930"/>
                </a:cubicBezTo>
                <a:cubicBezTo>
                  <a:pt x="955653" y="189252"/>
                  <a:pt x="978208" y="223790"/>
                  <a:pt x="1018032" y="223790"/>
                </a:cubicBezTo>
                <a:cubicBezTo>
                  <a:pt x="1057856" y="223790"/>
                  <a:pt x="1080763" y="189252"/>
                  <a:pt x="1080763" y="127930"/>
                </a:cubicBezTo>
                <a:cubicBezTo>
                  <a:pt x="1080763" y="66608"/>
                  <a:pt x="1057856" y="31718"/>
                  <a:pt x="1018032" y="31718"/>
                </a:cubicBezTo>
                <a:close/>
                <a:moveTo>
                  <a:pt x="713232" y="31718"/>
                </a:moveTo>
                <a:cubicBezTo>
                  <a:pt x="673408" y="31718"/>
                  <a:pt x="650853" y="66608"/>
                  <a:pt x="650853" y="127930"/>
                </a:cubicBezTo>
                <a:cubicBezTo>
                  <a:pt x="650853" y="189252"/>
                  <a:pt x="673408" y="223790"/>
                  <a:pt x="713232" y="223790"/>
                </a:cubicBezTo>
                <a:cubicBezTo>
                  <a:pt x="753056" y="223790"/>
                  <a:pt x="775963" y="189252"/>
                  <a:pt x="775963" y="127930"/>
                </a:cubicBezTo>
                <a:cubicBezTo>
                  <a:pt x="775963" y="66608"/>
                  <a:pt x="753056" y="31718"/>
                  <a:pt x="713232" y="31718"/>
                </a:cubicBezTo>
                <a:close/>
                <a:moveTo>
                  <a:pt x="548173" y="4581"/>
                </a:moveTo>
                <a:lnTo>
                  <a:pt x="576367" y="4581"/>
                </a:lnTo>
                <a:lnTo>
                  <a:pt x="576367" y="251279"/>
                </a:lnTo>
                <a:lnTo>
                  <a:pt x="543944" y="251279"/>
                </a:lnTo>
                <a:lnTo>
                  <a:pt x="543944" y="39824"/>
                </a:lnTo>
                <a:lnTo>
                  <a:pt x="491433" y="55330"/>
                </a:lnTo>
                <a:lnTo>
                  <a:pt x="483327" y="27136"/>
                </a:lnTo>
                <a:close/>
                <a:moveTo>
                  <a:pt x="1456182" y="0"/>
                </a:moveTo>
                <a:cubicBezTo>
                  <a:pt x="1517504" y="0"/>
                  <a:pt x="1551337" y="51806"/>
                  <a:pt x="1551337" y="127930"/>
                </a:cubicBezTo>
                <a:cubicBezTo>
                  <a:pt x="1551337" y="204054"/>
                  <a:pt x="1517504" y="255860"/>
                  <a:pt x="1456182" y="255860"/>
                </a:cubicBezTo>
                <a:cubicBezTo>
                  <a:pt x="1395212" y="255860"/>
                  <a:pt x="1361027" y="204054"/>
                  <a:pt x="1361027" y="127930"/>
                </a:cubicBezTo>
                <a:cubicBezTo>
                  <a:pt x="1361027" y="51806"/>
                  <a:pt x="1395212" y="0"/>
                  <a:pt x="1456182" y="0"/>
                </a:cubicBezTo>
                <a:close/>
                <a:moveTo>
                  <a:pt x="1237107" y="0"/>
                </a:moveTo>
                <a:cubicBezTo>
                  <a:pt x="1298429" y="0"/>
                  <a:pt x="1332262" y="51806"/>
                  <a:pt x="1332262" y="127930"/>
                </a:cubicBezTo>
                <a:cubicBezTo>
                  <a:pt x="1332262" y="204054"/>
                  <a:pt x="1298429" y="255860"/>
                  <a:pt x="1237107" y="255860"/>
                </a:cubicBezTo>
                <a:cubicBezTo>
                  <a:pt x="1176137" y="255860"/>
                  <a:pt x="1141952" y="204054"/>
                  <a:pt x="1141952" y="127930"/>
                </a:cubicBezTo>
                <a:cubicBezTo>
                  <a:pt x="1141952" y="51806"/>
                  <a:pt x="1176137" y="0"/>
                  <a:pt x="1237107" y="0"/>
                </a:cubicBezTo>
                <a:close/>
                <a:moveTo>
                  <a:pt x="1018032" y="0"/>
                </a:moveTo>
                <a:cubicBezTo>
                  <a:pt x="1079354" y="0"/>
                  <a:pt x="1113187" y="51806"/>
                  <a:pt x="1113187" y="127930"/>
                </a:cubicBezTo>
                <a:cubicBezTo>
                  <a:pt x="1113187" y="204054"/>
                  <a:pt x="1079354" y="255860"/>
                  <a:pt x="1018032" y="255860"/>
                </a:cubicBezTo>
                <a:cubicBezTo>
                  <a:pt x="957062" y="255860"/>
                  <a:pt x="922877" y="204054"/>
                  <a:pt x="922877" y="127930"/>
                </a:cubicBezTo>
                <a:cubicBezTo>
                  <a:pt x="922877" y="51806"/>
                  <a:pt x="957062" y="0"/>
                  <a:pt x="1018032" y="0"/>
                </a:cubicBezTo>
                <a:close/>
                <a:moveTo>
                  <a:pt x="713232" y="0"/>
                </a:moveTo>
                <a:cubicBezTo>
                  <a:pt x="774554" y="0"/>
                  <a:pt x="808387" y="51806"/>
                  <a:pt x="808387" y="127930"/>
                </a:cubicBezTo>
                <a:cubicBezTo>
                  <a:pt x="808387" y="204054"/>
                  <a:pt x="774554" y="255860"/>
                  <a:pt x="713232" y="255860"/>
                </a:cubicBezTo>
                <a:cubicBezTo>
                  <a:pt x="652262" y="255860"/>
                  <a:pt x="618077" y="204054"/>
                  <a:pt x="618077" y="127930"/>
                </a:cubicBezTo>
                <a:cubicBezTo>
                  <a:pt x="618077" y="51806"/>
                  <a:pt x="652262" y="0"/>
                  <a:pt x="713232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3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11639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Google Shape;89;p13" hidden="1"/>
          <p:cNvSpPr txBox="1">
            <a:spLocks noGrp="1"/>
          </p:cNvSpPr>
          <p:nvPr>
            <p:ph type="title"/>
          </p:nvPr>
        </p:nvSpPr>
        <p:spPr>
          <a:xfrm>
            <a:off x="838200" y="805758"/>
            <a:ext cx="6051487" cy="217598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NEW Republican Tax Code deliberately and permanently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977B3A-8228-9B4A-8B68-8F3DA634B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85" r="17808"/>
          <a:stretch/>
        </p:blipFill>
        <p:spPr>
          <a:xfrm>
            <a:off x="7179503" y="1223319"/>
            <a:ext cx="4102217" cy="3786464"/>
          </a:xfrm>
          <a:prstGeom prst="rect">
            <a:avLst/>
          </a:prstGeom>
          <a:ln w="76200">
            <a:solidFill>
              <a:srgbClr val="AA1E29"/>
            </a:solidFill>
            <a:miter lim="800000"/>
          </a:ln>
        </p:spPr>
      </p:pic>
      <p:sp>
        <p:nvSpPr>
          <p:cNvPr id="13" name="[T2O] Placeholder converted by Text to Outline">
            <a:extLst>
              <a:ext uri="{FF2B5EF4-FFF2-40B4-BE49-F238E27FC236}">
                <a16:creationId xmlns:a16="http://schemas.microsoft.com/office/drawing/2014/main" id="{108ABD80-D14F-F84E-9BDB-2E20935D3125}"/>
              </a:ext>
            </a:extLst>
          </p:cNvPr>
          <p:cNvSpPr/>
          <p:nvPr/>
        </p:nvSpPr>
        <p:spPr>
          <a:xfrm>
            <a:off x="935245" y="1035451"/>
            <a:ext cx="5807202" cy="1732605"/>
          </a:xfrm>
          <a:custGeom>
            <a:avLst/>
            <a:gdLst/>
            <a:ahLst/>
            <a:cxnLst/>
            <a:rect l="l" t="t" r="r" b="b"/>
            <a:pathLst>
              <a:path w="5807202" h="1732605">
                <a:moveTo>
                  <a:pt x="2686536" y="1410862"/>
                </a:moveTo>
                <a:cubicBezTo>
                  <a:pt x="2647759" y="1410862"/>
                  <a:pt x="2619661" y="1437275"/>
                  <a:pt x="2619661" y="1479423"/>
                </a:cubicBezTo>
                <a:cubicBezTo>
                  <a:pt x="2619661" y="1521571"/>
                  <a:pt x="2647759" y="1547984"/>
                  <a:pt x="2686536" y="1547984"/>
                </a:cubicBezTo>
                <a:cubicBezTo>
                  <a:pt x="2725312" y="1547984"/>
                  <a:pt x="2753410" y="1521571"/>
                  <a:pt x="2753410" y="1479423"/>
                </a:cubicBezTo>
                <a:cubicBezTo>
                  <a:pt x="2753410" y="1437275"/>
                  <a:pt x="2725312" y="1410862"/>
                  <a:pt x="2686536" y="1410862"/>
                </a:cubicBezTo>
                <a:close/>
                <a:moveTo>
                  <a:pt x="1338510" y="1410862"/>
                </a:moveTo>
                <a:cubicBezTo>
                  <a:pt x="1299734" y="1410862"/>
                  <a:pt x="1271635" y="1437275"/>
                  <a:pt x="1271635" y="1479423"/>
                </a:cubicBezTo>
                <a:cubicBezTo>
                  <a:pt x="1271635" y="1521571"/>
                  <a:pt x="1299734" y="1547984"/>
                  <a:pt x="1338510" y="1547984"/>
                </a:cubicBezTo>
                <a:cubicBezTo>
                  <a:pt x="1377286" y="1547984"/>
                  <a:pt x="1405385" y="1521571"/>
                  <a:pt x="1405385" y="1479423"/>
                </a:cubicBezTo>
                <a:cubicBezTo>
                  <a:pt x="1405385" y="1437275"/>
                  <a:pt x="1377286" y="1410862"/>
                  <a:pt x="1338510" y="1410862"/>
                </a:cubicBezTo>
                <a:close/>
                <a:moveTo>
                  <a:pt x="838686" y="1410862"/>
                </a:moveTo>
                <a:cubicBezTo>
                  <a:pt x="799910" y="1410862"/>
                  <a:pt x="771811" y="1437275"/>
                  <a:pt x="771811" y="1479423"/>
                </a:cubicBezTo>
                <a:cubicBezTo>
                  <a:pt x="771811" y="1521571"/>
                  <a:pt x="799910" y="1547984"/>
                  <a:pt x="838686" y="1547984"/>
                </a:cubicBezTo>
                <a:cubicBezTo>
                  <a:pt x="877462" y="1547984"/>
                  <a:pt x="905561" y="1521571"/>
                  <a:pt x="905561" y="1479423"/>
                </a:cubicBezTo>
                <a:cubicBezTo>
                  <a:pt x="905561" y="1437275"/>
                  <a:pt x="877462" y="1410862"/>
                  <a:pt x="838686" y="1410862"/>
                </a:cubicBezTo>
                <a:close/>
                <a:moveTo>
                  <a:pt x="162411" y="1410862"/>
                </a:moveTo>
                <a:cubicBezTo>
                  <a:pt x="123634" y="1410862"/>
                  <a:pt x="95536" y="1437275"/>
                  <a:pt x="95536" y="1479423"/>
                </a:cubicBezTo>
                <a:cubicBezTo>
                  <a:pt x="95536" y="1521571"/>
                  <a:pt x="123634" y="1547984"/>
                  <a:pt x="162411" y="1547984"/>
                </a:cubicBezTo>
                <a:cubicBezTo>
                  <a:pt x="201187" y="1547984"/>
                  <a:pt x="229286" y="1521571"/>
                  <a:pt x="229286" y="1479423"/>
                </a:cubicBezTo>
                <a:cubicBezTo>
                  <a:pt x="229286" y="1437275"/>
                  <a:pt x="201187" y="1410862"/>
                  <a:pt x="162411" y="1410862"/>
                </a:cubicBezTo>
                <a:close/>
                <a:moveTo>
                  <a:pt x="3360563" y="1405804"/>
                </a:moveTo>
                <a:cubicBezTo>
                  <a:pt x="3328530" y="1405804"/>
                  <a:pt x="3307175" y="1421540"/>
                  <a:pt x="3299307" y="1450200"/>
                </a:cubicBezTo>
                <a:lnTo>
                  <a:pt x="3420132" y="1450200"/>
                </a:lnTo>
                <a:cubicBezTo>
                  <a:pt x="3411140" y="1417606"/>
                  <a:pt x="3385852" y="1405804"/>
                  <a:pt x="3360563" y="1405804"/>
                </a:cubicBezTo>
                <a:close/>
                <a:moveTo>
                  <a:pt x="1674638" y="1405804"/>
                </a:moveTo>
                <a:cubicBezTo>
                  <a:pt x="1642605" y="1405804"/>
                  <a:pt x="1621250" y="1421540"/>
                  <a:pt x="1613382" y="1450200"/>
                </a:cubicBezTo>
                <a:lnTo>
                  <a:pt x="1734207" y="1450200"/>
                </a:lnTo>
                <a:cubicBezTo>
                  <a:pt x="1725215" y="1417606"/>
                  <a:pt x="1699927" y="1405804"/>
                  <a:pt x="1674638" y="1405804"/>
                </a:cubicBezTo>
                <a:close/>
                <a:moveTo>
                  <a:pt x="4204430" y="1338929"/>
                </a:moveTo>
                <a:lnTo>
                  <a:pt x="4297156" y="1338929"/>
                </a:lnTo>
                <a:lnTo>
                  <a:pt x="4359535" y="1510894"/>
                </a:lnTo>
                <a:lnTo>
                  <a:pt x="4412361" y="1338929"/>
                </a:lnTo>
                <a:lnTo>
                  <a:pt x="4502277" y="1338929"/>
                </a:lnTo>
                <a:lnTo>
                  <a:pt x="4406179" y="1611487"/>
                </a:lnTo>
                <a:cubicBezTo>
                  <a:pt x="4374708" y="1700841"/>
                  <a:pt x="4324693" y="1736245"/>
                  <a:pt x="4246016" y="1732312"/>
                </a:cubicBezTo>
                <a:lnTo>
                  <a:pt x="4246016" y="1653635"/>
                </a:lnTo>
                <a:cubicBezTo>
                  <a:pt x="4285354" y="1653635"/>
                  <a:pt x="4303899" y="1641272"/>
                  <a:pt x="4316263" y="1606991"/>
                </a:cubicBezTo>
                <a:close/>
                <a:moveTo>
                  <a:pt x="2032206" y="1333309"/>
                </a:moveTo>
                <a:lnTo>
                  <a:pt x="2032206" y="1428845"/>
                </a:lnTo>
                <a:cubicBezTo>
                  <a:pt x="1997364" y="1423225"/>
                  <a:pt x="1947910" y="1437275"/>
                  <a:pt x="1947910" y="1492910"/>
                </a:cubicBezTo>
                <a:lnTo>
                  <a:pt x="1947910" y="1619917"/>
                </a:lnTo>
                <a:lnTo>
                  <a:pt x="1863614" y="1619917"/>
                </a:lnTo>
                <a:lnTo>
                  <a:pt x="1863614" y="1338929"/>
                </a:lnTo>
                <a:lnTo>
                  <a:pt x="1947910" y="1338929"/>
                </a:lnTo>
                <a:lnTo>
                  <a:pt x="1947910" y="1388945"/>
                </a:lnTo>
                <a:cubicBezTo>
                  <a:pt x="1959150" y="1351293"/>
                  <a:pt x="1996802" y="1333309"/>
                  <a:pt x="2032206" y="1333309"/>
                </a:cubicBezTo>
                <a:close/>
                <a:moveTo>
                  <a:pt x="3714197" y="1331061"/>
                </a:moveTo>
                <a:cubicBezTo>
                  <a:pt x="3770957" y="1331061"/>
                  <a:pt x="3819286" y="1371524"/>
                  <a:pt x="3819286" y="1447390"/>
                </a:cubicBezTo>
                <a:lnTo>
                  <a:pt x="3819286" y="1619917"/>
                </a:lnTo>
                <a:lnTo>
                  <a:pt x="3734990" y="1619917"/>
                </a:lnTo>
                <a:lnTo>
                  <a:pt x="3734990" y="1459754"/>
                </a:lnTo>
                <a:cubicBezTo>
                  <a:pt x="3734990" y="1424911"/>
                  <a:pt x="3713073" y="1408614"/>
                  <a:pt x="3686098" y="1408614"/>
                </a:cubicBezTo>
                <a:cubicBezTo>
                  <a:pt x="3655190" y="1408614"/>
                  <a:pt x="3633835" y="1426597"/>
                  <a:pt x="3633835" y="1466498"/>
                </a:cubicBezTo>
                <a:lnTo>
                  <a:pt x="3633835" y="1619917"/>
                </a:lnTo>
                <a:lnTo>
                  <a:pt x="3549538" y="1619917"/>
                </a:lnTo>
                <a:lnTo>
                  <a:pt x="3549538" y="1338929"/>
                </a:lnTo>
                <a:lnTo>
                  <a:pt x="3633835" y="1338929"/>
                </a:lnTo>
                <a:lnTo>
                  <a:pt x="3633835" y="1365342"/>
                </a:lnTo>
                <a:cubicBezTo>
                  <a:pt x="3649008" y="1344549"/>
                  <a:pt x="3677107" y="1331061"/>
                  <a:pt x="3714197" y="1331061"/>
                </a:cubicBezTo>
                <a:close/>
                <a:moveTo>
                  <a:pt x="3361125" y="1331061"/>
                </a:moveTo>
                <a:cubicBezTo>
                  <a:pt x="3443173" y="1331061"/>
                  <a:pt x="3503866" y="1394565"/>
                  <a:pt x="3503866" y="1479423"/>
                </a:cubicBezTo>
                <a:cubicBezTo>
                  <a:pt x="3503866" y="1491224"/>
                  <a:pt x="3502742" y="1502464"/>
                  <a:pt x="3500494" y="1513142"/>
                </a:cubicBezTo>
                <a:lnTo>
                  <a:pt x="3300993" y="1513142"/>
                </a:lnTo>
                <a:cubicBezTo>
                  <a:pt x="3311671" y="1542364"/>
                  <a:pt x="3337522" y="1552480"/>
                  <a:pt x="3368430" y="1552480"/>
                </a:cubicBezTo>
                <a:cubicBezTo>
                  <a:pt x="3391471" y="1552480"/>
                  <a:pt x="3411140" y="1543488"/>
                  <a:pt x="3422380" y="1531125"/>
                </a:cubicBezTo>
                <a:lnTo>
                  <a:pt x="3489817" y="1569901"/>
                </a:lnTo>
                <a:cubicBezTo>
                  <a:pt x="3462280" y="1608115"/>
                  <a:pt x="3420694" y="1627784"/>
                  <a:pt x="3367306" y="1627784"/>
                </a:cubicBezTo>
                <a:cubicBezTo>
                  <a:pt x="3271209" y="1627784"/>
                  <a:pt x="3211639" y="1563157"/>
                  <a:pt x="3211639" y="1479423"/>
                </a:cubicBezTo>
                <a:cubicBezTo>
                  <a:pt x="3211639" y="1395689"/>
                  <a:pt x="3272333" y="1331061"/>
                  <a:pt x="3361125" y="1331061"/>
                </a:cubicBezTo>
                <a:close/>
                <a:moveTo>
                  <a:pt x="3066497" y="1331061"/>
                </a:moveTo>
                <a:cubicBezTo>
                  <a:pt x="3123257" y="1331061"/>
                  <a:pt x="3171587" y="1371524"/>
                  <a:pt x="3171587" y="1447390"/>
                </a:cubicBezTo>
                <a:lnTo>
                  <a:pt x="3171587" y="1619917"/>
                </a:lnTo>
                <a:lnTo>
                  <a:pt x="3087290" y="1619917"/>
                </a:lnTo>
                <a:lnTo>
                  <a:pt x="3087290" y="1459754"/>
                </a:lnTo>
                <a:cubicBezTo>
                  <a:pt x="3087290" y="1424911"/>
                  <a:pt x="3065373" y="1408614"/>
                  <a:pt x="3038399" y="1408614"/>
                </a:cubicBezTo>
                <a:cubicBezTo>
                  <a:pt x="3007490" y="1408614"/>
                  <a:pt x="2986135" y="1426597"/>
                  <a:pt x="2986135" y="1466498"/>
                </a:cubicBezTo>
                <a:lnTo>
                  <a:pt x="2986135" y="1619917"/>
                </a:lnTo>
                <a:lnTo>
                  <a:pt x="2901839" y="1619917"/>
                </a:lnTo>
                <a:lnTo>
                  <a:pt x="2901839" y="1338929"/>
                </a:lnTo>
                <a:lnTo>
                  <a:pt x="2986135" y="1338929"/>
                </a:lnTo>
                <a:lnTo>
                  <a:pt x="2986135" y="1365342"/>
                </a:lnTo>
                <a:cubicBezTo>
                  <a:pt x="3001308" y="1344549"/>
                  <a:pt x="3029407" y="1331061"/>
                  <a:pt x="3066497" y="1331061"/>
                </a:cubicBezTo>
                <a:close/>
                <a:moveTo>
                  <a:pt x="2669676" y="1331061"/>
                </a:moveTo>
                <a:cubicBezTo>
                  <a:pt x="2707329" y="1331061"/>
                  <a:pt x="2734866" y="1343987"/>
                  <a:pt x="2753410" y="1365342"/>
                </a:cubicBezTo>
                <a:lnTo>
                  <a:pt x="2753410" y="1338929"/>
                </a:lnTo>
                <a:lnTo>
                  <a:pt x="2837707" y="1338929"/>
                </a:lnTo>
                <a:lnTo>
                  <a:pt x="2837707" y="1619917"/>
                </a:lnTo>
                <a:lnTo>
                  <a:pt x="2753410" y="1619917"/>
                </a:lnTo>
                <a:lnTo>
                  <a:pt x="2753410" y="1593504"/>
                </a:lnTo>
                <a:cubicBezTo>
                  <a:pt x="2734866" y="1614859"/>
                  <a:pt x="2707329" y="1627784"/>
                  <a:pt x="2669676" y="1627784"/>
                </a:cubicBezTo>
                <a:cubicBezTo>
                  <a:pt x="2596058" y="1627784"/>
                  <a:pt x="2535364" y="1563157"/>
                  <a:pt x="2535364" y="1479423"/>
                </a:cubicBezTo>
                <a:cubicBezTo>
                  <a:pt x="2535364" y="1395689"/>
                  <a:pt x="2596058" y="1331061"/>
                  <a:pt x="2669676" y="1331061"/>
                </a:cubicBezTo>
                <a:close/>
                <a:moveTo>
                  <a:pt x="2232765" y="1331061"/>
                </a:moveTo>
                <a:cubicBezTo>
                  <a:pt x="2265921" y="1331061"/>
                  <a:pt x="2290648" y="1344549"/>
                  <a:pt x="2306383" y="1368152"/>
                </a:cubicBezTo>
                <a:cubicBezTo>
                  <a:pt x="2322119" y="1345673"/>
                  <a:pt x="2347970" y="1331061"/>
                  <a:pt x="2387870" y="1331061"/>
                </a:cubicBezTo>
                <a:cubicBezTo>
                  <a:pt x="2452497" y="1331061"/>
                  <a:pt x="2494645" y="1377144"/>
                  <a:pt x="2494645" y="1447390"/>
                </a:cubicBezTo>
                <a:lnTo>
                  <a:pt x="2494645" y="1619917"/>
                </a:lnTo>
                <a:lnTo>
                  <a:pt x="2410349" y="1619917"/>
                </a:lnTo>
                <a:lnTo>
                  <a:pt x="2410349" y="1454696"/>
                </a:lnTo>
                <a:cubicBezTo>
                  <a:pt x="2410349" y="1426597"/>
                  <a:pt x="2396861" y="1408614"/>
                  <a:pt x="2369887" y="1408614"/>
                </a:cubicBezTo>
                <a:cubicBezTo>
                  <a:pt x="2341788" y="1408614"/>
                  <a:pt x="2326053" y="1428283"/>
                  <a:pt x="2326053" y="1461440"/>
                </a:cubicBezTo>
                <a:lnTo>
                  <a:pt x="2326053" y="1619917"/>
                </a:lnTo>
                <a:lnTo>
                  <a:pt x="2241756" y="1619917"/>
                </a:lnTo>
                <a:lnTo>
                  <a:pt x="2241756" y="1454696"/>
                </a:lnTo>
                <a:cubicBezTo>
                  <a:pt x="2241756" y="1426597"/>
                  <a:pt x="2228269" y="1408614"/>
                  <a:pt x="2201294" y="1408614"/>
                </a:cubicBezTo>
                <a:cubicBezTo>
                  <a:pt x="2173196" y="1408614"/>
                  <a:pt x="2157460" y="1428283"/>
                  <a:pt x="2157460" y="1461440"/>
                </a:cubicBezTo>
                <a:lnTo>
                  <a:pt x="2157460" y="1619917"/>
                </a:lnTo>
                <a:lnTo>
                  <a:pt x="2073164" y="1619917"/>
                </a:lnTo>
                <a:lnTo>
                  <a:pt x="2073164" y="1338929"/>
                </a:lnTo>
                <a:lnTo>
                  <a:pt x="2157460" y="1338929"/>
                </a:lnTo>
                <a:lnTo>
                  <a:pt x="2157460" y="1364780"/>
                </a:lnTo>
                <a:cubicBezTo>
                  <a:pt x="2170385" y="1345673"/>
                  <a:pt x="2195112" y="1331061"/>
                  <a:pt x="2232765" y="1331061"/>
                </a:cubicBezTo>
                <a:close/>
                <a:moveTo>
                  <a:pt x="1675200" y="1331061"/>
                </a:moveTo>
                <a:cubicBezTo>
                  <a:pt x="1757248" y="1331061"/>
                  <a:pt x="1817941" y="1394565"/>
                  <a:pt x="1817941" y="1479423"/>
                </a:cubicBezTo>
                <a:cubicBezTo>
                  <a:pt x="1817941" y="1491224"/>
                  <a:pt x="1816817" y="1502464"/>
                  <a:pt x="1814570" y="1513142"/>
                </a:cubicBezTo>
                <a:lnTo>
                  <a:pt x="1615068" y="1513142"/>
                </a:lnTo>
                <a:cubicBezTo>
                  <a:pt x="1625746" y="1542364"/>
                  <a:pt x="1651597" y="1552480"/>
                  <a:pt x="1682505" y="1552480"/>
                </a:cubicBezTo>
                <a:cubicBezTo>
                  <a:pt x="1705547" y="1552480"/>
                  <a:pt x="1725215" y="1543488"/>
                  <a:pt x="1736455" y="1531125"/>
                </a:cubicBezTo>
                <a:lnTo>
                  <a:pt x="1803892" y="1569901"/>
                </a:lnTo>
                <a:cubicBezTo>
                  <a:pt x="1776355" y="1608115"/>
                  <a:pt x="1734769" y="1627784"/>
                  <a:pt x="1681382" y="1627784"/>
                </a:cubicBezTo>
                <a:cubicBezTo>
                  <a:pt x="1585284" y="1627784"/>
                  <a:pt x="1525714" y="1563157"/>
                  <a:pt x="1525714" y="1479423"/>
                </a:cubicBezTo>
                <a:cubicBezTo>
                  <a:pt x="1525714" y="1395689"/>
                  <a:pt x="1586408" y="1331061"/>
                  <a:pt x="1675200" y="1331061"/>
                </a:cubicBezTo>
                <a:close/>
                <a:moveTo>
                  <a:pt x="1355369" y="1331061"/>
                </a:moveTo>
                <a:cubicBezTo>
                  <a:pt x="1428988" y="1331061"/>
                  <a:pt x="1489681" y="1395689"/>
                  <a:pt x="1489681" y="1479423"/>
                </a:cubicBezTo>
                <a:cubicBezTo>
                  <a:pt x="1489681" y="1563157"/>
                  <a:pt x="1428988" y="1627784"/>
                  <a:pt x="1355369" y="1627784"/>
                </a:cubicBezTo>
                <a:cubicBezTo>
                  <a:pt x="1317717" y="1627784"/>
                  <a:pt x="1290180" y="1614859"/>
                  <a:pt x="1271635" y="1593504"/>
                </a:cubicBezTo>
                <a:lnTo>
                  <a:pt x="1271635" y="1732312"/>
                </a:lnTo>
                <a:lnTo>
                  <a:pt x="1187339" y="1732312"/>
                </a:lnTo>
                <a:lnTo>
                  <a:pt x="1187339" y="1338929"/>
                </a:lnTo>
                <a:lnTo>
                  <a:pt x="1271635" y="1338929"/>
                </a:lnTo>
                <a:lnTo>
                  <a:pt x="1271635" y="1365342"/>
                </a:lnTo>
                <a:cubicBezTo>
                  <a:pt x="1290180" y="1343987"/>
                  <a:pt x="1317717" y="1331061"/>
                  <a:pt x="1355369" y="1331061"/>
                </a:cubicBezTo>
                <a:close/>
                <a:moveTo>
                  <a:pt x="542373" y="1331061"/>
                </a:moveTo>
                <a:cubicBezTo>
                  <a:pt x="599132" y="1331061"/>
                  <a:pt x="647462" y="1371524"/>
                  <a:pt x="647462" y="1447390"/>
                </a:cubicBezTo>
                <a:lnTo>
                  <a:pt x="647462" y="1619917"/>
                </a:lnTo>
                <a:lnTo>
                  <a:pt x="563166" y="1619917"/>
                </a:lnTo>
                <a:lnTo>
                  <a:pt x="563166" y="1459754"/>
                </a:lnTo>
                <a:cubicBezTo>
                  <a:pt x="563166" y="1424911"/>
                  <a:pt x="541249" y="1408614"/>
                  <a:pt x="514274" y="1408614"/>
                </a:cubicBezTo>
                <a:cubicBezTo>
                  <a:pt x="483365" y="1408614"/>
                  <a:pt x="462010" y="1426597"/>
                  <a:pt x="462010" y="1466498"/>
                </a:cubicBezTo>
                <a:lnTo>
                  <a:pt x="462010" y="1619917"/>
                </a:lnTo>
                <a:lnTo>
                  <a:pt x="377714" y="1619917"/>
                </a:lnTo>
                <a:lnTo>
                  <a:pt x="377714" y="1338929"/>
                </a:lnTo>
                <a:lnTo>
                  <a:pt x="462010" y="1338929"/>
                </a:lnTo>
                <a:lnTo>
                  <a:pt x="462010" y="1365342"/>
                </a:lnTo>
                <a:cubicBezTo>
                  <a:pt x="477184" y="1344549"/>
                  <a:pt x="505282" y="1331061"/>
                  <a:pt x="542373" y="1331061"/>
                </a:cubicBezTo>
                <a:close/>
                <a:moveTo>
                  <a:pt x="145552" y="1331061"/>
                </a:moveTo>
                <a:cubicBezTo>
                  <a:pt x="183204" y="1331061"/>
                  <a:pt x="210741" y="1343987"/>
                  <a:pt x="229286" y="1365342"/>
                </a:cubicBezTo>
                <a:lnTo>
                  <a:pt x="229286" y="1338929"/>
                </a:lnTo>
                <a:lnTo>
                  <a:pt x="313582" y="1338929"/>
                </a:lnTo>
                <a:lnTo>
                  <a:pt x="313582" y="1619917"/>
                </a:lnTo>
                <a:lnTo>
                  <a:pt x="229286" y="1619917"/>
                </a:lnTo>
                <a:lnTo>
                  <a:pt x="229286" y="1593504"/>
                </a:lnTo>
                <a:cubicBezTo>
                  <a:pt x="210741" y="1614859"/>
                  <a:pt x="183204" y="1627784"/>
                  <a:pt x="145552" y="1627784"/>
                </a:cubicBezTo>
                <a:cubicBezTo>
                  <a:pt x="71933" y="1627784"/>
                  <a:pt x="11240" y="1563157"/>
                  <a:pt x="11240" y="1479423"/>
                </a:cubicBezTo>
                <a:cubicBezTo>
                  <a:pt x="11240" y="1395689"/>
                  <a:pt x="71933" y="1331061"/>
                  <a:pt x="145552" y="1331061"/>
                </a:cubicBezTo>
                <a:close/>
                <a:moveTo>
                  <a:pt x="3980164" y="1260253"/>
                </a:moveTo>
                <a:lnTo>
                  <a:pt x="3980164" y="1338929"/>
                </a:lnTo>
                <a:lnTo>
                  <a:pt x="4038047" y="1338929"/>
                </a:lnTo>
                <a:lnTo>
                  <a:pt x="4038047" y="1419854"/>
                </a:lnTo>
                <a:lnTo>
                  <a:pt x="3980164" y="1419854"/>
                </a:lnTo>
                <a:lnTo>
                  <a:pt x="3980164" y="1519323"/>
                </a:lnTo>
                <a:cubicBezTo>
                  <a:pt x="3980164" y="1543488"/>
                  <a:pt x="4000957" y="1545736"/>
                  <a:pt x="4038047" y="1543488"/>
                </a:cubicBezTo>
                <a:lnTo>
                  <a:pt x="4038047" y="1619917"/>
                </a:lnTo>
                <a:cubicBezTo>
                  <a:pt x="3927900" y="1631156"/>
                  <a:pt x="3895868" y="1598000"/>
                  <a:pt x="3895868" y="1519323"/>
                </a:cubicBezTo>
                <a:lnTo>
                  <a:pt x="3895868" y="1419854"/>
                </a:lnTo>
                <a:lnTo>
                  <a:pt x="3850909" y="1419854"/>
                </a:lnTo>
                <a:lnTo>
                  <a:pt x="3850909" y="1338929"/>
                </a:lnTo>
                <a:lnTo>
                  <a:pt x="3895868" y="1338929"/>
                </a:lnTo>
                <a:lnTo>
                  <a:pt x="3895868" y="1285542"/>
                </a:lnTo>
                <a:close/>
                <a:moveTo>
                  <a:pt x="905561" y="1226534"/>
                </a:moveTo>
                <a:lnTo>
                  <a:pt x="989857" y="1226534"/>
                </a:lnTo>
                <a:lnTo>
                  <a:pt x="989857" y="1619917"/>
                </a:lnTo>
                <a:lnTo>
                  <a:pt x="905561" y="1619917"/>
                </a:lnTo>
                <a:lnTo>
                  <a:pt x="905561" y="1593504"/>
                </a:lnTo>
                <a:cubicBezTo>
                  <a:pt x="887016" y="1614859"/>
                  <a:pt x="859479" y="1627784"/>
                  <a:pt x="821827" y="1627784"/>
                </a:cubicBezTo>
                <a:cubicBezTo>
                  <a:pt x="748208" y="1627784"/>
                  <a:pt x="687515" y="1563157"/>
                  <a:pt x="687515" y="1479423"/>
                </a:cubicBezTo>
                <a:cubicBezTo>
                  <a:pt x="687515" y="1395689"/>
                  <a:pt x="748208" y="1331061"/>
                  <a:pt x="821827" y="1331061"/>
                </a:cubicBezTo>
                <a:cubicBezTo>
                  <a:pt x="859479" y="1331061"/>
                  <a:pt x="887016" y="1343987"/>
                  <a:pt x="905561" y="1365342"/>
                </a:cubicBezTo>
                <a:close/>
                <a:moveTo>
                  <a:pt x="4092463" y="1209675"/>
                </a:moveTo>
                <a:lnTo>
                  <a:pt x="4176760" y="1209675"/>
                </a:lnTo>
                <a:lnTo>
                  <a:pt x="4176760" y="1619917"/>
                </a:lnTo>
                <a:lnTo>
                  <a:pt x="4092463" y="1619917"/>
                </a:lnTo>
                <a:close/>
                <a:moveTo>
                  <a:pt x="1646063" y="803510"/>
                </a:moveTo>
                <a:cubicBezTo>
                  <a:pt x="1609534" y="803510"/>
                  <a:pt x="1581436" y="829923"/>
                  <a:pt x="1581436" y="869823"/>
                </a:cubicBezTo>
                <a:cubicBezTo>
                  <a:pt x="1581436" y="909723"/>
                  <a:pt x="1609534" y="936136"/>
                  <a:pt x="1646063" y="936136"/>
                </a:cubicBezTo>
                <a:cubicBezTo>
                  <a:pt x="1682591" y="936136"/>
                  <a:pt x="1710690" y="909723"/>
                  <a:pt x="1710690" y="869823"/>
                </a:cubicBezTo>
                <a:cubicBezTo>
                  <a:pt x="1710690" y="829923"/>
                  <a:pt x="1682591" y="803510"/>
                  <a:pt x="1646063" y="803510"/>
                </a:cubicBezTo>
                <a:close/>
                <a:moveTo>
                  <a:pt x="4639161" y="801262"/>
                </a:moveTo>
                <a:cubicBezTo>
                  <a:pt x="4600385" y="801262"/>
                  <a:pt x="4572285" y="827675"/>
                  <a:pt x="4572285" y="869823"/>
                </a:cubicBezTo>
                <a:cubicBezTo>
                  <a:pt x="4572285" y="911971"/>
                  <a:pt x="4600385" y="938384"/>
                  <a:pt x="4639161" y="938384"/>
                </a:cubicBezTo>
                <a:cubicBezTo>
                  <a:pt x="4677937" y="938384"/>
                  <a:pt x="4706036" y="911971"/>
                  <a:pt x="4706036" y="869823"/>
                </a:cubicBezTo>
                <a:cubicBezTo>
                  <a:pt x="4706036" y="827675"/>
                  <a:pt x="4677937" y="801262"/>
                  <a:pt x="4639161" y="801262"/>
                </a:cubicBezTo>
                <a:close/>
                <a:moveTo>
                  <a:pt x="3767385" y="801262"/>
                </a:moveTo>
                <a:cubicBezTo>
                  <a:pt x="3728609" y="801262"/>
                  <a:pt x="3700510" y="827675"/>
                  <a:pt x="3700510" y="869823"/>
                </a:cubicBezTo>
                <a:cubicBezTo>
                  <a:pt x="3700510" y="911971"/>
                  <a:pt x="3728609" y="938384"/>
                  <a:pt x="3767385" y="938384"/>
                </a:cubicBezTo>
                <a:cubicBezTo>
                  <a:pt x="3806161" y="938384"/>
                  <a:pt x="3834260" y="911971"/>
                  <a:pt x="3834260" y="869823"/>
                </a:cubicBezTo>
                <a:cubicBezTo>
                  <a:pt x="3834260" y="827675"/>
                  <a:pt x="3806161" y="801262"/>
                  <a:pt x="3767385" y="801262"/>
                </a:cubicBezTo>
                <a:close/>
                <a:moveTo>
                  <a:pt x="2791311" y="801262"/>
                </a:moveTo>
                <a:cubicBezTo>
                  <a:pt x="2752534" y="801262"/>
                  <a:pt x="2724436" y="827675"/>
                  <a:pt x="2724436" y="869823"/>
                </a:cubicBezTo>
                <a:cubicBezTo>
                  <a:pt x="2724436" y="911971"/>
                  <a:pt x="2752534" y="938384"/>
                  <a:pt x="2791311" y="938384"/>
                </a:cubicBezTo>
                <a:cubicBezTo>
                  <a:pt x="2830087" y="938384"/>
                  <a:pt x="2858186" y="911971"/>
                  <a:pt x="2858186" y="869823"/>
                </a:cubicBezTo>
                <a:cubicBezTo>
                  <a:pt x="2858186" y="827675"/>
                  <a:pt x="2830087" y="801262"/>
                  <a:pt x="2791311" y="801262"/>
                </a:cubicBezTo>
                <a:close/>
                <a:moveTo>
                  <a:pt x="1981686" y="801262"/>
                </a:moveTo>
                <a:cubicBezTo>
                  <a:pt x="1942909" y="801262"/>
                  <a:pt x="1914811" y="827675"/>
                  <a:pt x="1914811" y="869823"/>
                </a:cubicBezTo>
                <a:cubicBezTo>
                  <a:pt x="1914811" y="911971"/>
                  <a:pt x="1942909" y="938384"/>
                  <a:pt x="1981686" y="938384"/>
                </a:cubicBezTo>
                <a:cubicBezTo>
                  <a:pt x="2020462" y="938384"/>
                  <a:pt x="2048561" y="911971"/>
                  <a:pt x="2048561" y="869823"/>
                </a:cubicBezTo>
                <a:cubicBezTo>
                  <a:pt x="2048561" y="827675"/>
                  <a:pt x="2020462" y="801262"/>
                  <a:pt x="1981686" y="801262"/>
                </a:cubicBezTo>
                <a:close/>
                <a:moveTo>
                  <a:pt x="467211" y="801262"/>
                </a:moveTo>
                <a:cubicBezTo>
                  <a:pt x="428435" y="801262"/>
                  <a:pt x="400336" y="827675"/>
                  <a:pt x="400336" y="869823"/>
                </a:cubicBezTo>
                <a:cubicBezTo>
                  <a:pt x="400336" y="911971"/>
                  <a:pt x="428435" y="938384"/>
                  <a:pt x="467211" y="938384"/>
                </a:cubicBezTo>
                <a:cubicBezTo>
                  <a:pt x="505987" y="938384"/>
                  <a:pt x="534086" y="911971"/>
                  <a:pt x="534086" y="869823"/>
                </a:cubicBezTo>
                <a:cubicBezTo>
                  <a:pt x="534086" y="827675"/>
                  <a:pt x="505987" y="801262"/>
                  <a:pt x="467211" y="801262"/>
                </a:cubicBezTo>
                <a:close/>
                <a:moveTo>
                  <a:pt x="5208413" y="796204"/>
                </a:moveTo>
                <a:cubicBezTo>
                  <a:pt x="5176380" y="796204"/>
                  <a:pt x="5155025" y="811939"/>
                  <a:pt x="5147157" y="840600"/>
                </a:cubicBezTo>
                <a:lnTo>
                  <a:pt x="5267982" y="840600"/>
                </a:lnTo>
                <a:cubicBezTo>
                  <a:pt x="5258991" y="808006"/>
                  <a:pt x="5233701" y="796204"/>
                  <a:pt x="5208413" y="796204"/>
                </a:cubicBezTo>
                <a:close/>
                <a:moveTo>
                  <a:pt x="4103513" y="796204"/>
                </a:moveTo>
                <a:cubicBezTo>
                  <a:pt x="4071480" y="796204"/>
                  <a:pt x="4050125" y="811939"/>
                  <a:pt x="4042257" y="840600"/>
                </a:cubicBezTo>
                <a:lnTo>
                  <a:pt x="4163082" y="840600"/>
                </a:lnTo>
                <a:cubicBezTo>
                  <a:pt x="4154090" y="808006"/>
                  <a:pt x="4128801" y="796204"/>
                  <a:pt x="4103513" y="796204"/>
                </a:cubicBezTo>
                <a:close/>
                <a:moveTo>
                  <a:pt x="3141488" y="796204"/>
                </a:moveTo>
                <a:cubicBezTo>
                  <a:pt x="3109455" y="796204"/>
                  <a:pt x="3088100" y="811939"/>
                  <a:pt x="3080232" y="840600"/>
                </a:cubicBezTo>
                <a:lnTo>
                  <a:pt x="3201057" y="840600"/>
                </a:lnTo>
                <a:cubicBezTo>
                  <a:pt x="3192065" y="808006"/>
                  <a:pt x="3166777" y="796204"/>
                  <a:pt x="3141488" y="796204"/>
                </a:cubicBezTo>
                <a:close/>
                <a:moveTo>
                  <a:pt x="2331863" y="796204"/>
                </a:moveTo>
                <a:cubicBezTo>
                  <a:pt x="2299830" y="796204"/>
                  <a:pt x="2278475" y="811939"/>
                  <a:pt x="2270608" y="840600"/>
                </a:cubicBezTo>
                <a:lnTo>
                  <a:pt x="2391432" y="840600"/>
                </a:lnTo>
                <a:cubicBezTo>
                  <a:pt x="2382441" y="808006"/>
                  <a:pt x="2357152" y="796204"/>
                  <a:pt x="2331863" y="796204"/>
                </a:cubicBezTo>
                <a:close/>
                <a:moveTo>
                  <a:pt x="5509355" y="729329"/>
                </a:moveTo>
                <a:lnTo>
                  <a:pt x="5602081" y="729329"/>
                </a:lnTo>
                <a:lnTo>
                  <a:pt x="5664460" y="901293"/>
                </a:lnTo>
                <a:lnTo>
                  <a:pt x="5717286" y="729329"/>
                </a:lnTo>
                <a:lnTo>
                  <a:pt x="5807202" y="729329"/>
                </a:lnTo>
                <a:lnTo>
                  <a:pt x="5711104" y="1001887"/>
                </a:lnTo>
                <a:cubicBezTo>
                  <a:pt x="5679633" y="1091241"/>
                  <a:pt x="5629618" y="1126645"/>
                  <a:pt x="5550941" y="1122712"/>
                </a:cubicBezTo>
                <a:lnTo>
                  <a:pt x="5550941" y="1044035"/>
                </a:lnTo>
                <a:cubicBezTo>
                  <a:pt x="5590280" y="1044035"/>
                  <a:pt x="5608824" y="1031672"/>
                  <a:pt x="5621188" y="997391"/>
                </a:cubicBezTo>
                <a:close/>
                <a:moveTo>
                  <a:pt x="3473338" y="729329"/>
                </a:moveTo>
                <a:lnTo>
                  <a:pt x="3557635" y="729329"/>
                </a:lnTo>
                <a:lnTo>
                  <a:pt x="3557635" y="1010317"/>
                </a:lnTo>
                <a:lnTo>
                  <a:pt x="3473338" y="1010317"/>
                </a:lnTo>
                <a:close/>
                <a:moveTo>
                  <a:pt x="654977" y="729329"/>
                </a:moveTo>
                <a:lnTo>
                  <a:pt x="751637" y="729329"/>
                </a:lnTo>
                <a:lnTo>
                  <a:pt x="800529" y="799014"/>
                </a:lnTo>
                <a:lnTo>
                  <a:pt x="849421" y="729329"/>
                </a:lnTo>
                <a:lnTo>
                  <a:pt x="946080" y="729329"/>
                </a:lnTo>
                <a:lnTo>
                  <a:pt x="848859" y="867575"/>
                </a:lnTo>
                <a:lnTo>
                  <a:pt x="949452" y="1010317"/>
                </a:lnTo>
                <a:lnTo>
                  <a:pt x="852792" y="1010317"/>
                </a:lnTo>
                <a:lnTo>
                  <a:pt x="800529" y="936136"/>
                </a:lnTo>
                <a:lnTo>
                  <a:pt x="748265" y="1010317"/>
                </a:lnTo>
                <a:lnTo>
                  <a:pt x="651605" y="1010317"/>
                </a:lnTo>
                <a:lnTo>
                  <a:pt x="752199" y="867575"/>
                </a:lnTo>
                <a:close/>
                <a:moveTo>
                  <a:pt x="4461081" y="723709"/>
                </a:moveTo>
                <a:lnTo>
                  <a:pt x="4461081" y="819245"/>
                </a:lnTo>
                <a:cubicBezTo>
                  <a:pt x="4426238" y="813625"/>
                  <a:pt x="4376785" y="827675"/>
                  <a:pt x="4376785" y="883310"/>
                </a:cubicBezTo>
                <a:lnTo>
                  <a:pt x="4376785" y="1010317"/>
                </a:lnTo>
                <a:lnTo>
                  <a:pt x="4292488" y="1010317"/>
                </a:lnTo>
                <a:lnTo>
                  <a:pt x="4292488" y="729329"/>
                </a:lnTo>
                <a:lnTo>
                  <a:pt x="4376785" y="729329"/>
                </a:lnTo>
                <a:lnTo>
                  <a:pt x="4376785" y="779345"/>
                </a:lnTo>
                <a:cubicBezTo>
                  <a:pt x="4388024" y="741693"/>
                  <a:pt x="4425677" y="723709"/>
                  <a:pt x="4461081" y="723709"/>
                </a:cubicBezTo>
                <a:close/>
                <a:moveTo>
                  <a:pt x="5208974" y="721461"/>
                </a:moveTo>
                <a:cubicBezTo>
                  <a:pt x="5291023" y="721461"/>
                  <a:pt x="5351716" y="784965"/>
                  <a:pt x="5351716" y="869823"/>
                </a:cubicBezTo>
                <a:cubicBezTo>
                  <a:pt x="5351716" y="881624"/>
                  <a:pt x="5350592" y="892864"/>
                  <a:pt x="5348344" y="903541"/>
                </a:cubicBezTo>
                <a:lnTo>
                  <a:pt x="5148843" y="903541"/>
                </a:lnTo>
                <a:cubicBezTo>
                  <a:pt x="5159520" y="932764"/>
                  <a:pt x="5185372" y="942880"/>
                  <a:pt x="5216280" y="942880"/>
                </a:cubicBezTo>
                <a:cubicBezTo>
                  <a:pt x="5239321" y="942880"/>
                  <a:pt x="5258991" y="933888"/>
                  <a:pt x="5270230" y="921525"/>
                </a:cubicBezTo>
                <a:lnTo>
                  <a:pt x="5337667" y="960301"/>
                </a:lnTo>
                <a:cubicBezTo>
                  <a:pt x="5310130" y="998515"/>
                  <a:pt x="5268544" y="1018184"/>
                  <a:pt x="5215156" y="1018184"/>
                </a:cubicBezTo>
                <a:cubicBezTo>
                  <a:pt x="5119058" y="1018184"/>
                  <a:pt x="5059489" y="953557"/>
                  <a:pt x="5059489" y="869823"/>
                </a:cubicBezTo>
                <a:cubicBezTo>
                  <a:pt x="5059489" y="786089"/>
                  <a:pt x="5120183" y="721461"/>
                  <a:pt x="5208974" y="721461"/>
                </a:cubicBezTo>
                <a:close/>
                <a:moveTo>
                  <a:pt x="4622301" y="721461"/>
                </a:moveTo>
                <a:cubicBezTo>
                  <a:pt x="4659954" y="721461"/>
                  <a:pt x="4687491" y="734387"/>
                  <a:pt x="4706036" y="755742"/>
                </a:cubicBezTo>
                <a:lnTo>
                  <a:pt x="4706036" y="729329"/>
                </a:lnTo>
                <a:lnTo>
                  <a:pt x="4790332" y="729329"/>
                </a:lnTo>
                <a:lnTo>
                  <a:pt x="4790332" y="1010317"/>
                </a:lnTo>
                <a:lnTo>
                  <a:pt x="4706036" y="1010317"/>
                </a:lnTo>
                <a:lnTo>
                  <a:pt x="4706036" y="983904"/>
                </a:lnTo>
                <a:cubicBezTo>
                  <a:pt x="4687491" y="1005259"/>
                  <a:pt x="4659954" y="1018184"/>
                  <a:pt x="4622301" y="1018184"/>
                </a:cubicBezTo>
                <a:cubicBezTo>
                  <a:pt x="4548682" y="1018184"/>
                  <a:pt x="4487989" y="953557"/>
                  <a:pt x="4487989" y="869823"/>
                </a:cubicBezTo>
                <a:cubicBezTo>
                  <a:pt x="4487989" y="786089"/>
                  <a:pt x="4548682" y="721461"/>
                  <a:pt x="4622301" y="721461"/>
                </a:cubicBezTo>
                <a:close/>
                <a:moveTo>
                  <a:pt x="4104075" y="721461"/>
                </a:moveTo>
                <a:cubicBezTo>
                  <a:pt x="4186123" y="721461"/>
                  <a:pt x="4246816" y="784965"/>
                  <a:pt x="4246816" y="869823"/>
                </a:cubicBezTo>
                <a:cubicBezTo>
                  <a:pt x="4246816" y="881624"/>
                  <a:pt x="4245692" y="892864"/>
                  <a:pt x="4243444" y="903541"/>
                </a:cubicBezTo>
                <a:lnTo>
                  <a:pt x="4043943" y="903541"/>
                </a:lnTo>
                <a:cubicBezTo>
                  <a:pt x="4054621" y="932764"/>
                  <a:pt x="4080472" y="942880"/>
                  <a:pt x="4111380" y="942880"/>
                </a:cubicBezTo>
                <a:cubicBezTo>
                  <a:pt x="4134421" y="942880"/>
                  <a:pt x="4154090" y="933888"/>
                  <a:pt x="4165330" y="921525"/>
                </a:cubicBezTo>
                <a:lnTo>
                  <a:pt x="4232767" y="960301"/>
                </a:lnTo>
                <a:cubicBezTo>
                  <a:pt x="4205230" y="998515"/>
                  <a:pt x="4163644" y="1018184"/>
                  <a:pt x="4110256" y="1018184"/>
                </a:cubicBezTo>
                <a:cubicBezTo>
                  <a:pt x="4014159" y="1018184"/>
                  <a:pt x="3954589" y="953557"/>
                  <a:pt x="3954589" y="869823"/>
                </a:cubicBezTo>
                <a:cubicBezTo>
                  <a:pt x="3954589" y="786089"/>
                  <a:pt x="4015282" y="721461"/>
                  <a:pt x="4104075" y="721461"/>
                </a:cubicBezTo>
                <a:close/>
                <a:moveTo>
                  <a:pt x="3142050" y="721461"/>
                </a:moveTo>
                <a:cubicBezTo>
                  <a:pt x="3224098" y="721461"/>
                  <a:pt x="3284791" y="784965"/>
                  <a:pt x="3284791" y="869823"/>
                </a:cubicBezTo>
                <a:cubicBezTo>
                  <a:pt x="3284791" y="881624"/>
                  <a:pt x="3283667" y="892864"/>
                  <a:pt x="3281419" y="903541"/>
                </a:cubicBezTo>
                <a:lnTo>
                  <a:pt x="3081918" y="903541"/>
                </a:lnTo>
                <a:cubicBezTo>
                  <a:pt x="3092596" y="932764"/>
                  <a:pt x="3118447" y="942880"/>
                  <a:pt x="3149355" y="942880"/>
                </a:cubicBezTo>
                <a:cubicBezTo>
                  <a:pt x="3172396" y="942880"/>
                  <a:pt x="3192065" y="933888"/>
                  <a:pt x="3203305" y="921525"/>
                </a:cubicBezTo>
                <a:lnTo>
                  <a:pt x="3270742" y="960301"/>
                </a:lnTo>
                <a:cubicBezTo>
                  <a:pt x="3243205" y="998515"/>
                  <a:pt x="3201619" y="1018184"/>
                  <a:pt x="3148231" y="1018184"/>
                </a:cubicBezTo>
                <a:cubicBezTo>
                  <a:pt x="3052134" y="1018184"/>
                  <a:pt x="2992564" y="953557"/>
                  <a:pt x="2992564" y="869823"/>
                </a:cubicBezTo>
                <a:cubicBezTo>
                  <a:pt x="2992564" y="786089"/>
                  <a:pt x="3053258" y="721461"/>
                  <a:pt x="3142050" y="721461"/>
                </a:cubicBezTo>
                <a:close/>
                <a:moveTo>
                  <a:pt x="2332425" y="721461"/>
                </a:moveTo>
                <a:cubicBezTo>
                  <a:pt x="2414473" y="721461"/>
                  <a:pt x="2475166" y="784965"/>
                  <a:pt x="2475166" y="869823"/>
                </a:cubicBezTo>
                <a:cubicBezTo>
                  <a:pt x="2475166" y="881624"/>
                  <a:pt x="2474042" y="892864"/>
                  <a:pt x="2471795" y="903541"/>
                </a:cubicBezTo>
                <a:lnTo>
                  <a:pt x="2272293" y="903541"/>
                </a:lnTo>
                <a:cubicBezTo>
                  <a:pt x="2282971" y="932764"/>
                  <a:pt x="2308822" y="942880"/>
                  <a:pt x="2339731" y="942880"/>
                </a:cubicBezTo>
                <a:cubicBezTo>
                  <a:pt x="2362772" y="942880"/>
                  <a:pt x="2382441" y="933888"/>
                  <a:pt x="2393680" y="921525"/>
                </a:cubicBezTo>
                <a:lnTo>
                  <a:pt x="2461117" y="960301"/>
                </a:lnTo>
                <a:cubicBezTo>
                  <a:pt x="2433580" y="998515"/>
                  <a:pt x="2391994" y="1018184"/>
                  <a:pt x="2338607" y="1018184"/>
                </a:cubicBezTo>
                <a:cubicBezTo>
                  <a:pt x="2242509" y="1018184"/>
                  <a:pt x="2182940" y="953557"/>
                  <a:pt x="2182940" y="869823"/>
                </a:cubicBezTo>
                <a:cubicBezTo>
                  <a:pt x="2182940" y="786089"/>
                  <a:pt x="2243633" y="721461"/>
                  <a:pt x="2332425" y="721461"/>
                </a:cubicBezTo>
                <a:close/>
                <a:moveTo>
                  <a:pt x="1646063" y="721461"/>
                </a:moveTo>
                <a:cubicBezTo>
                  <a:pt x="1728673" y="721461"/>
                  <a:pt x="1794986" y="786089"/>
                  <a:pt x="1794986" y="869823"/>
                </a:cubicBezTo>
                <a:cubicBezTo>
                  <a:pt x="1794986" y="953557"/>
                  <a:pt x="1728673" y="1018184"/>
                  <a:pt x="1646063" y="1018184"/>
                </a:cubicBezTo>
                <a:cubicBezTo>
                  <a:pt x="1563452" y="1018184"/>
                  <a:pt x="1497139" y="953557"/>
                  <a:pt x="1497139" y="869823"/>
                </a:cubicBezTo>
                <a:cubicBezTo>
                  <a:pt x="1497139" y="786089"/>
                  <a:pt x="1563452" y="721461"/>
                  <a:pt x="1646063" y="721461"/>
                </a:cubicBezTo>
                <a:close/>
                <a:moveTo>
                  <a:pt x="450352" y="721461"/>
                </a:moveTo>
                <a:cubicBezTo>
                  <a:pt x="488004" y="721461"/>
                  <a:pt x="515541" y="734387"/>
                  <a:pt x="534086" y="755742"/>
                </a:cubicBezTo>
                <a:lnTo>
                  <a:pt x="534086" y="729329"/>
                </a:lnTo>
                <a:lnTo>
                  <a:pt x="618382" y="729329"/>
                </a:lnTo>
                <a:lnTo>
                  <a:pt x="618382" y="1010317"/>
                </a:lnTo>
                <a:lnTo>
                  <a:pt x="534086" y="1010317"/>
                </a:lnTo>
                <a:lnTo>
                  <a:pt x="534086" y="983904"/>
                </a:lnTo>
                <a:cubicBezTo>
                  <a:pt x="515541" y="1005259"/>
                  <a:pt x="488004" y="1018184"/>
                  <a:pt x="450352" y="1018184"/>
                </a:cubicBezTo>
                <a:cubicBezTo>
                  <a:pt x="376733" y="1018184"/>
                  <a:pt x="316040" y="953557"/>
                  <a:pt x="316040" y="869823"/>
                </a:cubicBezTo>
                <a:cubicBezTo>
                  <a:pt x="316040" y="786089"/>
                  <a:pt x="376733" y="721461"/>
                  <a:pt x="450352" y="721461"/>
                </a:cubicBezTo>
                <a:close/>
                <a:moveTo>
                  <a:pt x="4961239" y="650653"/>
                </a:moveTo>
                <a:lnTo>
                  <a:pt x="4961239" y="729329"/>
                </a:lnTo>
                <a:lnTo>
                  <a:pt x="5019123" y="729329"/>
                </a:lnTo>
                <a:lnTo>
                  <a:pt x="5019123" y="810254"/>
                </a:lnTo>
                <a:lnTo>
                  <a:pt x="4961239" y="810254"/>
                </a:lnTo>
                <a:lnTo>
                  <a:pt x="4961239" y="909723"/>
                </a:lnTo>
                <a:cubicBezTo>
                  <a:pt x="4961239" y="933888"/>
                  <a:pt x="4982032" y="936136"/>
                  <a:pt x="5019123" y="933888"/>
                </a:cubicBezTo>
                <a:lnTo>
                  <a:pt x="5019123" y="1010317"/>
                </a:lnTo>
                <a:cubicBezTo>
                  <a:pt x="4908975" y="1021556"/>
                  <a:pt x="4876943" y="988399"/>
                  <a:pt x="4876943" y="909723"/>
                </a:cubicBezTo>
                <a:lnTo>
                  <a:pt x="4876943" y="810254"/>
                </a:lnTo>
                <a:lnTo>
                  <a:pt x="4831985" y="810254"/>
                </a:lnTo>
                <a:lnTo>
                  <a:pt x="4831985" y="729329"/>
                </a:lnTo>
                <a:lnTo>
                  <a:pt x="4876943" y="729329"/>
                </a:lnTo>
                <a:lnTo>
                  <a:pt x="4876943" y="675941"/>
                </a:lnTo>
                <a:close/>
                <a:moveTo>
                  <a:pt x="3616213" y="616934"/>
                </a:moveTo>
                <a:lnTo>
                  <a:pt x="3700510" y="616934"/>
                </a:lnTo>
                <a:lnTo>
                  <a:pt x="3700510" y="755742"/>
                </a:lnTo>
                <a:cubicBezTo>
                  <a:pt x="3719055" y="734387"/>
                  <a:pt x="3746592" y="721461"/>
                  <a:pt x="3784244" y="721461"/>
                </a:cubicBezTo>
                <a:cubicBezTo>
                  <a:pt x="3857863" y="721461"/>
                  <a:pt x="3918556" y="786089"/>
                  <a:pt x="3918556" y="869823"/>
                </a:cubicBezTo>
                <a:cubicBezTo>
                  <a:pt x="3918556" y="953557"/>
                  <a:pt x="3857863" y="1018184"/>
                  <a:pt x="3784244" y="1018184"/>
                </a:cubicBezTo>
                <a:cubicBezTo>
                  <a:pt x="3746592" y="1018184"/>
                  <a:pt x="3719055" y="1005259"/>
                  <a:pt x="3700510" y="983904"/>
                </a:cubicBezTo>
                <a:lnTo>
                  <a:pt x="3700510" y="1010317"/>
                </a:lnTo>
                <a:lnTo>
                  <a:pt x="3616213" y="1010317"/>
                </a:lnTo>
                <a:close/>
                <a:moveTo>
                  <a:pt x="2858186" y="616934"/>
                </a:moveTo>
                <a:lnTo>
                  <a:pt x="2942482" y="616934"/>
                </a:lnTo>
                <a:lnTo>
                  <a:pt x="2942482" y="1010317"/>
                </a:lnTo>
                <a:lnTo>
                  <a:pt x="2858186" y="1010317"/>
                </a:lnTo>
                <a:lnTo>
                  <a:pt x="2858186" y="983904"/>
                </a:lnTo>
                <a:cubicBezTo>
                  <a:pt x="2839640" y="1005259"/>
                  <a:pt x="2812103" y="1018184"/>
                  <a:pt x="2774451" y="1018184"/>
                </a:cubicBezTo>
                <a:cubicBezTo>
                  <a:pt x="2700833" y="1018184"/>
                  <a:pt x="2640139" y="953557"/>
                  <a:pt x="2640139" y="869823"/>
                </a:cubicBezTo>
                <a:cubicBezTo>
                  <a:pt x="2640139" y="786089"/>
                  <a:pt x="2700833" y="721461"/>
                  <a:pt x="2774451" y="721461"/>
                </a:cubicBezTo>
                <a:cubicBezTo>
                  <a:pt x="2812103" y="721461"/>
                  <a:pt x="2839640" y="734387"/>
                  <a:pt x="2858186" y="755742"/>
                </a:cubicBezTo>
                <a:close/>
                <a:moveTo>
                  <a:pt x="2048561" y="616934"/>
                </a:moveTo>
                <a:lnTo>
                  <a:pt x="2132857" y="616934"/>
                </a:lnTo>
                <a:lnTo>
                  <a:pt x="2132857" y="1010317"/>
                </a:lnTo>
                <a:lnTo>
                  <a:pt x="2048561" y="1010317"/>
                </a:lnTo>
                <a:lnTo>
                  <a:pt x="2048561" y="983904"/>
                </a:lnTo>
                <a:cubicBezTo>
                  <a:pt x="2030015" y="1005259"/>
                  <a:pt x="2002479" y="1018184"/>
                  <a:pt x="1964827" y="1018184"/>
                </a:cubicBezTo>
                <a:cubicBezTo>
                  <a:pt x="1891208" y="1018184"/>
                  <a:pt x="1830514" y="953557"/>
                  <a:pt x="1830514" y="869823"/>
                </a:cubicBezTo>
                <a:cubicBezTo>
                  <a:pt x="1830514" y="786089"/>
                  <a:pt x="1891208" y="721461"/>
                  <a:pt x="1964827" y="721461"/>
                </a:cubicBezTo>
                <a:cubicBezTo>
                  <a:pt x="2002479" y="721461"/>
                  <a:pt x="2030015" y="734387"/>
                  <a:pt x="2048561" y="755742"/>
                </a:cubicBezTo>
                <a:close/>
                <a:moveTo>
                  <a:pt x="0" y="616934"/>
                </a:moveTo>
                <a:lnTo>
                  <a:pt x="292227" y="616934"/>
                </a:lnTo>
                <a:lnTo>
                  <a:pt x="292227" y="703478"/>
                </a:lnTo>
                <a:lnTo>
                  <a:pt x="191072" y="703478"/>
                </a:lnTo>
                <a:lnTo>
                  <a:pt x="191072" y="1010317"/>
                </a:lnTo>
                <a:lnTo>
                  <a:pt x="101156" y="1010317"/>
                </a:lnTo>
                <a:lnTo>
                  <a:pt x="101156" y="703478"/>
                </a:lnTo>
                <a:lnTo>
                  <a:pt x="0" y="703478"/>
                </a:lnTo>
                <a:close/>
                <a:moveTo>
                  <a:pt x="1301648" y="609066"/>
                </a:moveTo>
                <a:cubicBezTo>
                  <a:pt x="1373019" y="609066"/>
                  <a:pt x="1435960" y="644471"/>
                  <a:pt x="1470241" y="700106"/>
                </a:cubicBezTo>
                <a:lnTo>
                  <a:pt x="1392688" y="745064"/>
                </a:lnTo>
                <a:cubicBezTo>
                  <a:pt x="1375267" y="714718"/>
                  <a:pt x="1341548" y="696735"/>
                  <a:pt x="1301648" y="696735"/>
                </a:cubicBezTo>
                <a:cubicBezTo>
                  <a:pt x="1231964" y="696735"/>
                  <a:pt x="1187005" y="743378"/>
                  <a:pt x="1187005" y="813625"/>
                </a:cubicBezTo>
                <a:cubicBezTo>
                  <a:pt x="1187005" y="883872"/>
                  <a:pt x="1231964" y="930516"/>
                  <a:pt x="1301648" y="930516"/>
                </a:cubicBezTo>
                <a:cubicBezTo>
                  <a:pt x="1341548" y="930516"/>
                  <a:pt x="1375829" y="912533"/>
                  <a:pt x="1392688" y="882186"/>
                </a:cubicBezTo>
                <a:lnTo>
                  <a:pt x="1470241" y="927144"/>
                </a:lnTo>
                <a:cubicBezTo>
                  <a:pt x="1436522" y="982780"/>
                  <a:pt x="1373581" y="1018184"/>
                  <a:pt x="1301648" y="1018184"/>
                </a:cubicBezTo>
                <a:cubicBezTo>
                  <a:pt x="1183072" y="1018184"/>
                  <a:pt x="1097090" y="929392"/>
                  <a:pt x="1097090" y="813625"/>
                </a:cubicBezTo>
                <a:cubicBezTo>
                  <a:pt x="1097090" y="697858"/>
                  <a:pt x="1183072" y="609066"/>
                  <a:pt x="1301648" y="609066"/>
                </a:cubicBezTo>
                <a:close/>
                <a:moveTo>
                  <a:pt x="3515487" y="603447"/>
                </a:moveTo>
                <a:cubicBezTo>
                  <a:pt x="3543023" y="603447"/>
                  <a:pt x="3566064" y="626488"/>
                  <a:pt x="3566064" y="654024"/>
                </a:cubicBezTo>
                <a:cubicBezTo>
                  <a:pt x="3566064" y="681561"/>
                  <a:pt x="3543023" y="704602"/>
                  <a:pt x="3515487" y="704602"/>
                </a:cubicBezTo>
                <a:cubicBezTo>
                  <a:pt x="3487950" y="704602"/>
                  <a:pt x="3464909" y="681561"/>
                  <a:pt x="3464909" y="654024"/>
                </a:cubicBezTo>
                <a:cubicBezTo>
                  <a:pt x="3464909" y="626488"/>
                  <a:pt x="3487950" y="603447"/>
                  <a:pt x="3515487" y="603447"/>
                </a:cubicBezTo>
                <a:close/>
                <a:moveTo>
                  <a:pt x="5397388" y="600075"/>
                </a:moveTo>
                <a:lnTo>
                  <a:pt x="5481685" y="600075"/>
                </a:lnTo>
                <a:lnTo>
                  <a:pt x="5481685" y="1010317"/>
                </a:lnTo>
                <a:lnTo>
                  <a:pt x="5397388" y="1010317"/>
                </a:lnTo>
                <a:close/>
                <a:moveTo>
                  <a:pt x="3330463" y="600075"/>
                </a:moveTo>
                <a:lnTo>
                  <a:pt x="3414760" y="600075"/>
                </a:lnTo>
                <a:lnTo>
                  <a:pt x="3414760" y="1010317"/>
                </a:lnTo>
                <a:lnTo>
                  <a:pt x="3330463" y="1010317"/>
                </a:lnTo>
                <a:close/>
                <a:moveTo>
                  <a:pt x="4896336" y="201187"/>
                </a:moveTo>
                <a:cubicBezTo>
                  <a:pt x="4857559" y="201187"/>
                  <a:pt x="4829461" y="227600"/>
                  <a:pt x="4829461" y="269748"/>
                </a:cubicBezTo>
                <a:cubicBezTo>
                  <a:pt x="4829461" y="311896"/>
                  <a:pt x="4857559" y="338309"/>
                  <a:pt x="4896336" y="338309"/>
                </a:cubicBezTo>
                <a:cubicBezTo>
                  <a:pt x="4935112" y="338309"/>
                  <a:pt x="4963211" y="311896"/>
                  <a:pt x="4963211" y="269748"/>
                </a:cubicBezTo>
                <a:cubicBezTo>
                  <a:pt x="4963211" y="227600"/>
                  <a:pt x="4935112" y="201187"/>
                  <a:pt x="4896336" y="201187"/>
                </a:cubicBezTo>
                <a:close/>
                <a:moveTo>
                  <a:pt x="3976935" y="201187"/>
                </a:moveTo>
                <a:cubicBezTo>
                  <a:pt x="3938159" y="201187"/>
                  <a:pt x="3910060" y="227600"/>
                  <a:pt x="3910060" y="269748"/>
                </a:cubicBezTo>
                <a:cubicBezTo>
                  <a:pt x="3910060" y="311896"/>
                  <a:pt x="3938159" y="338309"/>
                  <a:pt x="3976935" y="338309"/>
                </a:cubicBezTo>
                <a:cubicBezTo>
                  <a:pt x="4015711" y="338309"/>
                  <a:pt x="4043810" y="311896"/>
                  <a:pt x="4043810" y="269748"/>
                </a:cubicBezTo>
                <a:cubicBezTo>
                  <a:pt x="4043810" y="227600"/>
                  <a:pt x="4015711" y="201187"/>
                  <a:pt x="3976935" y="201187"/>
                </a:cubicBezTo>
                <a:close/>
                <a:moveTo>
                  <a:pt x="3300660" y="201187"/>
                </a:moveTo>
                <a:cubicBezTo>
                  <a:pt x="3261884" y="201187"/>
                  <a:pt x="3233785" y="227600"/>
                  <a:pt x="3233785" y="269748"/>
                </a:cubicBezTo>
                <a:cubicBezTo>
                  <a:pt x="3233785" y="311896"/>
                  <a:pt x="3261884" y="338309"/>
                  <a:pt x="3300660" y="338309"/>
                </a:cubicBezTo>
                <a:cubicBezTo>
                  <a:pt x="3339436" y="338309"/>
                  <a:pt x="3367535" y="311896"/>
                  <a:pt x="3367535" y="269748"/>
                </a:cubicBezTo>
                <a:cubicBezTo>
                  <a:pt x="3367535" y="227600"/>
                  <a:pt x="3339436" y="201187"/>
                  <a:pt x="3300660" y="201187"/>
                </a:cubicBezTo>
                <a:close/>
                <a:moveTo>
                  <a:pt x="2960513" y="196129"/>
                </a:moveTo>
                <a:cubicBezTo>
                  <a:pt x="2928480" y="196129"/>
                  <a:pt x="2907125" y="211864"/>
                  <a:pt x="2899258" y="240525"/>
                </a:cubicBezTo>
                <a:lnTo>
                  <a:pt x="3020082" y="240525"/>
                </a:lnTo>
                <a:cubicBezTo>
                  <a:pt x="3011090" y="207931"/>
                  <a:pt x="2985802" y="196129"/>
                  <a:pt x="2960513" y="196129"/>
                </a:cubicBezTo>
                <a:close/>
                <a:moveTo>
                  <a:pt x="788813" y="196129"/>
                </a:moveTo>
                <a:cubicBezTo>
                  <a:pt x="756780" y="196129"/>
                  <a:pt x="735425" y="211864"/>
                  <a:pt x="727558" y="240525"/>
                </a:cubicBezTo>
                <a:lnTo>
                  <a:pt x="848382" y="240525"/>
                </a:lnTo>
                <a:cubicBezTo>
                  <a:pt x="839391" y="207931"/>
                  <a:pt x="814102" y="196129"/>
                  <a:pt x="788813" y="196129"/>
                </a:cubicBezTo>
                <a:close/>
                <a:moveTo>
                  <a:pt x="4321063" y="129254"/>
                </a:moveTo>
                <a:lnTo>
                  <a:pt x="4405360" y="129254"/>
                </a:lnTo>
                <a:lnTo>
                  <a:pt x="4405360" y="410242"/>
                </a:lnTo>
                <a:lnTo>
                  <a:pt x="4321063" y="410242"/>
                </a:lnTo>
                <a:close/>
                <a:moveTo>
                  <a:pt x="3497980" y="129254"/>
                </a:moveTo>
                <a:lnTo>
                  <a:pt x="3582276" y="129254"/>
                </a:lnTo>
                <a:lnTo>
                  <a:pt x="3582276" y="289417"/>
                </a:lnTo>
                <a:cubicBezTo>
                  <a:pt x="3582276" y="324259"/>
                  <a:pt x="3604193" y="340557"/>
                  <a:pt x="3631168" y="340557"/>
                </a:cubicBezTo>
                <a:cubicBezTo>
                  <a:pt x="3662077" y="340557"/>
                  <a:pt x="3683432" y="322573"/>
                  <a:pt x="3683432" y="282673"/>
                </a:cubicBezTo>
                <a:lnTo>
                  <a:pt x="3683432" y="129254"/>
                </a:lnTo>
                <a:lnTo>
                  <a:pt x="3767728" y="129254"/>
                </a:lnTo>
                <a:lnTo>
                  <a:pt x="3767728" y="410242"/>
                </a:lnTo>
                <a:lnTo>
                  <a:pt x="3683432" y="410242"/>
                </a:lnTo>
                <a:lnTo>
                  <a:pt x="3683432" y="383829"/>
                </a:lnTo>
                <a:cubicBezTo>
                  <a:pt x="3668258" y="404622"/>
                  <a:pt x="3640160" y="418109"/>
                  <a:pt x="3603069" y="418109"/>
                </a:cubicBezTo>
                <a:cubicBezTo>
                  <a:pt x="3546309" y="418109"/>
                  <a:pt x="3497980" y="377647"/>
                  <a:pt x="3497980" y="301780"/>
                </a:cubicBezTo>
                <a:close/>
                <a:moveTo>
                  <a:pt x="5276298" y="121386"/>
                </a:moveTo>
                <a:cubicBezTo>
                  <a:pt x="5333058" y="121386"/>
                  <a:pt x="5381387" y="161849"/>
                  <a:pt x="5381387" y="237715"/>
                </a:cubicBezTo>
                <a:lnTo>
                  <a:pt x="5381387" y="410242"/>
                </a:lnTo>
                <a:lnTo>
                  <a:pt x="5297091" y="410242"/>
                </a:lnTo>
                <a:lnTo>
                  <a:pt x="5297091" y="250079"/>
                </a:lnTo>
                <a:cubicBezTo>
                  <a:pt x="5297091" y="215236"/>
                  <a:pt x="5275174" y="198939"/>
                  <a:pt x="5248199" y="198939"/>
                </a:cubicBezTo>
                <a:cubicBezTo>
                  <a:pt x="5217291" y="198939"/>
                  <a:pt x="5195936" y="216922"/>
                  <a:pt x="5195936" y="256822"/>
                </a:cubicBezTo>
                <a:lnTo>
                  <a:pt x="5195936" y="410242"/>
                </a:lnTo>
                <a:lnTo>
                  <a:pt x="5111639" y="410242"/>
                </a:lnTo>
                <a:lnTo>
                  <a:pt x="5111639" y="129254"/>
                </a:lnTo>
                <a:lnTo>
                  <a:pt x="5195936" y="129254"/>
                </a:lnTo>
                <a:lnTo>
                  <a:pt x="5195936" y="155667"/>
                </a:lnTo>
                <a:cubicBezTo>
                  <a:pt x="5211109" y="134874"/>
                  <a:pt x="5239207" y="121386"/>
                  <a:pt x="5276298" y="121386"/>
                </a:cubicBezTo>
                <a:close/>
                <a:moveTo>
                  <a:pt x="4879476" y="121386"/>
                </a:moveTo>
                <a:cubicBezTo>
                  <a:pt x="4917129" y="121386"/>
                  <a:pt x="4944666" y="134312"/>
                  <a:pt x="4963211" y="155667"/>
                </a:cubicBezTo>
                <a:lnTo>
                  <a:pt x="4963211" y="129254"/>
                </a:lnTo>
                <a:lnTo>
                  <a:pt x="5047507" y="129254"/>
                </a:lnTo>
                <a:lnTo>
                  <a:pt x="5047507" y="410242"/>
                </a:lnTo>
                <a:lnTo>
                  <a:pt x="4963211" y="410242"/>
                </a:lnTo>
                <a:lnTo>
                  <a:pt x="4963211" y="383829"/>
                </a:lnTo>
                <a:cubicBezTo>
                  <a:pt x="4944666" y="405184"/>
                  <a:pt x="4917129" y="418109"/>
                  <a:pt x="4879476" y="418109"/>
                </a:cubicBezTo>
                <a:cubicBezTo>
                  <a:pt x="4805858" y="418109"/>
                  <a:pt x="4745164" y="353482"/>
                  <a:pt x="4745164" y="269748"/>
                </a:cubicBezTo>
                <a:cubicBezTo>
                  <a:pt x="4745164" y="186014"/>
                  <a:pt x="4805858" y="121386"/>
                  <a:pt x="4879476" y="121386"/>
                </a:cubicBezTo>
                <a:close/>
                <a:moveTo>
                  <a:pt x="4598813" y="121386"/>
                </a:moveTo>
                <a:cubicBezTo>
                  <a:pt x="4653324" y="121386"/>
                  <a:pt x="4701654" y="150047"/>
                  <a:pt x="4725819" y="193319"/>
                </a:cubicBezTo>
                <a:lnTo>
                  <a:pt x="4652200" y="236029"/>
                </a:lnTo>
                <a:cubicBezTo>
                  <a:pt x="4642647" y="216360"/>
                  <a:pt x="4622415" y="204559"/>
                  <a:pt x="4597689" y="204559"/>
                </a:cubicBezTo>
                <a:cubicBezTo>
                  <a:pt x="4561160" y="204559"/>
                  <a:pt x="4534185" y="230972"/>
                  <a:pt x="4534185" y="269748"/>
                </a:cubicBezTo>
                <a:cubicBezTo>
                  <a:pt x="4534185" y="308524"/>
                  <a:pt x="4561160" y="334937"/>
                  <a:pt x="4597689" y="334937"/>
                </a:cubicBezTo>
                <a:cubicBezTo>
                  <a:pt x="4622415" y="334937"/>
                  <a:pt x="4643209" y="323135"/>
                  <a:pt x="4652200" y="303466"/>
                </a:cubicBezTo>
                <a:lnTo>
                  <a:pt x="4725819" y="345614"/>
                </a:lnTo>
                <a:cubicBezTo>
                  <a:pt x="4701654" y="389449"/>
                  <a:pt x="4653886" y="418109"/>
                  <a:pt x="4598813" y="418109"/>
                </a:cubicBezTo>
                <a:cubicBezTo>
                  <a:pt x="4513392" y="418109"/>
                  <a:pt x="4449889" y="353482"/>
                  <a:pt x="4449889" y="269748"/>
                </a:cubicBezTo>
                <a:cubicBezTo>
                  <a:pt x="4449889" y="186014"/>
                  <a:pt x="4513392" y="121386"/>
                  <a:pt x="4598813" y="121386"/>
                </a:cubicBezTo>
                <a:close/>
                <a:moveTo>
                  <a:pt x="3317519" y="121386"/>
                </a:moveTo>
                <a:cubicBezTo>
                  <a:pt x="3391138" y="121386"/>
                  <a:pt x="3451831" y="186014"/>
                  <a:pt x="3451831" y="269748"/>
                </a:cubicBezTo>
                <a:cubicBezTo>
                  <a:pt x="3451831" y="353482"/>
                  <a:pt x="3391138" y="418109"/>
                  <a:pt x="3317519" y="418109"/>
                </a:cubicBezTo>
                <a:cubicBezTo>
                  <a:pt x="3279867" y="418109"/>
                  <a:pt x="3252330" y="405184"/>
                  <a:pt x="3233785" y="383829"/>
                </a:cubicBezTo>
                <a:lnTo>
                  <a:pt x="3233785" y="522637"/>
                </a:lnTo>
                <a:lnTo>
                  <a:pt x="3149489" y="522637"/>
                </a:lnTo>
                <a:lnTo>
                  <a:pt x="3149489" y="129254"/>
                </a:lnTo>
                <a:lnTo>
                  <a:pt x="3233785" y="129254"/>
                </a:lnTo>
                <a:lnTo>
                  <a:pt x="3233785" y="155667"/>
                </a:lnTo>
                <a:cubicBezTo>
                  <a:pt x="3252330" y="134312"/>
                  <a:pt x="3279867" y="121386"/>
                  <a:pt x="3317519" y="121386"/>
                </a:cubicBezTo>
                <a:close/>
                <a:moveTo>
                  <a:pt x="2961075" y="121386"/>
                </a:moveTo>
                <a:cubicBezTo>
                  <a:pt x="3043123" y="121386"/>
                  <a:pt x="3103816" y="184890"/>
                  <a:pt x="3103816" y="269748"/>
                </a:cubicBezTo>
                <a:cubicBezTo>
                  <a:pt x="3103816" y="281549"/>
                  <a:pt x="3102692" y="292789"/>
                  <a:pt x="3100445" y="303466"/>
                </a:cubicBezTo>
                <a:lnTo>
                  <a:pt x="2900943" y="303466"/>
                </a:lnTo>
                <a:cubicBezTo>
                  <a:pt x="2911621" y="332689"/>
                  <a:pt x="2937472" y="342805"/>
                  <a:pt x="2968380" y="342805"/>
                </a:cubicBezTo>
                <a:cubicBezTo>
                  <a:pt x="2991421" y="342805"/>
                  <a:pt x="3011090" y="333813"/>
                  <a:pt x="3022330" y="321450"/>
                </a:cubicBezTo>
                <a:lnTo>
                  <a:pt x="3089767" y="360226"/>
                </a:lnTo>
                <a:cubicBezTo>
                  <a:pt x="3062230" y="398440"/>
                  <a:pt x="3020644" y="418109"/>
                  <a:pt x="2967256" y="418109"/>
                </a:cubicBezTo>
                <a:cubicBezTo>
                  <a:pt x="2871159" y="418109"/>
                  <a:pt x="2811589" y="353482"/>
                  <a:pt x="2811589" y="269748"/>
                </a:cubicBezTo>
                <a:cubicBezTo>
                  <a:pt x="2811589" y="186014"/>
                  <a:pt x="2872283" y="121386"/>
                  <a:pt x="2961075" y="121386"/>
                </a:cubicBezTo>
                <a:close/>
                <a:moveTo>
                  <a:pt x="789375" y="121386"/>
                </a:moveTo>
                <a:cubicBezTo>
                  <a:pt x="871423" y="121386"/>
                  <a:pt x="932117" y="184890"/>
                  <a:pt x="932117" y="269748"/>
                </a:cubicBezTo>
                <a:cubicBezTo>
                  <a:pt x="932117" y="281549"/>
                  <a:pt x="930993" y="292789"/>
                  <a:pt x="928745" y="303466"/>
                </a:cubicBezTo>
                <a:lnTo>
                  <a:pt x="729244" y="303466"/>
                </a:lnTo>
                <a:cubicBezTo>
                  <a:pt x="739921" y="332689"/>
                  <a:pt x="765772" y="342805"/>
                  <a:pt x="796681" y="342805"/>
                </a:cubicBezTo>
                <a:cubicBezTo>
                  <a:pt x="819722" y="342805"/>
                  <a:pt x="839391" y="333813"/>
                  <a:pt x="850630" y="321450"/>
                </a:cubicBezTo>
                <a:lnTo>
                  <a:pt x="918067" y="360226"/>
                </a:lnTo>
                <a:cubicBezTo>
                  <a:pt x="890531" y="398440"/>
                  <a:pt x="848944" y="418109"/>
                  <a:pt x="795557" y="418109"/>
                </a:cubicBezTo>
                <a:cubicBezTo>
                  <a:pt x="699459" y="418109"/>
                  <a:pt x="639890" y="353482"/>
                  <a:pt x="639890" y="269748"/>
                </a:cubicBezTo>
                <a:cubicBezTo>
                  <a:pt x="639890" y="186014"/>
                  <a:pt x="700583" y="121386"/>
                  <a:pt x="789375" y="121386"/>
                </a:cubicBezTo>
                <a:close/>
                <a:moveTo>
                  <a:pt x="2575465" y="101155"/>
                </a:moveTo>
                <a:lnTo>
                  <a:pt x="2575465" y="202311"/>
                </a:lnTo>
                <a:lnTo>
                  <a:pt x="2642902" y="202311"/>
                </a:lnTo>
                <a:cubicBezTo>
                  <a:pt x="2667629" y="202311"/>
                  <a:pt x="2687860" y="180394"/>
                  <a:pt x="2687860" y="151733"/>
                </a:cubicBezTo>
                <a:cubicBezTo>
                  <a:pt x="2687860" y="123072"/>
                  <a:pt x="2667629" y="101155"/>
                  <a:pt x="2642902" y="101155"/>
                </a:cubicBezTo>
                <a:close/>
                <a:moveTo>
                  <a:pt x="3825763" y="16859"/>
                </a:moveTo>
                <a:lnTo>
                  <a:pt x="3910060" y="16859"/>
                </a:lnTo>
                <a:lnTo>
                  <a:pt x="3910060" y="155667"/>
                </a:lnTo>
                <a:cubicBezTo>
                  <a:pt x="3928605" y="134312"/>
                  <a:pt x="3956142" y="121386"/>
                  <a:pt x="3993794" y="121386"/>
                </a:cubicBezTo>
                <a:cubicBezTo>
                  <a:pt x="4067413" y="121386"/>
                  <a:pt x="4128106" y="186014"/>
                  <a:pt x="4128106" y="269748"/>
                </a:cubicBezTo>
                <a:cubicBezTo>
                  <a:pt x="4128106" y="353482"/>
                  <a:pt x="4067413" y="418109"/>
                  <a:pt x="3993794" y="418109"/>
                </a:cubicBezTo>
                <a:cubicBezTo>
                  <a:pt x="3956142" y="418109"/>
                  <a:pt x="3928605" y="405184"/>
                  <a:pt x="3910060" y="383829"/>
                </a:cubicBezTo>
                <a:lnTo>
                  <a:pt x="3910060" y="410242"/>
                </a:lnTo>
                <a:lnTo>
                  <a:pt x="3825763" y="410242"/>
                </a:lnTo>
                <a:close/>
                <a:moveTo>
                  <a:pt x="2485549" y="16859"/>
                </a:moveTo>
                <a:lnTo>
                  <a:pt x="2642902" y="16859"/>
                </a:lnTo>
                <a:cubicBezTo>
                  <a:pt x="2717644" y="16859"/>
                  <a:pt x="2777776" y="76990"/>
                  <a:pt x="2777776" y="151733"/>
                </a:cubicBezTo>
                <a:cubicBezTo>
                  <a:pt x="2777776" y="200063"/>
                  <a:pt x="2748553" y="243897"/>
                  <a:pt x="2705281" y="265814"/>
                </a:cubicBezTo>
                <a:lnTo>
                  <a:pt x="2789015" y="410242"/>
                </a:lnTo>
                <a:lnTo>
                  <a:pt x="2692356" y="410242"/>
                </a:lnTo>
                <a:lnTo>
                  <a:pt x="2618175" y="280987"/>
                </a:lnTo>
                <a:lnTo>
                  <a:pt x="2575465" y="280987"/>
                </a:lnTo>
                <a:lnTo>
                  <a:pt x="2575465" y="410242"/>
                </a:lnTo>
                <a:lnTo>
                  <a:pt x="2485549" y="410242"/>
                </a:lnTo>
                <a:close/>
                <a:moveTo>
                  <a:pt x="1762125" y="16859"/>
                </a:moveTo>
                <a:lnTo>
                  <a:pt x="1856537" y="16859"/>
                </a:lnTo>
                <a:lnTo>
                  <a:pt x="1924536" y="292227"/>
                </a:lnTo>
                <a:lnTo>
                  <a:pt x="2000402" y="16859"/>
                </a:lnTo>
                <a:lnTo>
                  <a:pt x="2073459" y="16859"/>
                </a:lnTo>
                <a:lnTo>
                  <a:pt x="2149326" y="292227"/>
                </a:lnTo>
                <a:lnTo>
                  <a:pt x="2217325" y="16859"/>
                </a:lnTo>
                <a:lnTo>
                  <a:pt x="2311737" y="16859"/>
                </a:lnTo>
                <a:lnTo>
                  <a:pt x="2203275" y="410242"/>
                </a:lnTo>
                <a:lnTo>
                  <a:pt x="2100996" y="410242"/>
                </a:lnTo>
                <a:lnTo>
                  <a:pt x="2036931" y="178146"/>
                </a:lnTo>
                <a:lnTo>
                  <a:pt x="1972866" y="410242"/>
                </a:lnTo>
                <a:lnTo>
                  <a:pt x="1870587" y="410242"/>
                </a:lnTo>
                <a:close/>
                <a:moveTo>
                  <a:pt x="1494949" y="16859"/>
                </a:moveTo>
                <a:lnTo>
                  <a:pt x="1739408" y="16859"/>
                </a:lnTo>
                <a:lnTo>
                  <a:pt x="1739408" y="103403"/>
                </a:lnTo>
                <a:lnTo>
                  <a:pt x="1584865" y="103403"/>
                </a:lnTo>
                <a:lnTo>
                  <a:pt x="1584865" y="168592"/>
                </a:lnTo>
                <a:lnTo>
                  <a:pt x="1725358" y="168592"/>
                </a:lnTo>
                <a:lnTo>
                  <a:pt x="1725358" y="254013"/>
                </a:lnTo>
                <a:lnTo>
                  <a:pt x="1584865" y="254013"/>
                </a:lnTo>
                <a:lnTo>
                  <a:pt x="1584865" y="323697"/>
                </a:lnTo>
                <a:lnTo>
                  <a:pt x="1742218" y="323697"/>
                </a:lnTo>
                <a:lnTo>
                  <a:pt x="1742218" y="410242"/>
                </a:lnTo>
                <a:lnTo>
                  <a:pt x="1494949" y="410242"/>
                </a:lnTo>
                <a:close/>
                <a:moveTo>
                  <a:pt x="1113949" y="16859"/>
                </a:moveTo>
                <a:lnTo>
                  <a:pt x="1181386" y="16859"/>
                </a:lnTo>
                <a:lnTo>
                  <a:pt x="1333119" y="230410"/>
                </a:lnTo>
                <a:lnTo>
                  <a:pt x="1333119" y="16859"/>
                </a:lnTo>
                <a:lnTo>
                  <a:pt x="1423035" y="16859"/>
                </a:lnTo>
                <a:lnTo>
                  <a:pt x="1423035" y="410242"/>
                </a:lnTo>
                <a:lnTo>
                  <a:pt x="1355598" y="410242"/>
                </a:lnTo>
                <a:lnTo>
                  <a:pt x="1203865" y="196691"/>
                </a:lnTo>
                <a:lnTo>
                  <a:pt x="1203865" y="410242"/>
                </a:lnTo>
                <a:lnTo>
                  <a:pt x="1113949" y="410242"/>
                </a:lnTo>
                <a:close/>
                <a:moveTo>
                  <a:pt x="330089" y="16859"/>
                </a:moveTo>
                <a:lnTo>
                  <a:pt x="414385" y="16859"/>
                </a:lnTo>
                <a:lnTo>
                  <a:pt x="414385" y="155667"/>
                </a:lnTo>
                <a:cubicBezTo>
                  <a:pt x="429559" y="134874"/>
                  <a:pt x="457657" y="121386"/>
                  <a:pt x="494748" y="121386"/>
                </a:cubicBezTo>
                <a:cubicBezTo>
                  <a:pt x="551507" y="121386"/>
                  <a:pt x="599837" y="161849"/>
                  <a:pt x="599837" y="237715"/>
                </a:cubicBezTo>
                <a:lnTo>
                  <a:pt x="599837" y="410242"/>
                </a:lnTo>
                <a:lnTo>
                  <a:pt x="515541" y="410242"/>
                </a:lnTo>
                <a:lnTo>
                  <a:pt x="515541" y="250079"/>
                </a:lnTo>
                <a:cubicBezTo>
                  <a:pt x="515541" y="215236"/>
                  <a:pt x="493624" y="198939"/>
                  <a:pt x="466649" y="198939"/>
                </a:cubicBezTo>
                <a:cubicBezTo>
                  <a:pt x="435740" y="198939"/>
                  <a:pt x="414385" y="216922"/>
                  <a:pt x="414385" y="256822"/>
                </a:cubicBezTo>
                <a:lnTo>
                  <a:pt x="414385" y="410242"/>
                </a:lnTo>
                <a:lnTo>
                  <a:pt x="330089" y="410242"/>
                </a:lnTo>
                <a:close/>
                <a:moveTo>
                  <a:pt x="0" y="16859"/>
                </a:moveTo>
                <a:lnTo>
                  <a:pt x="292227" y="16859"/>
                </a:lnTo>
                <a:lnTo>
                  <a:pt x="292227" y="103403"/>
                </a:lnTo>
                <a:lnTo>
                  <a:pt x="191072" y="103403"/>
                </a:lnTo>
                <a:lnTo>
                  <a:pt x="191072" y="410242"/>
                </a:lnTo>
                <a:lnTo>
                  <a:pt x="101156" y="410242"/>
                </a:lnTo>
                <a:lnTo>
                  <a:pt x="101156" y="103403"/>
                </a:lnTo>
                <a:lnTo>
                  <a:pt x="0" y="103403"/>
                </a:lnTo>
                <a:close/>
                <a:moveTo>
                  <a:pt x="4363212" y="3372"/>
                </a:moveTo>
                <a:cubicBezTo>
                  <a:pt x="4390748" y="3372"/>
                  <a:pt x="4413790" y="26413"/>
                  <a:pt x="4413790" y="53949"/>
                </a:cubicBezTo>
                <a:cubicBezTo>
                  <a:pt x="4413790" y="81486"/>
                  <a:pt x="4390748" y="104527"/>
                  <a:pt x="4363212" y="104527"/>
                </a:cubicBezTo>
                <a:cubicBezTo>
                  <a:pt x="4335675" y="104527"/>
                  <a:pt x="4312634" y="81486"/>
                  <a:pt x="4312634" y="53949"/>
                </a:cubicBezTo>
                <a:cubicBezTo>
                  <a:pt x="4312634" y="26413"/>
                  <a:pt x="4335675" y="3372"/>
                  <a:pt x="4363212" y="3372"/>
                </a:cubicBezTo>
                <a:close/>
                <a:moveTo>
                  <a:pt x="4178188" y="0"/>
                </a:moveTo>
                <a:lnTo>
                  <a:pt x="4262485" y="0"/>
                </a:lnTo>
                <a:lnTo>
                  <a:pt x="4262485" y="410242"/>
                </a:lnTo>
                <a:lnTo>
                  <a:pt x="4178188" y="41024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Google Shape;89;p13">
            <a:extLst>
              <a:ext uri="{FF2B5EF4-FFF2-40B4-BE49-F238E27FC236}">
                <a16:creationId xmlns:a16="http://schemas.microsoft.com/office/drawing/2014/main" id="{700D5A0C-A8EE-A143-8F82-2ED0F8F5FA0C}"/>
              </a:ext>
            </a:extLst>
          </p:cNvPr>
          <p:cNvSpPr/>
          <p:nvPr/>
        </p:nvSpPr>
        <p:spPr>
          <a:xfrm>
            <a:off x="946485" y="2897048"/>
            <a:ext cx="4902327" cy="1618793"/>
          </a:xfrm>
          <a:custGeom>
            <a:avLst/>
            <a:gdLst/>
            <a:ahLst/>
            <a:cxnLst/>
            <a:rect l="l" t="t" r="r" b="b"/>
            <a:pathLst>
              <a:path w="4902327" h="1618793">
                <a:moveTo>
                  <a:pt x="589322" y="1401871"/>
                </a:moveTo>
                <a:cubicBezTo>
                  <a:pt x="550545" y="1401871"/>
                  <a:pt x="522447" y="1428283"/>
                  <a:pt x="522447" y="1470431"/>
                </a:cubicBezTo>
                <a:cubicBezTo>
                  <a:pt x="522447" y="1512580"/>
                  <a:pt x="550545" y="1538992"/>
                  <a:pt x="589322" y="1538992"/>
                </a:cubicBezTo>
                <a:cubicBezTo>
                  <a:pt x="628098" y="1538992"/>
                  <a:pt x="656197" y="1512580"/>
                  <a:pt x="656197" y="1470431"/>
                </a:cubicBezTo>
                <a:cubicBezTo>
                  <a:pt x="656197" y="1428283"/>
                  <a:pt x="628098" y="1401871"/>
                  <a:pt x="589322" y="1401871"/>
                </a:cubicBezTo>
                <a:close/>
                <a:moveTo>
                  <a:pt x="1174728" y="1322070"/>
                </a:moveTo>
                <a:cubicBezTo>
                  <a:pt x="1220248" y="1322070"/>
                  <a:pt x="1260711" y="1342301"/>
                  <a:pt x="1284313" y="1382201"/>
                </a:cubicBezTo>
                <a:lnTo>
                  <a:pt x="1212380" y="1420978"/>
                </a:lnTo>
                <a:cubicBezTo>
                  <a:pt x="1204513" y="1406366"/>
                  <a:pt x="1193273" y="1396251"/>
                  <a:pt x="1174728" y="1396251"/>
                </a:cubicBezTo>
                <a:cubicBezTo>
                  <a:pt x="1160117" y="1396251"/>
                  <a:pt x="1151125" y="1401871"/>
                  <a:pt x="1151125" y="1411986"/>
                </a:cubicBezTo>
                <a:cubicBezTo>
                  <a:pt x="1151125" y="1444019"/>
                  <a:pt x="1289371" y="1422664"/>
                  <a:pt x="1289371" y="1526629"/>
                </a:cubicBezTo>
                <a:cubicBezTo>
                  <a:pt x="1289371" y="1591256"/>
                  <a:pt x="1233174" y="1618793"/>
                  <a:pt x="1172480" y="1618793"/>
                </a:cubicBezTo>
                <a:cubicBezTo>
                  <a:pt x="1116283" y="1618793"/>
                  <a:pt x="1073573" y="1597438"/>
                  <a:pt x="1051656" y="1551918"/>
                </a:cubicBezTo>
                <a:lnTo>
                  <a:pt x="1124712" y="1510332"/>
                </a:lnTo>
                <a:cubicBezTo>
                  <a:pt x="1132018" y="1531687"/>
                  <a:pt x="1147754" y="1543488"/>
                  <a:pt x="1172480" y="1543488"/>
                </a:cubicBezTo>
                <a:cubicBezTo>
                  <a:pt x="1192711" y="1543488"/>
                  <a:pt x="1202827" y="1537306"/>
                  <a:pt x="1202827" y="1526067"/>
                </a:cubicBezTo>
                <a:cubicBezTo>
                  <a:pt x="1202827" y="1495158"/>
                  <a:pt x="1064581" y="1511456"/>
                  <a:pt x="1064581" y="1414234"/>
                </a:cubicBezTo>
                <a:cubicBezTo>
                  <a:pt x="1064581" y="1352979"/>
                  <a:pt x="1116283" y="1322070"/>
                  <a:pt x="1174728" y="1322070"/>
                </a:cubicBezTo>
                <a:close/>
                <a:moveTo>
                  <a:pt x="908028" y="1322070"/>
                </a:moveTo>
                <a:cubicBezTo>
                  <a:pt x="953548" y="1322070"/>
                  <a:pt x="994010" y="1342301"/>
                  <a:pt x="1017614" y="1382201"/>
                </a:cubicBezTo>
                <a:lnTo>
                  <a:pt x="945681" y="1420978"/>
                </a:lnTo>
                <a:cubicBezTo>
                  <a:pt x="937813" y="1406366"/>
                  <a:pt x="926573" y="1396251"/>
                  <a:pt x="908028" y="1396251"/>
                </a:cubicBezTo>
                <a:cubicBezTo>
                  <a:pt x="893417" y="1396251"/>
                  <a:pt x="884425" y="1401871"/>
                  <a:pt x="884425" y="1411986"/>
                </a:cubicBezTo>
                <a:cubicBezTo>
                  <a:pt x="884425" y="1444019"/>
                  <a:pt x="1022671" y="1422664"/>
                  <a:pt x="1022671" y="1526629"/>
                </a:cubicBezTo>
                <a:cubicBezTo>
                  <a:pt x="1022671" y="1591256"/>
                  <a:pt x="966474" y="1618793"/>
                  <a:pt x="905780" y="1618793"/>
                </a:cubicBezTo>
                <a:cubicBezTo>
                  <a:pt x="849583" y="1618793"/>
                  <a:pt x="806873" y="1597438"/>
                  <a:pt x="784956" y="1551918"/>
                </a:cubicBezTo>
                <a:lnTo>
                  <a:pt x="858012" y="1510332"/>
                </a:lnTo>
                <a:cubicBezTo>
                  <a:pt x="865318" y="1531687"/>
                  <a:pt x="881054" y="1543488"/>
                  <a:pt x="905780" y="1543488"/>
                </a:cubicBezTo>
                <a:cubicBezTo>
                  <a:pt x="926011" y="1543488"/>
                  <a:pt x="936127" y="1537306"/>
                  <a:pt x="936127" y="1526067"/>
                </a:cubicBezTo>
                <a:cubicBezTo>
                  <a:pt x="936127" y="1495158"/>
                  <a:pt x="797881" y="1511456"/>
                  <a:pt x="797881" y="1414234"/>
                </a:cubicBezTo>
                <a:cubicBezTo>
                  <a:pt x="797881" y="1352979"/>
                  <a:pt x="849583" y="1322070"/>
                  <a:pt x="908028" y="1322070"/>
                </a:cubicBezTo>
                <a:close/>
                <a:moveTo>
                  <a:pt x="572463" y="1322070"/>
                </a:moveTo>
                <a:cubicBezTo>
                  <a:pt x="610115" y="1322070"/>
                  <a:pt x="637651" y="1334996"/>
                  <a:pt x="656197" y="1356350"/>
                </a:cubicBezTo>
                <a:lnTo>
                  <a:pt x="656197" y="1329938"/>
                </a:lnTo>
                <a:lnTo>
                  <a:pt x="740493" y="1329938"/>
                </a:lnTo>
                <a:lnTo>
                  <a:pt x="740493" y="1610925"/>
                </a:lnTo>
                <a:lnTo>
                  <a:pt x="656197" y="1610925"/>
                </a:lnTo>
                <a:lnTo>
                  <a:pt x="656197" y="1584512"/>
                </a:lnTo>
                <a:cubicBezTo>
                  <a:pt x="637651" y="1605867"/>
                  <a:pt x="610115" y="1618793"/>
                  <a:pt x="572463" y="1618793"/>
                </a:cubicBezTo>
                <a:cubicBezTo>
                  <a:pt x="498844" y="1618793"/>
                  <a:pt x="438150" y="1554166"/>
                  <a:pt x="438150" y="1470431"/>
                </a:cubicBezTo>
                <a:cubicBezTo>
                  <a:pt x="438150" y="1386697"/>
                  <a:pt x="498844" y="1322070"/>
                  <a:pt x="572463" y="1322070"/>
                </a:cubicBezTo>
                <a:close/>
                <a:moveTo>
                  <a:pt x="148924" y="1322070"/>
                </a:moveTo>
                <a:cubicBezTo>
                  <a:pt x="203436" y="1322070"/>
                  <a:pt x="251765" y="1350731"/>
                  <a:pt x="275930" y="1394003"/>
                </a:cubicBezTo>
                <a:lnTo>
                  <a:pt x="202311" y="1436713"/>
                </a:lnTo>
                <a:cubicBezTo>
                  <a:pt x="192758" y="1417044"/>
                  <a:pt x="172527" y="1405242"/>
                  <a:pt x="147800" y="1405242"/>
                </a:cubicBezTo>
                <a:cubicBezTo>
                  <a:pt x="111272" y="1405242"/>
                  <a:pt x="84297" y="1431655"/>
                  <a:pt x="84297" y="1470431"/>
                </a:cubicBezTo>
                <a:cubicBezTo>
                  <a:pt x="84297" y="1509208"/>
                  <a:pt x="111272" y="1535620"/>
                  <a:pt x="147800" y="1535620"/>
                </a:cubicBezTo>
                <a:cubicBezTo>
                  <a:pt x="172527" y="1535620"/>
                  <a:pt x="193320" y="1523819"/>
                  <a:pt x="202311" y="1504150"/>
                </a:cubicBezTo>
                <a:lnTo>
                  <a:pt x="275930" y="1546298"/>
                </a:lnTo>
                <a:cubicBezTo>
                  <a:pt x="251765" y="1590132"/>
                  <a:pt x="203998" y="1618793"/>
                  <a:pt x="148924" y="1618793"/>
                </a:cubicBezTo>
                <a:cubicBezTo>
                  <a:pt x="63504" y="1618793"/>
                  <a:pt x="0" y="1554166"/>
                  <a:pt x="0" y="1470431"/>
                </a:cubicBezTo>
                <a:cubicBezTo>
                  <a:pt x="0" y="1386697"/>
                  <a:pt x="63504" y="1322070"/>
                  <a:pt x="148924" y="1322070"/>
                </a:cubicBezTo>
                <a:close/>
                <a:moveTo>
                  <a:pt x="309325" y="1200683"/>
                </a:moveTo>
                <a:lnTo>
                  <a:pt x="393621" y="1200683"/>
                </a:lnTo>
                <a:lnTo>
                  <a:pt x="393621" y="1610925"/>
                </a:lnTo>
                <a:lnTo>
                  <a:pt x="309325" y="1610925"/>
                </a:lnTo>
                <a:close/>
                <a:moveTo>
                  <a:pt x="4265971" y="792270"/>
                </a:moveTo>
                <a:cubicBezTo>
                  <a:pt x="4227195" y="792270"/>
                  <a:pt x="4199096" y="818683"/>
                  <a:pt x="4199096" y="860831"/>
                </a:cubicBezTo>
                <a:cubicBezTo>
                  <a:pt x="4199096" y="902980"/>
                  <a:pt x="4227195" y="929392"/>
                  <a:pt x="4265971" y="929392"/>
                </a:cubicBezTo>
                <a:cubicBezTo>
                  <a:pt x="4304748" y="929392"/>
                  <a:pt x="4332846" y="902980"/>
                  <a:pt x="4332846" y="860831"/>
                </a:cubicBezTo>
                <a:cubicBezTo>
                  <a:pt x="4332846" y="818683"/>
                  <a:pt x="4304748" y="792270"/>
                  <a:pt x="4265971" y="792270"/>
                </a:cubicBezTo>
                <a:close/>
                <a:moveTo>
                  <a:pt x="3913546" y="792270"/>
                </a:moveTo>
                <a:cubicBezTo>
                  <a:pt x="3874770" y="792270"/>
                  <a:pt x="3846671" y="818683"/>
                  <a:pt x="3846671" y="860831"/>
                </a:cubicBezTo>
                <a:cubicBezTo>
                  <a:pt x="3846671" y="902980"/>
                  <a:pt x="3874770" y="929392"/>
                  <a:pt x="3913546" y="929392"/>
                </a:cubicBezTo>
                <a:cubicBezTo>
                  <a:pt x="3952323" y="929392"/>
                  <a:pt x="3980421" y="902980"/>
                  <a:pt x="3980421" y="860831"/>
                </a:cubicBezTo>
                <a:cubicBezTo>
                  <a:pt x="3980421" y="818683"/>
                  <a:pt x="3952323" y="792270"/>
                  <a:pt x="3913546" y="792270"/>
                </a:cubicBezTo>
                <a:close/>
                <a:moveTo>
                  <a:pt x="856022" y="792270"/>
                </a:moveTo>
                <a:cubicBezTo>
                  <a:pt x="817246" y="792270"/>
                  <a:pt x="789147" y="818683"/>
                  <a:pt x="789147" y="860831"/>
                </a:cubicBezTo>
                <a:cubicBezTo>
                  <a:pt x="789147" y="902980"/>
                  <a:pt x="817246" y="929392"/>
                  <a:pt x="856022" y="929392"/>
                </a:cubicBezTo>
                <a:cubicBezTo>
                  <a:pt x="894798" y="929392"/>
                  <a:pt x="922897" y="902980"/>
                  <a:pt x="922897" y="860831"/>
                </a:cubicBezTo>
                <a:cubicBezTo>
                  <a:pt x="922897" y="818683"/>
                  <a:pt x="894798" y="792270"/>
                  <a:pt x="856022" y="792270"/>
                </a:cubicBezTo>
                <a:close/>
                <a:moveTo>
                  <a:pt x="151172" y="792270"/>
                </a:moveTo>
                <a:cubicBezTo>
                  <a:pt x="112396" y="792270"/>
                  <a:pt x="84297" y="818683"/>
                  <a:pt x="84297" y="860831"/>
                </a:cubicBezTo>
                <a:cubicBezTo>
                  <a:pt x="84297" y="902980"/>
                  <a:pt x="112396" y="929392"/>
                  <a:pt x="151172" y="929392"/>
                </a:cubicBezTo>
                <a:cubicBezTo>
                  <a:pt x="189948" y="929392"/>
                  <a:pt x="218047" y="902980"/>
                  <a:pt x="218047" y="860831"/>
                </a:cubicBezTo>
                <a:cubicBezTo>
                  <a:pt x="218047" y="818683"/>
                  <a:pt x="189948" y="792270"/>
                  <a:pt x="151172" y="792270"/>
                </a:cubicBezTo>
                <a:close/>
                <a:moveTo>
                  <a:pt x="504721" y="790023"/>
                </a:moveTo>
                <a:cubicBezTo>
                  <a:pt x="464821" y="790023"/>
                  <a:pt x="436722" y="816435"/>
                  <a:pt x="436722" y="855212"/>
                </a:cubicBezTo>
                <a:cubicBezTo>
                  <a:pt x="436722" y="893988"/>
                  <a:pt x="464821" y="920401"/>
                  <a:pt x="504721" y="920401"/>
                </a:cubicBezTo>
                <a:cubicBezTo>
                  <a:pt x="544621" y="920401"/>
                  <a:pt x="572720" y="893988"/>
                  <a:pt x="572720" y="855212"/>
                </a:cubicBezTo>
                <a:cubicBezTo>
                  <a:pt x="572720" y="816435"/>
                  <a:pt x="544621" y="790023"/>
                  <a:pt x="504721" y="790023"/>
                </a:cubicBezTo>
                <a:close/>
                <a:moveTo>
                  <a:pt x="4759023" y="787213"/>
                </a:moveTo>
                <a:cubicBezTo>
                  <a:pt x="4726991" y="787213"/>
                  <a:pt x="4705635" y="802948"/>
                  <a:pt x="4697768" y="831609"/>
                </a:cubicBezTo>
                <a:lnTo>
                  <a:pt x="4818593" y="831609"/>
                </a:lnTo>
                <a:cubicBezTo>
                  <a:pt x="4809601" y="799014"/>
                  <a:pt x="4784312" y="787213"/>
                  <a:pt x="4759023" y="787213"/>
                </a:cubicBezTo>
                <a:close/>
                <a:moveTo>
                  <a:pt x="2825448" y="787213"/>
                </a:moveTo>
                <a:cubicBezTo>
                  <a:pt x="2793416" y="787213"/>
                  <a:pt x="2772061" y="802948"/>
                  <a:pt x="2764193" y="831609"/>
                </a:cubicBezTo>
                <a:lnTo>
                  <a:pt x="2885018" y="831609"/>
                </a:lnTo>
                <a:cubicBezTo>
                  <a:pt x="2876026" y="799014"/>
                  <a:pt x="2850737" y="787213"/>
                  <a:pt x="2825448" y="787213"/>
                </a:cubicBezTo>
                <a:close/>
                <a:moveTo>
                  <a:pt x="3633549" y="720338"/>
                </a:moveTo>
                <a:lnTo>
                  <a:pt x="3717846" y="720338"/>
                </a:lnTo>
                <a:lnTo>
                  <a:pt x="3717846" y="1001325"/>
                </a:lnTo>
                <a:lnTo>
                  <a:pt x="3633549" y="1001325"/>
                </a:lnTo>
                <a:close/>
                <a:moveTo>
                  <a:pt x="1071325" y="720338"/>
                </a:moveTo>
                <a:lnTo>
                  <a:pt x="1155621" y="720338"/>
                </a:lnTo>
                <a:lnTo>
                  <a:pt x="1155621" y="1001325"/>
                </a:lnTo>
                <a:lnTo>
                  <a:pt x="1071325" y="1001325"/>
                </a:lnTo>
                <a:close/>
                <a:moveTo>
                  <a:pt x="4759585" y="712470"/>
                </a:moveTo>
                <a:cubicBezTo>
                  <a:pt x="4841634" y="712470"/>
                  <a:pt x="4902327" y="775973"/>
                  <a:pt x="4902327" y="860831"/>
                </a:cubicBezTo>
                <a:cubicBezTo>
                  <a:pt x="4902327" y="872633"/>
                  <a:pt x="4901203" y="883872"/>
                  <a:pt x="4898955" y="894550"/>
                </a:cubicBezTo>
                <a:lnTo>
                  <a:pt x="4699454" y="894550"/>
                </a:lnTo>
                <a:cubicBezTo>
                  <a:pt x="4710131" y="923773"/>
                  <a:pt x="4735982" y="933888"/>
                  <a:pt x="4766891" y="933888"/>
                </a:cubicBezTo>
                <a:cubicBezTo>
                  <a:pt x="4789932" y="933888"/>
                  <a:pt x="4809601" y="924897"/>
                  <a:pt x="4820840" y="912533"/>
                </a:cubicBezTo>
                <a:lnTo>
                  <a:pt x="4888278" y="951309"/>
                </a:lnTo>
                <a:cubicBezTo>
                  <a:pt x="4860741" y="989524"/>
                  <a:pt x="4819154" y="1009193"/>
                  <a:pt x="4765767" y="1009193"/>
                </a:cubicBezTo>
                <a:cubicBezTo>
                  <a:pt x="4669669" y="1009193"/>
                  <a:pt x="4610100" y="944566"/>
                  <a:pt x="4610100" y="860831"/>
                </a:cubicBezTo>
                <a:cubicBezTo>
                  <a:pt x="4610100" y="777097"/>
                  <a:pt x="4670793" y="712470"/>
                  <a:pt x="4759585" y="712470"/>
                </a:cubicBezTo>
                <a:close/>
                <a:moveTo>
                  <a:pt x="3316900" y="712470"/>
                </a:moveTo>
                <a:cubicBezTo>
                  <a:pt x="3350057" y="712470"/>
                  <a:pt x="3374784" y="725957"/>
                  <a:pt x="3390519" y="749560"/>
                </a:cubicBezTo>
                <a:cubicBezTo>
                  <a:pt x="3406254" y="727081"/>
                  <a:pt x="3432105" y="712470"/>
                  <a:pt x="3472005" y="712470"/>
                </a:cubicBezTo>
                <a:cubicBezTo>
                  <a:pt x="3536633" y="712470"/>
                  <a:pt x="3578781" y="758552"/>
                  <a:pt x="3578781" y="828799"/>
                </a:cubicBezTo>
                <a:lnTo>
                  <a:pt x="3578781" y="1001325"/>
                </a:lnTo>
                <a:lnTo>
                  <a:pt x="3494484" y="1001325"/>
                </a:lnTo>
                <a:lnTo>
                  <a:pt x="3494484" y="836105"/>
                </a:lnTo>
                <a:cubicBezTo>
                  <a:pt x="3494484" y="808006"/>
                  <a:pt x="3480997" y="790023"/>
                  <a:pt x="3454022" y="790023"/>
                </a:cubicBezTo>
                <a:cubicBezTo>
                  <a:pt x="3425923" y="790023"/>
                  <a:pt x="3410188" y="809692"/>
                  <a:pt x="3410188" y="842848"/>
                </a:cubicBezTo>
                <a:lnTo>
                  <a:pt x="3410188" y="1001325"/>
                </a:lnTo>
                <a:lnTo>
                  <a:pt x="3325892" y="1001325"/>
                </a:lnTo>
                <a:lnTo>
                  <a:pt x="3325892" y="836105"/>
                </a:lnTo>
                <a:cubicBezTo>
                  <a:pt x="3325892" y="808006"/>
                  <a:pt x="3312404" y="790023"/>
                  <a:pt x="3285430" y="790023"/>
                </a:cubicBezTo>
                <a:cubicBezTo>
                  <a:pt x="3257331" y="790023"/>
                  <a:pt x="3241596" y="809692"/>
                  <a:pt x="3241596" y="842848"/>
                </a:cubicBezTo>
                <a:lnTo>
                  <a:pt x="3241596" y="1001325"/>
                </a:lnTo>
                <a:lnTo>
                  <a:pt x="3157299" y="1001325"/>
                </a:lnTo>
                <a:lnTo>
                  <a:pt x="3157299" y="720338"/>
                </a:lnTo>
                <a:lnTo>
                  <a:pt x="3241596" y="720338"/>
                </a:lnTo>
                <a:lnTo>
                  <a:pt x="3241596" y="746188"/>
                </a:lnTo>
                <a:cubicBezTo>
                  <a:pt x="3254521" y="727081"/>
                  <a:pt x="3279248" y="712470"/>
                  <a:pt x="3316900" y="712470"/>
                </a:cubicBezTo>
                <a:close/>
                <a:moveTo>
                  <a:pt x="2826011" y="712470"/>
                </a:moveTo>
                <a:cubicBezTo>
                  <a:pt x="2908059" y="712470"/>
                  <a:pt x="2968752" y="775973"/>
                  <a:pt x="2968752" y="860831"/>
                </a:cubicBezTo>
                <a:cubicBezTo>
                  <a:pt x="2968752" y="872633"/>
                  <a:pt x="2967628" y="883872"/>
                  <a:pt x="2965380" y="894550"/>
                </a:cubicBezTo>
                <a:lnTo>
                  <a:pt x="2765879" y="894550"/>
                </a:lnTo>
                <a:cubicBezTo>
                  <a:pt x="2776557" y="923773"/>
                  <a:pt x="2802407" y="933888"/>
                  <a:pt x="2833316" y="933888"/>
                </a:cubicBezTo>
                <a:cubicBezTo>
                  <a:pt x="2856357" y="933888"/>
                  <a:pt x="2876026" y="924897"/>
                  <a:pt x="2887266" y="912533"/>
                </a:cubicBezTo>
                <a:lnTo>
                  <a:pt x="2954703" y="951309"/>
                </a:lnTo>
                <a:cubicBezTo>
                  <a:pt x="2927166" y="989524"/>
                  <a:pt x="2885580" y="1009193"/>
                  <a:pt x="2832192" y="1009193"/>
                </a:cubicBezTo>
                <a:cubicBezTo>
                  <a:pt x="2736095" y="1009193"/>
                  <a:pt x="2676525" y="944566"/>
                  <a:pt x="2676525" y="860831"/>
                </a:cubicBezTo>
                <a:cubicBezTo>
                  <a:pt x="2676525" y="777097"/>
                  <a:pt x="2737218" y="712470"/>
                  <a:pt x="2826011" y="712470"/>
                </a:cubicBezTo>
                <a:close/>
                <a:moveTo>
                  <a:pt x="1641453" y="712470"/>
                </a:moveTo>
                <a:cubicBezTo>
                  <a:pt x="1686973" y="712470"/>
                  <a:pt x="1727435" y="732701"/>
                  <a:pt x="1751038" y="772601"/>
                </a:cubicBezTo>
                <a:lnTo>
                  <a:pt x="1679105" y="811378"/>
                </a:lnTo>
                <a:cubicBezTo>
                  <a:pt x="1671238" y="796766"/>
                  <a:pt x="1659998" y="786651"/>
                  <a:pt x="1641453" y="786651"/>
                </a:cubicBezTo>
                <a:cubicBezTo>
                  <a:pt x="1626842" y="786651"/>
                  <a:pt x="1617850" y="792270"/>
                  <a:pt x="1617850" y="802386"/>
                </a:cubicBezTo>
                <a:cubicBezTo>
                  <a:pt x="1617850" y="834419"/>
                  <a:pt x="1756096" y="813064"/>
                  <a:pt x="1756096" y="917029"/>
                </a:cubicBezTo>
                <a:cubicBezTo>
                  <a:pt x="1756096" y="981656"/>
                  <a:pt x="1699899" y="1009193"/>
                  <a:pt x="1639205" y="1009193"/>
                </a:cubicBezTo>
                <a:cubicBezTo>
                  <a:pt x="1583008" y="1009193"/>
                  <a:pt x="1540298" y="987838"/>
                  <a:pt x="1518381" y="942318"/>
                </a:cubicBezTo>
                <a:lnTo>
                  <a:pt x="1591438" y="900732"/>
                </a:lnTo>
                <a:cubicBezTo>
                  <a:pt x="1598743" y="922087"/>
                  <a:pt x="1614479" y="933888"/>
                  <a:pt x="1639205" y="933888"/>
                </a:cubicBezTo>
                <a:cubicBezTo>
                  <a:pt x="1659436" y="933888"/>
                  <a:pt x="1669552" y="927706"/>
                  <a:pt x="1669552" y="916467"/>
                </a:cubicBezTo>
                <a:cubicBezTo>
                  <a:pt x="1669552" y="885558"/>
                  <a:pt x="1531306" y="901856"/>
                  <a:pt x="1531306" y="804634"/>
                </a:cubicBezTo>
                <a:cubicBezTo>
                  <a:pt x="1531306" y="743379"/>
                  <a:pt x="1583008" y="712470"/>
                  <a:pt x="1641453" y="712470"/>
                </a:cubicBezTo>
                <a:close/>
                <a:moveTo>
                  <a:pt x="1378859" y="712470"/>
                </a:moveTo>
                <a:cubicBezTo>
                  <a:pt x="1435618" y="712470"/>
                  <a:pt x="1483948" y="752932"/>
                  <a:pt x="1483948" y="828799"/>
                </a:cubicBezTo>
                <a:lnTo>
                  <a:pt x="1483948" y="1001325"/>
                </a:lnTo>
                <a:lnTo>
                  <a:pt x="1399652" y="1001325"/>
                </a:lnTo>
                <a:lnTo>
                  <a:pt x="1399652" y="841162"/>
                </a:lnTo>
                <a:cubicBezTo>
                  <a:pt x="1399652" y="806320"/>
                  <a:pt x="1377734" y="790023"/>
                  <a:pt x="1350760" y="790023"/>
                </a:cubicBezTo>
                <a:cubicBezTo>
                  <a:pt x="1319851" y="790023"/>
                  <a:pt x="1298496" y="808006"/>
                  <a:pt x="1298496" y="847906"/>
                </a:cubicBezTo>
                <a:lnTo>
                  <a:pt x="1298496" y="1001325"/>
                </a:lnTo>
                <a:lnTo>
                  <a:pt x="1214200" y="1001325"/>
                </a:lnTo>
                <a:lnTo>
                  <a:pt x="1214200" y="720338"/>
                </a:lnTo>
                <a:lnTo>
                  <a:pt x="1298496" y="720338"/>
                </a:lnTo>
                <a:lnTo>
                  <a:pt x="1298496" y="746751"/>
                </a:lnTo>
                <a:cubicBezTo>
                  <a:pt x="1313670" y="725957"/>
                  <a:pt x="1341768" y="712470"/>
                  <a:pt x="1378859" y="712470"/>
                </a:cubicBezTo>
                <a:close/>
                <a:moveTo>
                  <a:pt x="839163" y="712470"/>
                </a:moveTo>
                <a:cubicBezTo>
                  <a:pt x="876815" y="712470"/>
                  <a:pt x="904352" y="725395"/>
                  <a:pt x="922897" y="746751"/>
                </a:cubicBezTo>
                <a:lnTo>
                  <a:pt x="922897" y="720338"/>
                </a:lnTo>
                <a:lnTo>
                  <a:pt x="1007193" y="720338"/>
                </a:lnTo>
                <a:lnTo>
                  <a:pt x="1007193" y="1001325"/>
                </a:lnTo>
                <a:lnTo>
                  <a:pt x="922897" y="1001325"/>
                </a:lnTo>
                <a:lnTo>
                  <a:pt x="922897" y="974912"/>
                </a:lnTo>
                <a:cubicBezTo>
                  <a:pt x="904352" y="996267"/>
                  <a:pt x="876815" y="1009193"/>
                  <a:pt x="839163" y="1009193"/>
                </a:cubicBezTo>
                <a:cubicBezTo>
                  <a:pt x="765544" y="1009193"/>
                  <a:pt x="704851" y="944566"/>
                  <a:pt x="704851" y="860831"/>
                </a:cubicBezTo>
                <a:cubicBezTo>
                  <a:pt x="704851" y="777097"/>
                  <a:pt x="765544" y="712470"/>
                  <a:pt x="839163" y="712470"/>
                </a:cubicBezTo>
                <a:close/>
                <a:moveTo>
                  <a:pt x="490671" y="712470"/>
                </a:moveTo>
                <a:cubicBezTo>
                  <a:pt x="527200" y="712470"/>
                  <a:pt x="554175" y="725957"/>
                  <a:pt x="572720" y="748998"/>
                </a:cubicBezTo>
                <a:lnTo>
                  <a:pt x="572720" y="720338"/>
                </a:lnTo>
                <a:lnTo>
                  <a:pt x="654768" y="720338"/>
                </a:lnTo>
                <a:lnTo>
                  <a:pt x="654768" y="987276"/>
                </a:lnTo>
                <a:cubicBezTo>
                  <a:pt x="654768" y="1081688"/>
                  <a:pt x="581150" y="1121588"/>
                  <a:pt x="506407" y="1121588"/>
                </a:cubicBezTo>
                <a:cubicBezTo>
                  <a:pt x="447961" y="1121588"/>
                  <a:pt x="399069" y="1099671"/>
                  <a:pt x="373219" y="1053589"/>
                </a:cubicBezTo>
                <a:lnTo>
                  <a:pt x="445151" y="1012003"/>
                </a:lnTo>
                <a:cubicBezTo>
                  <a:pt x="455829" y="1031672"/>
                  <a:pt x="472126" y="1047407"/>
                  <a:pt x="509217" y="1047407"/>
                </a:cubicBezTo>
                <a:cubicBezTo>
                  <a:pt x="548555" y="1047407"/>
                  <a:pt x="572720" y="1027176"/>
                  <a:pt x="572720" y="987276"/>
                </a:cubicBezTo>
                <a:lnTo>
                  <a:pt x="572720" y="961425"/>
                </a:lnTo>
                <a:cubicBezTo>
                  <a:pt x="554175" y="984466"/>
                  <a:pt x="527200" y="997953"/>
                  <a:pt x="490671" y="997953"/>
                </a:cubicBezTo>
                <a:cubicBezTo>
                  <a:pt x="410871" y="997953"/>
                  <a:pt x="352426" y="932764"/>
                  <a:pt x="352426" y="855212"/>
                </a:cubicBezTo>
                <a:cubicBezTo>
                  <a:pt x="352426" y="777659"/>
                  <a:pt x="410871" y="712470"/>
                  <a:pt x="490671" y="712470"/>
                </a:cubicBezTo>
                <a:close/>
                <a:moveTo>
                  <a:pt x="134313" y="712470"/>
                </a:moveTo>
                <a:cubicBezTo>
                  <a:pt x="171965" y="712470"/>
                  <a:pt x="199502" y="725395"/>
                  <a:pt x="218047" y="746751"/>
                </a:cubicBezTo>
                <a:lnTo>
                  <a:pt x="218047" y="720338"/>
                </a:lnTo>
                <a:lnTo>
                  <a:pt x="302343" y="720338"/>
                </a:lnTo>
                <a:lnTo>
                  <a:pt x="302343" y="1001325"/>
                </a:lnTo>
                <a:lnTo>
                  <a:pt x="218047" y="1001325"/>
                </a:lnTo>
                <a:lnTo>
                  <a:pt x="218047" y="974912"/>
                </a:lnTo>
                <a:cubicBezTo>
                  <a:pt x="199502" y="996267"/>
                  <a:pt x="171965" y="1009193"/>
                  <a:pt x="134313" y="1009193"/>
                </a:cubicBezTo>
                <a:cubicBezTo>
                  <a:pt x="60694" y="1009193"/>
                  <a:pt x="1" y="944566"/>
                  <a:pt x="1" y="860831"/>
                </a:cubicBezTo>
                <a:cubicBezTo>
                  <a:pt x="1" y="777097"/>
                  <a:pt x="60694" y="712470"/>
                  <a:pt x="134313" y="712470"/>
                </a:cubicBezTo>
                <a:close/>
                <a:moveTo>
                  <a:pt x="2254425" y="641661"/>
                </a:moveTo>
                <a:lnTo>
                  <a:pt x="2254425" y="720338"/>
                </a:lnTo>
                <a:lnTo>
                  <a:pt x="2312308" y="720338"/>
                </a:lnTo>
                <a:lnTo>
                  <a:pt x="2312308" y="801262"/>
                </a:lnTo>
                <a:lnTo>
                  <a:pt x="2254425" y="801262"/>
                </a:lnTo>
                <a:lnTo>
                  <a:pt x="2254425" y="900732"/>
                </a:lnTo>
                <a:cubicBezTo>
                  <a:pt x="2254425" y="924897"/>
                  <a:pt x="2275218" y="927144"/>
                  <a:pt x="2312308" y="924897"/>
                </a:cubicBezTo>
                <a:lnTo>
                  <a:pt x="2312308" y="1001325"/>
                </a:lnTo>
                <a:cubicBezTo>
                  <a:pt x="2202161" y="1012565"/>
                  <a:pt x="2170129" y="979408"/>
                  <a:pt x="2170129" y="900732"/>
                </a:cubicBezTo>
                <a:lnTo>
                  <a:pt x="2170129" y="801262"/>
                </a:lnTo>
                <a:lnTo>
                  <a:pt x="2125171" y="801262"/>
                </a:lnTo>
                <a:lnTo>
                  <a:pt x="2125171" y="720338"/>
                </a:lnTo>
                <a:lnTo>
                  <a:pt x="2170129" y="720338"/>
                </a:lnTo>
                <a:lnTo>
                  <a:pt x="2170129" y="666950"/>
                </a:lnTo>
                <a:close/>
                <a:moveTo>
                  <a:pt x="1911525" y="641661"/>
                </a:moveTo>
                <a:lnTo>
                  <a:pt x="1911525" y="720338"/>
                </a:lnTo>
                <a:lnTo>
                  <a:pt x="1969409" y="720338"/>
                </a:lnTo>
                <a:lnTo>
                  <a:pt x="1969409" y="801262"/>
                </a:lnTo>
                <a:lnTo>
                  <a:pt x="1911525" y="801262"/>
                </a:lnTo>
                <a:lnTo>
                  <a:pt x="1911525" y="900732"/>
                </a:lnTo>
                <a:cubicBezTo>
                  <a:pt x="1911525" y="924897"/>
                  <a:pt x="1932318" y="927144"/>
                  <a:pt x="1969409" y="924897"/>
                </a:cubicBezTo>
                <a:lnTo>
                  <a:pt x="1969409" y="1001325"/>
                </a:lnTo>
                <a:cubicBezTo>
                  <a:pt x="1859261" y="1012565"/>
                  <a:pt x="1827229" y="979408"/>
                  <a:pt x="1827229" y="900732"/>
                </a:cubicBezTo>
                <a:lnTo>
                  <a:pt x="1827229" y="801262"/>
                </a:lnTo>
                <a:lnTo>
                  <a:pt x="1782271" y="801262"/>
                </a:lnTo>
                <a:lnTo>
                  <a:pt x="1782271" y="720338"/>
                </a:lnTo>
                <a:lnTo>
                  <a:pt x="1827229" y="720338"/>
                </a:lnTo>
                <a:lnTo>
                  <a:pt x="1827229" y="666950"/>
                </a:lnTo>
                <a:close/>
                <a:moveTo>
                  <a:pt x="4332846" y="607943"/>
                </a:moveTo>
                <a:lnTo>
                  <a:pt x="4417143" y="607943"/>
                </a:lnTo>
                <a:lnTo>
                  <a:pt x="4417143" y="1001325"/>
                </a:lnTo>
                <a:lnTo>
                  <a:pt x="4332846" y="1001325"/>
                </a:lnTo>
                <a:lnTo>
                  <a:pt x="4332846" y="974912"/>
                </a:lnTo>
                <a:cubicBezTo>
                  <a:pt x="4314301" y="996267"/>
                  <a:pt x="4286765" y="1009193"/>
                  <a:pt x="4249112" y="1009193"/>
                </a:cubicBezTo>
                <a:cubicBezTo>
                  <a:pt x="4175493" y="1009193"/>
                  <a:pt x="4114800" y="944566"/>
                  <a:pt x="4114800" y="860831"/>
                </a:cubicBezTo>
                <a:cubicBezTo>
                  <a:pt x="4114800" y="777097"/>
                  <a:pt x="4175493" y="712470"/>
                  <a:pt x="4249112" y="712470"/>
                </a:cubicBezTo>
                <a:cubicBezTo>
                  <a:pt x="4286765" y="712470"/>
                  <a:pt x="4314301" y="725395"/>
                  <a:pt x="4332846" y="746751"/>
                </a:cubicBezTo>
                <a:close/>
                <a:moveTo>
                  <a:pt x="3980421" y="607943"/>
                </a:moveTo>
                <a:lnTo>
                  <a:pt x="4064718" y="607943"/>
                </a:lnTo>
                <a:lnTo>
                  <a:pt x="4064718" y="1001325"/>
                </a:lnTo>
                <a:lnTo>
                  <a:pt x="3980421" y="1001325"/>
                </a:lnTo>
                <a:lnTo>
                  <a:pt x="3980421" y="974912"/>
                </a:lnTo>
                <a:cubicBezTo>
                  <a:pt x="3961876" y="996267"/>
                  <a:pt x="3934339" y="1009193"/>
                  <a:pt x="3896687" y="1009193"/>
                </a:cubicBezTo>
                <a:cubicBezTo>
                  <a:pt x="3823068" y="1009193"/>
                  <a:pt x="3762375" y="944566"/>
                  <a:pt x="3762375" y="860831"/>
                </a:cubicBezTo>
                <a:cubicBezTo>
                  <a:pt x="3762375" y="777097"/>
                  <a:pt x="3823068" y="712470"/>
                  <a:pt x="3896687" y="712470"/>
                </a:cubicBezTo>
                <a:cubicBezTo>
                  <a:pt x="3934339" y="712470"/>
                  <a:pt x="3961876" y="725395"/>
                  <a:pt x="3980421" y="746751"/>
                </a:cubicBezTo>
                <a:close/>
                <a:moveTo>
                  <a:pt x="2366725" y="607943"/>
                </a:moveTo>
                <a:lnTo>
                  <a:pt x="2451021" y="607943"/>
                </a:lnTo>
                <a:lnTo>
                  <a:pt x="2451021" y="746751"/>
                </a:lnTo>
                <a:cubicBezTo>
                  <a:pt x="2466194" y="725957"/>
                  <a:pt x="2494293" y="712470"/>
                  <a:pt x="2531383" y="712470"/>
                </a:cubicBezTo>
                <a:cubicBezTo>
                  <a:pt x="2588143" y="712470"/>
                  <a:pt x="2636472" y="752932"/>
                  <a:pt x="2636472" y="828799"/>
                </a:cubicBezTo>
                <a:lnTo>
                  <a:pt x="2636472" y="1001325"/>
                </a:lnTo>
                <a:lnTo>
                  <a:pt x="2552176" y="1001325"/>
                </a:lnTo>
                <a:lnTo>
                  <a:pt x="2552176" y="841162"/>
                </a:lnTo>
                <a:cubicBezTo>
                  <a:pt x="2552176" y="806320"/>
                  <a:pt x="2530259" y="790023"/>
                  <a:pt x="2503285" y="790023"/>
                </a:cubicBezTo>
                <a:cubicBezTo>
                  <a:pt x="2472376" y="790023"/>
                  <a:pt x="2451021" y="808006"/>
                  <a:pt x="2451021" y="847906"/>
                </a:cubicBezTo>
                <a:lnTo>
                  <a:pt x="2451021" y="1001325"/>
                </a:lnTo>
                <a:lnTo>
                  <a:pt x="2366725" y="1001325"/>
                </a:lnTo>
                <a:close/>
                <a:moveTo>
                  <a:pt x="3675697" y="594455"/>
                </a:moveTo>
                <a:cubicBezTo>
                  <a:pt x="3703234" y="594455"/>
                  <a:pt x="3726275" y="617496"/>
                  <a:pt x="3726275" y="645033"/>
                </a:cubicBezTo>
                <a:cubicBezTo>
                  <a:pt x="3726275" y="672570"/>
                  <a:pt x="3703234" y="695611"/>
                  <a:pt x="3675697" y="695611"/>
                </a:cubicBezTo>
                <a:cubicBezTo>
                  <a:pt x="3648161" y="695611"/>
                  <a:pt x="3625120" y="672570"/>
                  <a:pt x="3625120" y="645033"/>
                </a:cubicBezTo>
                <a:cubicBezTo>
                  <a:pt x="3625120" y="617496"/>
                  <a:pt x="3648161" y="594455"/>
                  <a:pt x="3675697" y="594455"/>
                </a:cubicBezTo>
                <a:close/>
                <a:moveTo>
                  <a:pt x="1113473" y="594455"/>
                </a:moveTo>
                <a:cubicBezTo>
                  <a:pt x="1141010" y="594455"/>
                  <a:pt x="1164051" y="617496"/>
                  <a:pt x="1164051" y="645033"/>
                </a:cubicBezTo>
                <a:cubicBezTo>
                  <a:pt x="1164051" y="672570"/>
                  <a:pt x="1141010" y="695611"/>
                  <a:pt x="1113473" y="695611"/>
                </a:cubicBezTo>
                <a:cubicBezTo>
                  <a:pt x="1085936" y="695611"/>
                  <a:pt x="1062895" y="672570"/>
                  <a:pt x="1062895" y="645033"/>
                </a:cubicBezTo>
                <a:cubicBezTo>
                  <a:pt x="1062895" y="617496"/>
                  <a:pt x="1085936" y="594455"/>
                  <a:pt x="1113473" y="594455"/>
                </a:cubicBezTo>
                <a:close/>
                <a:moveTo>
                  <a:pt x="4481274" y="591083"/>
                </a:moveTo>
                <a:lnTo>
                  <a:pt x="4565571" y="591083"/>
                </a:lnTo>
                <a:lnTo>
                  <a:pt x="4565571" y="1001325"/>
                </a:lnTo>
                <a:lnTo>
                  <a:pt x="4481274" y="1001325"/>
                </a:lnTo>
                <a:close/>
                <a:moveTo>
                  <a:pt x="3835099" y="194443"/>
                </a:moveTo>
                <a:cubicBezTo>
                  <a:pt x="3798570" y="194443"/>
                  <a:pt x="3770472" y="220856"/>
                  <a:pt x="3770472" y="260756"/>
                </a:cubicBezTo>
                <a:cubicBezTo>
                  <a:pt x="3770472" y="300657"/>
                  <a:pt x="3798570" y="327069"/>
                  <a:pt x="3835099" y="327069"/>
                </a:cubicBezTo>
                <a:cubicBezTo>
                  <a:pt x="3871627" y="327069"/>
                  <a:pt x="3899726" y="300657"/>
                  <a:pt x="3899726" y="260756"/>
                </a:cubicBezTo>
                <a:cubicBezTo>
                  <a:pt x="3899726" y="220856"/>
                  <a:pt x="3871627" y="194443"/>
                  <a:pt x="3835099" y="194443"/>
                </a:cubicBezTo>
                <a:close/>
                <a:moveTo>
                  <a:pt x="3177874" y="194443"/>
                </a:moveTo>
                <a:cubicBezTo>
                  <a:pt x="3141345" y="194443"/>
                  <a:pt x="3113247" y="220856"/>
                  <a:pt x="3113247" y="260756"/>
                </a:cubicBezTo>
                <a:cubicBezTo>
                  <a:pt x="3113247" y="300657"/>
                  <a:pt x="3141345" y="327069"/>
                  <a:pt x="3177874" y="327069"/>
                </a:cubicBezTo>
                <a:cubicBezTo>
                  <a:pt x="3214402" y="327069"/>
                  <a:pt x="3242501" y="300657"/>
                  <a:pt x="3242501" y="260756"/>
                </a:cubicBezTo>
                <a:cubicBezTo>
                  <a:pt x="3242501" y="220856"/>
                  <a:pt x="3214402" y="194443"/>
                  <a:pt x="3177874" y="194443"/>
                </a:cubicBezTo>
                <a:close/>
                <a:moveTo>
                  <a:pt x="2558749" y="187138"/>
                </a:moveTo>
                <a:cubicBezTo>
                  <a:pt x="2526716" y="187138"/>
                  <a:pt x="2505361" y="202873"/>
                  <a:pt x="2497494" y="231534"/>
                </a:cubicBezTo>
                <a:lnTo>
                  <a:pt x="2618318" y="231534"/>
                </a:lnTo>
                <a:cubicBezTo>
                  <a:pt x="2609326" y="198939"/>
                  <a:pt x="2584038" y="187138"/>
                  <a:pt x="2558749" y="187138"/>
                </a:cubicBezTo>
                <a:close/>
                <a:moveTo>
                  <a:pt x="2092024" y="187138"/>
                </a:moveTo>
                <a:cubicBezTo>
                  <a:pt x="2059991" y="187138"/>
                  <a:pt x="2038636" y="202873"/>
                  <a:pt x="2030769" y="231534"/>
                </a:cubicBezTo>
                <a:lnTo>
                  <a:pt x="2151593" y="231534"/>
                </a:lnTo>
                <a:cubicBezTo>
                  <a:pt x="2142602" y="198939"/>
                  <a:pt x="2117313" y="187138"/>
                  <a:pt x="2092024" y="187138"/>
                </a:cubicBezTo>
                <a:close/>
                <a:moveTo>
                  <a:pt x="4478941" y="120263"/>
                </a:moveTo>
                <a:lnTo>
                  <a:pt x="4571667" y="120263"/>
                </a:lnTo>
                <a:lnTo>
                  <a:pt x="4634046" y="292227"/>
                </a:lnTo>
                <a:lnTo>
                  <a:pt x="4686872" y="120263"/>
                </a:lnTo>
                <a:lnTo>
                  <a:pt x="4776788" y="120263"/>
                </a:lnTo>
                <a:lnTo>
                  <a:pt x="4680690" y="392820"/>
                </a:lnTo>
                <a:cubicBezTo>
                  <a:pt x="4649220" y="482175"/>
                  <a:pt x="4599204" y="517579"/>
                  <a:pt x="4520527" y="513645"/>
                </a:cubicBezTo>
                <a:lnTo>
                  <a:pt x="4520527" y="434969"/>
                </a:lnTo>
                <a:cubicBezTo>
                  <a:pt x="4559865" y="434969"/>
                  <a:pt x="4578410" y="422605"/>
                  <a:pt x="4590774" y="388325"/>
                </a:cubicBezTo>
                <a:close/>
                <a:moveTo>
                  <a:pt x="4193200" y="112395"/>
                </a:moveTo>
                <a:cubicBezTo>
                  <a:pt x="4226357" y="112395"/>
                  <a:pt x="4251084" y="125882"/>
                  <a:pt x="4266819" y="149485"/>
                </a:cubicBezTo>
                <a:cubicBezTo>
                  <a:pt x="4282555" y="127006"/>
                  <a:pt x="4308405" y="112395"/>
                  <a:pt x="4348306" y="112395"/>
                </a:cubicBezTo>
                <a:cubicBezTo>
                  <a:pt x="4412933" y="112395"/>
                  <a:pt x="4455081" y="158477"/>
                  <a:pt x="4455081" y="228724"/>
                </a:cubicBezTo>
                <a:lnTo>
                  <a:pt x="4455081" y="401250"/>
                </a:lnTo>
                <a:lnTo>
                  <a:pt x="4370785" y="401250"/>
                </a:lnTo>
                <a:lnTo>
                  <a:pt x="4370785" y="236029"/>
                </a:lnTo>
                <a:cubicBezTo>
                  <a:pt x="4370785" y="207931"/>
                  <a:pt x="4357297" y="189948"/>
                  <a:pt x="4330322" y="189948"/>
                </a:cubicBezTo>
                <a:cubicBezTo>
                  <a:pt x="4302224" y="189948"/>
                  <a:pt x="4286488" y="209617"/>
                  <a:pt x="4286488" y="242773"/>
                </a:cubicBezTo>
                <a:lnTo>
                  <a:pt x="4286488" y="401250"/>
                </a:lnTo>
                <a:lnTo>
                  <a:pt x="4202192" y="401250"/>
                </a:lnTo>
                <a:lnTo>
                  <a:pt x="4202192" y="236029"/>
                </a:lnTo>
                <a:cubicBezTo>
                  <a:pt x="4202192" y="207931"/>
                  <a:pt x="4188705" y="189948"/>
                  <a:pt x="4161730" y="189948"/>
                </a:cubicBezTo>
                <a:cubicBezTo>
                  <a:pt x="4133631" y="189948"/>
                  <a:pt x="4117896" y="209617"/>
                  <a:pt x="4117896" y="242773"/>
                </a:cubicBezTo>
                <a:lnTo>
                  <a:pt x="4117896" y="401250"/>
                </a:lnTo>
                <a:lnTo>
                  <a:pt x="4033600" y="401250"/>
                </a:lnTo>
                <a:lnTo>
                  <a:pt x="4033600" y="120263"/>
                </a:lnTo>
                <a:lnTo>
                  <a:pt x="4117896" y="120263"/>
                </a:lnTo>
                <a:lnTo>
                  <a:pt x="4117896" y="146114"/>
                </a:lnTo>
                <a:cubicBezTo>
                  <a:pt x="4130821" y="127006"/>
                  <a:pt x="4155548" y="112395"/>
                  <a:pt x="4193200" y="112395"/>
                </a:cubicBezTo>
                <a:close/>
                <a:moveTo>
                  <a:pt x="3835099" y="112395"/>
                </a:moveTo>
                <a:cubicBezTo>
                  <a:pt x="3917709" y="112395"/>
                  <a:pt x="3984022" y="177022"/>
                  <a:pt x="3984022" y="260756"/>
                </a:cubicBezTo>
                <a:cubicBezTo>
                  <a:pt x="3984022" y="344491"/>
                  <a:pt x="3917709" y="409118"/>
                  <a:pt x="3835099" y="409118"/>
                </a:cubicBezTo>
                <a:cubicBezTo>
                  <a:pt x="3752488" y="409118"/>
                  <a:pt x="3686175" y="344491"/>
                  <a:pt x="3686175" y="260756"/>
                </a:cubicBezTo>
                <a:cubicBezTo>
                  <a:pt x="3686175" y="177022"/>
                  <a:pt x="3752488" y="112395"/>
                  <a:pt x="3835099" y="112395"/>
                </a:cubicBezTo>
                <a:close/>
                <a:moveTo>
                  <a:pt x="3541033" y="112395"/>
                </a:moveTo>
                <a:cubicBezTo>
                  <a:pt x="3597793" y="112395"/>
                  <a:pt x="3646123" y="152857"/>
                  <a:pt x="3646123" y="228724"/>
                </a:cubicBezTo>
                <a:lnTo>
                  <a:pt x="3646123" y="401250"/>
                </a:lnTo>
                <a:lnTo>
                  <a:pt x="3561826" y="401250"/>
                </a:lnTo>
                <a:lnTo>
                  <a:pt x="3561826" y="241087"/>
                </a:lnTo>
                <a:cubicBezTo>
                  <a:pt x="3561826" y="206245"/>
                  <a:pt x="3539909" y="189948"/>
                  <a:pt x="3512935" y="189948"/>
                </a:cubicBezTo>
                <a:cubicBezTo>
                  <a:pt x="3482026" y="189948"/>
                  <a:pt x="3460671" y="207931"/>
                  <a:pt x="3460671" y="247831"/>
                </a:cubicBezTo>
                <a:lnTo>
                  <a:pt x="3460671" y="401250"/>
                </a:lnTo>
                <a:lnTo>
                  <a:pt x="3376375" y="401250"/>
                </a:lnTo>
                <a:lnTo>
                  <a:pt x="3376375" y="120263"/>
                </a:lnTo>
                <a:lnTo>
                  <a:pt x="3460671" y="120263"/>
                </a:lnTo>
                <a:lnTo>
                  <a:pt x="3460671" y="146675"/>
                </a:lnTo>
                <a:cubicBezTo>
                  <a:pt x="3475844" y="125882"/>
                  <a:pt x="3503943" y="112395"/>
                  <a:pt x="3541033" y="112395"/>
                </a:cubicBezTo>
                <a:close/>
                <a:moveTo>
                  <a:pt x="3177874" y="112395"/>
                </a:moveTo>
                <a:cubicBezTo>
                  <a:pt x="3260484" y="112395"/>
                  <a:pt x="3326797" y="177022"/>
                  <a:pt x="3326797" y="260756"/>
                </a:cubicBezTo>
                <a:cubicBezTo>
                  <a:pt x="3326797" y="344491"/>
                  <a:pt x="3260484" y="409118"/>
                  <a:pt x="3177874" y="409118"/>
                </a:cubicBezTo>
                <a:cubicBezTo>
                  <a:pt x="3095263" y="409118"/>
                  <a:pt x="3028951" y="344491"/>
                  <a:pt x="3028951" y="260756"/>
                </a:cubicBezTo>
                <a:cubicBezTo>
                  <a:pt x="3028951" y="177022"/>
                  <a:pt x="3095263" y="112395"/>
                  <a:pt x="3177874" y="112395"/>
                </a:cubicBezTo>
                <a:close/>
                <a:moveTo>
                  <a:pt x="2882599" y="112395"/>
                </a:moveTo>
                <a:cubicBezTo>
                  <a:pt x="2937110" y="112395"/>
                  <a:pt x="2985440" y="141056"/>
                  <a:pt x="3009605" y="184328"/>
                </a:cubicBezTo>
                <a:lnTo>
                  <a:pt x="2935986" y="227038"/>
                </a:lnTo>
                <a:cubicBezTo>
                  <a:pt x="2926433" y="207369"/>
                  <a:pt x="2906202" y="195567"/>
                  <a:pt x="2881475" y="195567"/>
                </a:cubicBezTo>
                <a:cubicBezTo>
                  <a:pt x="2844946" y="195567"/>
                  <a:pt x="2817972" y="221980"/>
                  <a:pt x="2817972" y="260756"/>
                </a:cubicBezTo>
                <a:cubicBezTo>
                  <a:pt x="2817972" y="299533"/>
                  <a:pt x="2844946" y="325945"/>
                  <a:pt x="2881475" y="325945"/>
                </a:cubicBezTo>
                <a:cubicBezTo>
                  <a:pt x="2906202" y="325945"/>
                  <a:pt x="2926995" y="314144"/>
                  <a:pt x="2935986" y="294475"/>
                </a:cubicBezTo>
                <a:lnTo>
                  <a:pt x="3009605" y="336623"/>
                </a:lnTo>
                <a:cubicBezTo>
                  <a:pt x="2985440" y="380457"/>
                  <a:pt x="2937672" y="409118"/>
                  <a:pt x="2882599" y="409118"/>
                </a:cubicBezTo>
                <a:cubicBezTo>
                  <a:pt x="2797179" y="409118"/>
                  <a:pt x="2733675" y="344491"/>
                  <a:pt x="2733675" y="260756"/>
                </a:cubicBezTo>
                <a:cubicBezTo>
                  <a:pt x="2733675" y="177022"/>
                  <a:pt x="2797179" y="112395"/>
                  <a:pt x="2882599" y="112395"/>
                </a:cubicBezTo>
                <a:close/>
                <a:moveTo>
                  <a:pt x="2559311" y="112395"/>
                </a:moveTo>
                <a:cubicBezTo>
                  <a:pt x="2641359" y="112395"/>
                  <a:pt x="2702052" y="175898"/>
                  <a:pt x="2702052" y="260756"/>
                </a:cubicBezTo>
                <a:cubicBezTo>
                  <a:pt x="2702052" y="272558"/>
                  <a:pt x="2700928" y="283797"/>
                  <a:pt x="2698681" y="294475"/>
                </a:cubicBezTo>
                <a:lnTo>
                  <a:pt x="2499179" y="294475"/>
                </a:lnTo>
                <a:cubicBezTo>
                  <a:pt x="2509857" y="323698"/>
                  <a:pt x="2535708" y="333813"/>
                  <a:pt x="2566617" y="333813"/>
                </a:cubicBezTo>
                <a:cubicBezTo>
                  <a:pt x="2589658" y="333813"/>
                  <a:pt x="2609326" y="324822"/>
                  <a:pt x="2620566" y="312458"/>
                </a:cubicBezTo>
                <a:lnTo>
                  <a:pt x="2688003" y="351234"/>
                </a:lnTo>
                <a:cubicBezTo>
                  <a:pt x="2660466" y="389449"/>
                  <a:pt x="2618880" y="409118"/>
                  <a:pt x="2565492" y="409118"/>
                </a:cubicBezTo>
                <a:cubicBezTo>
                  <a:pt x="2469395" y="409118"/>
                  <a:pt x="2409826" y="344491"/>
                  <a:pt x="2409826" y="260756"/>
                </a:cubicBezTo>
                <a:cubicBezTo>
                  <a:pt x="2409826" y="177022"/>
                  <a:pt x="2470519" y="112395"/>
                  <a:pt x="2559311" y="112395"/>
                </a:cubicBezTo>
                <a:close/>
                <a:moveTo>
                  <a:pt x="2092586" y="112395"/>
                </a:moveTo>
                <a:cubicBezTo>
                  <a:pt x="2174634" y="112395"/>
                  <a:pt x="2235328" y="175898"/>
                  <a:pt x="2235328" y="260756"/>
                </a:cubicBezTo>
                <a:cubicBezTo>
                  <a:pt x="2235328" y="272558"/>
                  <a:pt x="2234204" y="283797"/>
                  <a:pt x="2231956" y="294475"/>
                </a:cubicBezTo>
                <a:lnTo>
                  <a:pt x="2032454" y="294475"/>
                </a:lnTo>
                <a:cubicBezTo>
                  <a:pt x="2043132" y="323698"/>
                  <a:pt x="2068983" y="333813"/>
                  <a:pt x="2099891" y="333813"/>
                </a:cubicBezTo>
                <a:cubicBezTo>
                  <a:pt x="2122932" y="333813"/>
                  <a:pt x="2142602" y="324822"/>
                  <a:pt x="2153841" y="312458"/>
                </a:cubicBezTo>
                <a:lnTo>
                  <a:pt x="2221278" y="351234"/>
                </a:lnTo>
                <a:cubicBezTo>
                  <a:pt x="2193741" y="389449"/>
                  <a:pt x="2152155" y="409118"/>
                  <a:pt x="2098768" y="409118"/>
                </a:cubicBezTo>
                <a:cubicBezTo>
                  <a:pt x="2002670" y="409118"/>
                  <a:pt x="1943101" y="344491"/>
                  <a:pt x="1943101" y="260756"/>
                </a:cubicBezTo>
                <a:cubicBezTo>
                  <a:pt x="1943101" y="177022"/>
                  <a:pt x="2003794" y="112395"/>
                  <a:pt x="2092586" y="112395"/>
                </a:cubicBezTo>
                <a:close/>
                <a:moveTo>
                  <a:pt x="106776" y="92164"/>
                </a:moveTo>
                <a:lnTo>
                  <a:pt x="106776" y="193319"/>
                </a:lnTo>
                <a:lnTo>
                  <a:pt x="174213" y="193319"/>
                </a:lnTo>
                <a:cubicBezTo>
                  <a:pt x="198940" y="193319"/>
                  <a:pt x="219171" y="171402"/>
                  <a:pt x="219171" y="142742"/>
                </a:cubicBezTo>
                <a:cubicBezTo>
                  <a:pt x="219171" y="114081"/>
                  <a:pt x="198940" y="92164"/>
                  <a:pt x="174213" y="92164"/>
                </a:cubicBezTo>
                <a:close/>
                <a:moveTo>
                  <a:pt x="1521000" y="41586"/>
                </a:moveTo>
                <a:lnTo>
                  <a:pt x="1521000" y="120263"/>
                </a:lnTo>
                <a:lnTo>
                  <a:pt x="1578883" y="120263"/>
                </a:lnTo>
                <a:lnTo>
                  <a:pt x="1578883" y="201187"/>
                </a:lnTo>
                <a:lnTo>
                  <a:pt x="1521000" y="201187"/>
                </a:lnTo>
                <a:lnTo>
                  <a:pt x="1521000" y="300657"/>
                </a:lnTo>
                <a:cubicBezTo>
                  <a:pt x="1521000" y="324822"/>
                  <a:pt x="1541793" y="327069"/>
                  <a:pt x="1578883" y="324822"/>
                </a:cubicBezTo>
                <a:lnTo>
                  <a:pt x="1578883" y="401250"/>
                </a:lnTo>
                <a:cubicBezTo>
                  <a:pt x="1468736" y="412490"/>
                  <a:pt x="1436704" y="379333"/>
                  <a:pt x="1436704" y="300657"/>
                </a:cubicBezTo>
                <a:lnTo>
                  <a:pt x="1436704" y="201187"/>
                </a:lnTo>
                <a:lnTo>
                  <a:pt x="1391746" y="201187"/>
                </a:lnTo>
                <a:lnTo>
                  <a:pt x="1391746" y="120263"/>
                </a:lnTo>
                <a:lnTo>
                  <a:pt x="1436704" y="120263"/>
                </a:lnTo>
                <a:lnTo>
                  <a:pt x="1436704" y="66875"/>
                </a:lnTo>
                <a:close/>
                <a:moveTo>
                  <a:pt x="1633300" y="7868"/>
                </a:moveTo>
                <a:lnTo>
                  <a:pt x="1717596" y="7868"/>
                </a:lnTo>
                <a:lnTo>
                  <a:pt x="1717596" y="146675"/>
                </a:lnTo>
                <a:cubicBezTo>
                  <a:pt x="1732769" y="125882"/>
                  <a:pt x="1760868" y="112395"/>
                  <a:pt x="1797958" y="112395"/>
                </a:cubicBezTo>
                <a:cubicBezTo>
                  <a:pt x="1854718" y="112395"/>
                  <a:pt x="1903048" y="152857"/>
                  <a:pt x="1903048" y="228724"/>
                </a:cubicBezTo>
                <a:lnTo>
                  <a:pt x="1903048" y="401250"/>
                </a:lnTo>
                <a:lnTo>
                  <a:pt x="1818752" y="401250"/>
                </a:lnTo>
                <a:lnTo>
                  <a:pt x="1818752" y="241087"/>
                </a:lnTo>
                <a:cubicBezTo>
                  <a:pt x="1818752" y="206245"/>
                  <a:pt x="1796834" y="189948"/>
                  <a:pt x="1769860" y="189948"/>
                </a:cubicBezTo>
                <a:cubicBezTo>
                  <a:pt x="1738951" y="189948"/>
                  <a:pt x="1717596" y="207931"/>
                  <a:pt x="1717596" y="247831"/>
                </a:cubicBezTo>
                <a:lnTo>
                  <a:pt x="1717596" y="401250"/>
                </a:lnTo>
                <a:lnTo>
                  <a:pt x="1633300" y="401250"/>
                </a:lnTo>
                <a:close/>
                <a:moveTo>
                  <a:pt x="359760" y="7868"/>
                </a:moveTo>
                <a:lnTo>
                  <a:pt x="449676" y="7868"/>
                </a:lnTo>
                <a:lnTo>
                  <a:pt x="449676" y="401250"/>
                </a:lnTo>
                <a:lnTo>
                  <a:pt x="359760" y="401250"/>
                </a:lnTo>
                <a:close/>
                <a:moveTo>
                  <a:pt x="16860" y="7868"/>
                </a:moveTo>
                <a:lnTo>
                  <a:pt x="174213" y="7868"/>
                </a:lnTo>
                <a:cubicBezTo>
                  <a:pt x="248956" y="7868"/>
                  <a:pt x="309087" y="67999"/>
                  <a:pt x="309087" y="142742"/>
                </a:cubicBezTo>
                <a:cubicBezTo>
                  <a:pt x="309087" y="191072"/>
                  <a:pt x="279864" y="234906"/>
                  <a:pt x="236592" y="256823"/>
                </a:cubicBezTo>
                <a:lnTo>
                  <a:pt x="320326" y="401250"/>
                </a:lnTo>
                <a:lnTo>
                  <a:pt x="223667" y="401250"/>
                </a:lnTo>
                <a:lnTo>
                  <a:pt x="149486" y="271996"/>
                </a:lnTo>
                <a:lnTo>
                  <a:pt x="106776" y="271996"/>
                </a:lnTo>
                <a:lnTo>
                  <a:pt x="106776" y="401250"/>
                </a:lnTo>
                <a:lnTo>
                  <a:pt x="16860" y="401250"/>
                </a:lnTo>
                <a:close/>
                <a:moveTo>
                  <a:pt x="1088527" y="0"/>
                </a:moveTo>
                <a:cubicBezTo>
                  <a:pt x="1153154" y="0"/>
                  <a:pt x="1203732" y="30909"/>
                  <a:pt x="1232392" y="88792"/>
                </a:cubicBezTo>
                <a:lnTo>
                  <a:pt x="1156526" y="133188"/>
                </a:lnTo>
                <a:cubicBezTo>
                  <a:pt x="1143039" y="105089"/>
                  <a:pt x="1124494" y="87668"/>
                  <a:pt x="1088527" y="87668"/>
                </a:cubicBezTo>
                <a:cubicBezTo>
                  <a:pt x="1060428" y="87668"/>
                  <a:pt x="1046379" y="101717"/>
                  <a:pt x="1046379" y="117453"/>
                </a:cubicBezTo>
                <a:cubicBezTo>
                  <a:pt x="1046379" y="135436"/>
                  <a:pt x="1055933" y="147799"/>
                  <a:pt x="1117188" y="166345"/>
                </a:cubicBezTo>
                <a:cubicBezTo>
                  <a:pt x="1176757" y="184328"/>
                  <a:pt x="1243632" y="205121"/>
                  <a:pt x="1243632" y="288293"/>
                </a:cubicBezTo>
                <a:cubicBezTo>
                  <a:pt x="1243632" y="364160"/>
                  <a:pt x="1182939" y="409118"/>
                  <a:pt x="1097519" y="409118"/>
                </a:cubicBezTo>
                <a:cubicBezTo>
                  <a:pt x="1014908" y="409118"/>
                  <a:pt x="962083" y="369780"/>
                  <a:pt x="940166" y="311896"/>
                </a:cubicBezTo>
                <a:lnTo>
                  <a:pt x="1017718" y="266938"/>
                </a:lnTo>
                <a:cubicBezTo>
                  <a:pt x="1031768" y="299533"/>
                  <a:pt x="1055933" y="321450"/>
                  <a:pt x="1100329" y="321450"/>
                </a:cubicBezTo>
                <a:cubicBezTo>
                  <a:pt x="1143039" y="321450"/>
                  <a:pt x="1153716" y="304590"/>
                  <a:pt x="1153716" y="289417"/>
                </a:cubicBezTo>
                <a:cubicBezTo>
                  <a:pt x="1153716" y="265252"/>
                  <a:pt x="1131237" y="255699"/>
                  <a:pt x="1072230" y="239401"/>
                </a:cubicBezTo>
                <a:cubicBezTo>
                  <a:pt x="1013784" y="223104"/>
                  <a:pt x="956463" y="195005"/>
                  <a:pt x="956463" y="119701"/>
                </a:cubicBezTo>
                <a:cubicBezTo>
                  <a:pt x="956463" y="43834"/>
                  <a:pt x="1020528" y="0"/>
                  <a:pt x="1088527" y="0"/>
                </a:cubicBezTo>
                <a:close/>
                <a:moveTo>
                  <a:pt x="711070" y="0"/>
                </a:moveTo>
                <a:cubicBezTo>
                  <a:pt x="786375" y="0"/>
                  <a:pt x="849878" y="37090"/>
                  <a:pt x="883035" y="89916"/>
                </a:cubicBezTo>
                <a:lnTo>
                  <a:pt x="806606" y="133750"/>
                </a:lnTo>
                <a:cubicBezTo>
                  <a:pt x="790309" y="107899"/>
                  <a:pt x="754905" y="87668"/>
                  <a:pt x="710509" y="87668"/>
                </a:cubicBezTo>
                <a:cubicBezTo>
                  <a:pt x="644196" y="87668"/>
                  <a:pt x="594742" y="136560"/>
                  <a:pt x="594742" y="205683"/>
                </a:cubicBezTo>
                <a:cubicBezTo>
                  <a:pt x="594742" y="272558"/>
                  <a:pt x="641948" y="321450"/>
                  <a:pt x="718376" y="321450"/>
                </a:cubicBezTo>
                <a:cubicBezTo>
                  <a:pt x="770640" y="321450"/>
                  <a:pt x="804920" y="298409"/>
                  <a:pt x="818970" y="260756"/>
                </a:cubicBezTo>
                <a:lnTo>
                  <a:pt x="713880" y="260756"/>
                </a:lnTo>
                <a:lnTo>
                  <a:pt x="713880" y="182080"/>
                </a:lnTo>
                <a:lnTo>
                  <a:pt x="911134" y="182080"/>
                </a:lnTo>
                <a:lnTo>
                  <a:pt x="911134" y="215798"/>
                </a:lnTo>
                <a:cubicBezTo>
                  <a:pt x="911134" y="336061"/>
                  <a:pt x="827399" y="409118"/>
                  <a:pt x="717252" y="409118"/>
                </a:cubicBezTo>
                <a:cubicBezTo>
                  <a:pt x="593618" y="409118"/>
                  <a:pt x="504826" y="318078"/>
                  <a:pt x="504826" y="205121"/>
                </a:cubicBezTo>
                <a:cubicBezTo>
                  <a:pt x="504826" y="91040"/>
                  <a:pt x="595304" y="0"/>
                  <a:pt x="711070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[T2O] Google Shape;89;p13">
            <a:extLst>
              <a:ext uri="{FF2B5EF4-FFF2-40B4-BE49-F238E27FC236}">
                <a16:creationId xmlns:a16="http://schemas.microsoft.com/office/drawing/2014/main" id="{557CE2B3-D8DE-474C-BF02-3B663A876F6D}"/>
              </a:ext>
            </a:extLst>
          </p:cNvPr>
          <p:cNvSpPr/>
          <p:nvPr/>
        </p:nvSpPr>
        <p:spPr>
          <a:xfrm>
            <a:off x="960535" y="4107851"/>
            <a:ext cx="5368481" cy="1119340"/>
          </a:xfrm>
          <a:custGeom>
            <a:avLst/>
            <a:gdLst/>
            <a:ahLst/>
            <a:cxnLst/>
            <a:rect l="l" t="t" r="r" b="b"/>
            <a:pathLst>
              <a:path w="5368481" h="1119340">
                <a:moveTo>
                  <a:pt x="5315092" y="908038"/>
                </a:moveTo>
                <a:cubicBezTo>
                  <a:pt x="5344316" y="908038"/>
                  <a:pt x="5368481" y="932203"/>
                  <a:pt x="5368481" y="961425"/>
                </a:cubicBezTo>
                <a:cubicBezTo>
                  <a:pt x="5368481" y="990648"/>
                  <a:pt x="5344316" y="1014813"/>
                  <a:pt x="5315092" y="1014813"/>
                </a:cubicBezTo>
                <a:cubicBezTo>
                  <a:pt x="5285870" y="1014813"/>
                  <a:pt x="5261705" y="990648"/>
                  <a:pt x="5261705" y="961425"/>
                </a:cubicBezTo>
                <a:cubicBezTo>
                  <a:pt x="5261705" y="932203"/>
                  <a:pt x="5285870" y="908038"/>
                  <a:pt x="5315092" y="908038"/>
                </a:cubicBezTo>
                <a:close/>
                <a:moveTo>
                  <a:pt x="3411474" y="800138"/>
                </a:moveTo>
                <a:cubicBezTo>
                  <a:pt x="3374945" y="800138"/>
                  <a:pt x="3346847" y="826551"/>
                  <a:pt x="3346847" y="866451"/>
                </a:cubicBezTo>
                <a:cubicBezTo>
                  <a:pt x="3346847" y="906352"/>
                  <a:pt x="3374945" y="932764"/>
                  <a:pt x="3411474" y="932764"/>
                </a:cubicBezTo>
                <a:cubicBezTo>
                  <a:pt x="3448002" y="932764"/>
                  <a:pt x="3476101" y="906352"/>
                  <a:pt x="3476101" y="866451"/>
                </a:cubicBezTo>
                <a:cubicBezTo>
                  <a:pt x="3476101" y="826551"/>
                  <a:pt x="3448002" y="800138"/>
                  <a:pt x="3411474" y="800138"/>
                </a:cubicBezTo>
                <a:close/>
                <a:moveTo>
                  <a:pt x="2754249" y="800138"/>
                </a:moveTo>
                <a:cubicBezTo>
                  <a:pt x="2717720" y="800138"/>
                  <a:pt x="2689622" y="826551"/>
                  <a:pt x="2689622" y="866451"/>
                </a:cubicBezTo>
                <a:cubicBezTo>
                  <a:pt x="2689622" y="906352"/>
                  <a:pt x="2717720" y="932764"/>
                  <a:pt x="2754249" y="932764"/>
                </a:cubicBezTo>
                <a:cubicBezTo>
                  <a:pt x="2790777" y="932764"/>
                  <a:pt x="2818876" y="906352"/>
                  <a:pt x="2818876" y="866451"/>
                </a:cubicBezTo>
                <a:cubicBezTo>
                  <a:pt x="2818876" y="826551"/>
                  <a:pt x="2790777" y="800138"/>
                  <a:pt x="2754249" y="800138"/>
                </a:cubicBezTo>
                <a:close/>
                <a:moveTo>
                  <a:pt x="487299" y="800138"/>
                </a:moveTo>
                <a:cubicBezTo>
                  <a:pt x="450770" y="800138"/>
                  <a:pt x="422672" y="826551"/>
                  <a:pt x="422672" y="866451"/>
                </a:cubicBezTo>
                <a:cubicBezTo>
                  <a:pt x="422672" y="906352"/>
                  <a:pt x="450770" y="932764"/>
                  <a:pt x="487299" y="932764"/>
                </a:cubicBezTo>
                <a:cubicBezTo>
                  <a:pt x="523827" y="932764"/>
                  <a:pt x="551926" y="906352"/>
                  <a:pt x="551926" y="866451"/>
                </a:cubicBezTo>
                <a:cubicBezTo>
                  <a:pt x="551926" y="826551"/>
                  <a:pt x="523827" y="800138"/>
                  <a:pt x="487299" y="800138"/>
                </a:cubicBezTo>
                <a:close/>
                <a:moveTo>
                  <a:pt x="4518622" y="797890"/>
                </a:moveTo>
                <a:cubicBezTo>
                  <a:pt x="4479845" y="797890"/>
                  <a:pt x="4451747" y="824303"/>
                  <a:pt x="4451747" y="866451"/>
                </a:cubicBezTo>
                <a:cubicBezTo>
                  <a:pt x="4451747" y="908600"/>
                  <a:pt x="4479845" y="935012"/>
                  <a:pt x="4518622" y="935012"/>
                </a:cubicBezTo>
                <a:cubicBezTo>
                  <a:pt x="4557398" y="935012"/>
                  <a:pt x="4585496" y="908600"/>
                  <a:pt x="4585496" y="866451"/>
                </a:cubicBezTo>
                <a:cubicBezTo>
                  <a:pt x="4585496" y="824303"/>
                  <a:pt x="4557398" y="797890"/>
                  <a:pt x="4518622" y="797890"/>
                </a:cubicBezTo>
                <a:close/>
                <a:moveTo>
                  <a:pt x="2404072" y="797890"/>
                </a:moveTo>
                <a:cubicBezTo>
                  <a:pt x="2365296" y="797890"/>
                  <a:pt x="2337197" y="824303"/>
                  <a:pt x="2337197" y="866451"/>
                </a:cubicBezTo>
                <a:cubicBezTo>
                  <a:pt x="2337197" y="908600"/>
                  <a:pt x="2365296" y="935012"/>
                  <a:pt x="2404072" y="935012"/>
                </a:cubicBezTo>
                <a:cubicBezTo>
                  <a:pt x="2442848" y="935012"/>
                  <a:pt x="2470947" y="908600"/>
                  <a:pt x="2470947" y="866451"/>
                </a:cubicBezTo>
                <a:cubicBezTo>
                  <a:pt x="2470947" y="824303"/>
                  <a:pt x="2442848" y="797890"/>
                  <a:pt x="2404072" y="797890"/>
                </a:cubicBezTo>
                <a:close/>
                <a:moveTo>
                  <a:pt x="1765897" y="797890"/>
                </a:moveTo>
                <a:cubicBezTo>
                  <a:pt x="1727121" y="797890"/>
                  <a:pt x="1699022" y="824303"/>
                  <a:pt x="1699022" y="866451"/>
                </a:cubicBezTo>
                <a:cubicBezTo>
                  <a:pt x="1699022" y="908600"/>
                  <a:pt x="1727121" y="935012"/>
                  <a:pt x="1765897" y="935012"/>
                </a:cubicBezTo>
                <a:cubicBezTo>
                  <a:pt x="1804673" y="935012"/>
                  <a:pt x="1832772" y="908600"/>
                  <a:pt x="1832772" y="866451"/>
                </a:cubicBezTo>
                <a:cubicBezTo>
                  <a:pt x="1832772" y="824303"/>
                  <a:pt x="1804673" y="797890"/>
                  <a:pt x="1765897" y="797890"/>
                </a:cubicBezTo>
                <a:close/>
                <a:moveTo>
                  <a:pt x="151171" y="797890"/>
                </a:moveTo>
                <a:cubicBezTo>
                  <a:pt x="112395" y="797890"/>
                  <a:pt x="84296" y="824303"/>
                  <a:pt x="84296" y="866451"/>
                </a:cubicBezTo>
                <a:cubicBezTo>
                  <a:pt x="84296" y="908600"/>
                  <a:pt x="112395" y="935012"/>
                  <a:pt x="151171" y="935012"/>
                </a:cubicBezTo>
                <a:cubicBezTo>
                  <a:pt x="189948" y="935012"/>
                  <a:pt x="218046" y="908600"/>
                  <a:pt x="218046" y="866451"/>
                </a:cubicBezTo>
                <a:cubicBezTo>
                  <a:pt x="218046" y="824303"/>
                  <a:pt x="189948" y="797890"/>
                  <a:pt x="151171" y="797890"/>
                </a:cubicBezTo>
                <a:close/>
                <a:moveTo>
                  <a:pt x="1190625" y="725958"/>
                </a:moveTo>
                <a:lnTo>
                  <a:pt x="1274921" y="725958"/>
                </a:lnTo>
                <a:lnTo>
                  <a:pt x="1274921" y="1006945"/>
                </a:lnTo>
                <a:lnTo>
                  <a:pt x="1190625" y="1006945"/>
                </a:lnTo>
                <a:close/>
                <a:moveTo>
                  <a:pt x="828675" y="725958"/>
                </a:moveTo>
                <a:lnTo>
                  <a:pt x="912971" y="725958"/>
                </a:lnTo>
                <a:lnTo>
                  <a:pt x="912971" y="1006945"/>
                </a:lnTo>
                <a:lnTo>
                  <a:pt x="828675" y="1006945"/>
                </a:lnTo>
                <a:close/>
                <a:moveTo>
                  <a:pt x="3778567" y="720338"/>
                </a:moveTo>
                <a:lnTo>
                  <a:pt x="3778567" y="815874"/>
                </a:lnTo>
                <a:cubicBezTo>
                  <a:pt x="3743725" y="810254"/>
                  <a:pt x="3694271" y="824303"/>
                  <a:pt x="3694271" y="879939"/>
                </a:cubicBezTo>
                <a:lnTo>
                  <a:pt x="3694271" y="1006945"/>
                </a:lnTo>
                <a:lnTo>
                  <a:pt x="3609975" y="1006945"/>
                </a:lnTo>
                <a:lnTo>
                  <a:pt x="3609975" y="725958"/>
                </a:lnTo>
                <a:lnTo>
                  <a:pt x="3694271" y="725958"/>
                </a:lnTo>
                <a:lnTo>
                  <a:pt x="3694271" y="775973"/>
                </a:lnTo>
                <a:cubicBezTo>
                  <a:pt x="3705510" y="738321"/>
                  <a:pt x="3743163" y="720338"/>
                  <a:pt x="3778567" y="720338"/>
                </a:cubicBezTo>
                <a:close/>
                <a:moveTo>
                  <a:pt x="5104028" y="718090"/>
                </a:moveTo>
                <a:cubicBezTo>
                  <a:pt x="5149549" y="718090"/>
                  <a:pt x="5190011" y="738321"/>
                  <a:pt x="5213613" y="778221"/>
                </a:cubicBezTo>
                <a:lnTo>
                  <a:pt x="5141680" y="816998"/>
                </a:lnTo>
                <a:cubicBezTo>
                  <a:pt x="5133813" y="802386"/>
                  <a:pt x="5122573" y="792271"/>
                  <a:pt x="5104028" y="792271"/>
                </a:cubicBezTo>
                <a:cubicBezTo>
                  <a:pt x="5089417" y="792271"/>
                  <a:pt x="5080425" y="797890"/>
                  <a:pt x="5080425" y="808006"/>
                </a:cubicBezTo>
                <a:cubicBezTo>
                  <a:pt x="5080425" y="840039"/>
                  <a:pt x="5218671" y="818684"/>
                  <a:pt x="5218671" y="922649"/>
                </a:cubicBezTo>
                <a:cubicBezTo>
                  <a:pt x="5218671" y="987276"/>
                  <a:pt x="5162474" y="1014813"/>
                  <a:pt x="5101781" y="1014813"/>
                </a:cubicBezTo>
                <a:cubicBezTo>
                  <a:pt x="5045583" y="1014813"/>
                  <a:pt x="5002873" y="993458"/>
                  <a:pt x="4980956" y="947938"/>
                </a:cubicBezTo>
                <a:lnTo>
                  <a:pt x="5054013" y="906352"/>
                </a:lnTo>
                <a:cubicBezTo>
                  <a:pt x="5061318" y="927707"/>
                  <a:pt x="5077054" y="939508"/>
                  <a:pt x="5101781" y="939508"/>
                </a:cubicBezTo>
                <a:cubicBezTo>
                  <a:pt x="5122011" y="939508"/>
                  <a:pt x="5132127" y="933326"/>
                  <a:pt x="5132127" y="922087"/>
                </a:cubicBezTo>
                <a:cubicBezTo>
                  <a:pt x="5132127" y="891178"/>
                  <a:pt x="4993881" y="907476"/>
                  <a:pt x="4993881" y="810254"/>
                </a:cubicBezTo>
                <a:cubicBezTo>
                  <a:pt x="4993881" y="748999"/>
                  <a:pt x="5045583" y="718090"/>
                  <a:pt x="5104028" y="718090"/>
                </a:cubicBezTo>
                <a:close/>
                <a:moveTo>
                  <a:pt x="4837328" y="718090"/>
                </a:moveTo>
                <a:cubicBezTo>
                  <a:pt x="4882849" y="718090"/>
                  <a:pt x="4923311" y="738321"/>
                  <a:pt x="4946913" y="778221"/>
                </a:cubicBezTo>
                <a:lnTo>
                  <a:pt x="4874980" y="816998"/>
                </a:lnTo>
                <a:cubicBezTo>
                  <a:pt x="4867113" y="802386"/>
                  <a:pt x="4855873" y="792271"/>
                  <a:pt x="4837328" y="792271"/>
                </a:cubicBezTo>
                <a:cubicBezTo>
                  <a:pt x="4822717" y="792271"/>
                  <a:pt x="4813725" y="797890"/>
                  <a:pt x="4813725" y="808006"/>
                </a:cubicBezTo>
                <a:cubicBezTo>
                  <a:pt x="4813725" y="840039"/>
                  <a:pt x="4951971" y="818684"/>
                  <a:pt x="4951971" y="922649"/>
                </a:cubicBezTo>
                <a:cubicBezTo>
                  <a:pt x="4951971" y="987276"/>
                  <a:pt x="4895774" y="1014813"/>
                  <a:pt x="4835081" y="1014813"/>
                </a:cubicBezTo>
                <a:cubicBezTo>
                  <a:pt x="4778883" y="1014813"/>
                  <a:pt x="4736173" y="993458"/>
                  <a:pt x="4714256" y="947938"/>
                </a:cubicBezTo>
                <a:lnTo>
                  <a:pt x="4787313" y="906352"/>
                </a:lnTo>
                <a:cubicBezTo>
                  <a:pt x="4794618" y="927707"/>
                  <a:pt x="4810354" y="939508"/>
                  <a:pt x="4835081" y="939508"/>
                </a:cubicBezTo>
                <a:cubicBezTo>
                  <a:pt x="4855312" y="939508"/>
                  <a:pt x="4865427" y="933326"/>
                  <a:pt x="4865427" y="922087"/>
                </a:cubicBezTo>
                <a:cubicBezTo>
                  <a:pt x="4865427" y="891178"/>
                  <a:pt x="4727181" y="907476"/>
                  <a:pt x="4727181" y="810254"/>
                </a:cubicBezTo>
                <a:cubicBezTo>
                  <a:pt x="4727181" y="748999"/>
                  <a:pt x="4778883" y="718090"/>
                  <a:pt x="4837328" y="718090"/>
                </a:cubicBezTo>
                <a:close/>
                <a:moveTo>
                  <a:pt x="4501762" y="718090"/>
                </a:moveTo>
                <a:cubicBezTo>
                  <a:pt x="4539415" y="718090"/>
                  <a:pt x="4566952" y="731015"/>
                  <a:pt x="4585496" y="752371"/>
                </a:cubicBezTo>
                <a:lnTo>
                  <a:pt x="4585496" y="725958"/>
                </a:lnTo>
                <a:lnTo>
                  <a:pt x="4669793" y="725958"/>
                </a:lnTo>
                <a:lnTo>
                  <a:pt x="4669793" y="1006945"/>
                </a:lnTo>
                <a:lnTo>
                  <a:pt x="4585496" y="1006945"/>
                </a:lnTo>
                <a:lnTo>
                  <a:pt x="4585496" y="980532"/>
                </a:lnTo>
                <a:cubicBezTo>
                  <a:pt x="4566952" y="1001887"/>
                  <a:pt x="4539415" y="1014813"/>
                  <a:pt x="4501762" y="1014813"/>
                </a:cubicBezTo>
                <a:cubicBezTo>
                  <a:pt x="4428144" y="1014813"/>
                  <a:pt x="4367450" y="950186"/>
                  <a:pt x="4367450" y="866451"/>
                </a:cubicBezTo>
                <a:cubicBezTo>
                  <a:pt x="4367450" y="782717"/>
                  <a:pt x="4428144" y="718090"/>
                  <a:pt x="4501762" y="718090"/>
                </a:cubicBezTo>
                <a:close/>
                <a:moveTo>
                  <a:pt x="4078224" y="718090"/>
                </a:moveTo>
                <a:cubicBezTo>
                  <a:pt x="4132735" y="718090"/>
                  <a:pt x="4181065" y="746751"/>
                  <a:pt x="4205230" y="790023"/>
                </a:cubicBezTo>
                <a:lnTo>
                  <a:pt x="4131611" y="832733"/>
                </a:lnTo>
                <a:cubicBezTo>
                  <a:pt x="4122058" y="813064"/>
                  <a:pt x="4101826" y="801262"/>
                  <a:pt x="4077100" y="801262"/>
                </a:cubicBezTo>
                <a:cubicBezTo>
                  <a:pt x="4040571" y="801262"/>
                  <a:pt x="4013596" y="827675"/>
                  <a:pt x="4013596" y="866451"/>
                </a:cubicBezTo>
                <a:cubicBezTo>
                  <a:pt x="4013596" y="905228"/>
                  <a:pt x="4040571" y="931641"/>
                  <a:pt x="4077100" y="931641"/>
                </a:cubicBezTo>
                <a:cubicBezTo>
                  <a:pt x="4101826" y="931641"/>
                  <a:pt x="4122620" y="919839"/>
                  <a:pt x="4131611" y="900170"/>
                </a:cubicBezTo>
                <a:lnTo>
                  <a:pt x="4205230" y="942318"/>
                </a:lnTo>
                <a:cubicBezTo>
                  <a:pt x="4181065" y="986152"/>
                  <a:pt x="4133297" y="1014813"/>
                  <a:pt x="4078224" y="1014813"/>
                </a:cubicBezTo>
                <a:cubicBezTo>
                  <a:pt x="3992803" y="1014813"/>
                  <a:pt x="3929300" y="950186"/>
                  <a:pt x="3929300" y="866451"/>
                </a:cubicBezTo>
                <a:cubicBezTo>
                  <a:pt x="3929300" y="782717"/>
                  <a:pt x="3992803" y="718090"/>
                  <a:pt x="4078224" y="718090"/>
                </a:cubicBezTo>
                <a:close/>
                <a:moveTo>
                  <a:pt x="3411474" y="718090"/>
                </a:moveTo>
                <a:cubicBezTo>
                  <a:pt x="3494084" y="718090"/>
                  <a:pt x="3560397" y="782717"/>
                  <a:pt x="3560397" y="866451"/>
                </a:cubicBezTo>
                <a:cubicBezTo>
                  <a:pt x="3560397" y="950186"/>
                  <a:pt x="3494084" y="1014813"/>
                  <a:pt x="3411474" y="1014813"/>
                </a:cubicBezTo>
                <a:cubicBezTo>
                  <a:pt x="3328863" y="1014813"/>
                  <a:pt x="3262550" y="950186"/>
                  <a:pt x="3262550" y="866451"/>
                </a:cubicBezTo>
                <a:cubicBezTo>
                  <a:pt x="3262550" y="782717"/>
                  <a:pt x="3328863" y="718090"/>
                  <a:pt x="3411474" y="718090"/>
                </a:cubicBezTo>
                <a:close/>
                <a:moveTo>
                  <a:pt x="3117408" y="718090"/>
                </a:moveTo>
                <a:cubicBezTo>
                  <a:pt x="3174168" y="718090"/>
                  <a:pt x="3222498" y="758552"/>
                  <a:pt x="3222498" y="834419"/>
                </a:cubicBezTo>
                <a:lnTo>
                  <a:pt x="3222498" y="1006945"/>
                </a:lnTo>
                <a:lnTo>
                  <a:pt x="3138201" y="1006945"/>
                </a:lnTo>
                <a:lnTo>
                  <a:pt x="3138201" y="846782"/>
                </a:lnTo>
                <a:cubicBezTo>
                  <a:pt x="3138201" y="811940"/>
                  <a:pt x="3116284" y="795643"/>
                  <a:pt x="3089310" y="795643"/>
                </a:cubicBezTo>
                <a:cubicBezTo>
                  <a:pt x="3058401" y="795643"/>
                  <a:pt x="3037046" y="813626"/>
                  <a:pt x="3037046" y="853526"/>
                </a:cubicBezTo>
                <a:lnTo>
                  <a:pt x="3037046" y="1006945"/>
                </a:lnTo>
                <a:lnTo>
                  <a:pt x="2952750" y="1006945"/>
                </a:lnTo>
                <a:lnTo>
                  <a:pt x="2952750" y="725958"/>
                </a:lnTo>
                <a:lnTo>
                  <a:pt x="3037046" y="725958"/>
                </a:lnTo>
                <a:lnTo>
                  <a:pt x="3037046" y="752371"/>
                </a:lnTo>
                <a:cubicBezTo>
                  <a:pt x="3052219" y="731577"/>
                  <a:pt x="3080318" y="718090"/>
                  <a:pt x="3117408" y="718090"/>
                </a:cubicBezTo>
                <a:close/>
                <a:moveTo>
                  <a:pt x="2754249" y="718090"/>
                </a:moveTo>
                <a:cubicBezTo>
                  <a:pt x="2836859" y="718090"/>
                  <a:pt x="2903172" y="782717"/>
                  <a:pt x="2903172" y="866451"/>
                </a:cubicBezTo>
                <a:cubicBezTo>
                  <a:pt x="2903172" y="950186"/>
                  <a:pt x="2836859" y="1014813"/>
                  <a:pt x="2754249" y="1014813"/>
                </a:cubicBezTo>
                <a:cubicBezTo>
                  <a:pt x="2671639" y="1014813"/>
                  <a:pt x="2605326" y="950186"/>
                  <a:pt x="2605326" y="866451"/>
                </a:cubicBezTo>
                <a:cubicBezTo>
                  <a:pt x="2605326" y="782717"/>
                  <a:pt x="2671639" y="718090"/>
                  <a:pt x="2754249" y="718090"/>
                </a:cubicBezTo>
                <a:close/>
                <a:moveTo>
                  <a:pt x="1749038" y="718090"/>
                </a:moveTo>
                <a:cubicBezTo>
                  <a:pt x="1786690" y="718090"/>
                  <a:pt x="1814227" y="731015"/>
                  <a:pt x="1832772" y="752371"/>
                </a:cubicBezTo>
                <a:lnTo>
                  <a:pt x="1832772" y="725958"/>
                </a:lnTo>
                <a:lnTo>
                  <a:pt x="1917068" y="725958"/>
                </a:lnTo>
                <a:lnTo>
                  <a:pt x="1917068" y="1006945"/>
                </a:lnTo>
                <a:lnTo>
                  <a:pt x="1832772" y="1006945"/>
                </a:lnTo>
                <a:lnTo>
                  <a:pt x="1832772" y="980532"/>
                </a:lnTo>
                <a:cubicBezTo>
                  <a:pt x="1814227" y="1001887"/>
                  <a:pt x="1786690" y="1014813"/>
                  <a:pt x="1749038" y="1014813"/>
                </a:cubicBezTo>
                <a:cubicBezTo>
                  <a:pt x="1675419" y="1014813"/>
                  <a:pt x="1614726" y="950186"/>
                  <a:pt x="1614726" y="866451"/>
                </a:cubicBezTo>
                <a:cubicBezTo>
                  <a:pt x="1614726" y="782717"/>
                  <a:pt x="1675419" y="718090"/>
                  <a:pt x="1749038" y="718090"/>
                </a:cubicBezTo>
                <a:close/>
                <a:moveTo>
                  <a:pt x="1468374" y="718090"/>
                </a:moveTo>
                <a:cubicBezTo>
                  <a:pt x="1522886" y="718090"/>
                  <a:pt x="1571215" y="746751"/>
                  <a:pt x="1595380" y="790023"/>
                </a:cubicBezTo>
                <a:lnTo>
                  <a:pt x="1521761" y="832733"/>
                </a:lnTo>
                <a:cubicBezTo>
                  <a:pt x="1512208" y="813064"/>
                  <a:pt x="1491977" y="801262"/>
                  <a:pt x="1467250" y="801262"/>
                </a:cubicBezTo>
                <a:cubicBezTo>
                  <a:pt x="1430722" y="801262"/>
                  <a:pt x="1403747" y="827675"/>
                  <a:pt x="1403747" y="866451"/>
                </a:cubicBezTo>
                <a:cubicBezTo>
                  <a:pt x="1403747" y="905228"/>
                  <a:pt x="1430722" y="931641"/>
                  <a:pt x="1467250" y="931641"/>
                </a:cubicBezTo>
                <a:cubicBezTo>
                  <a:pt x="1491977" y="931641"/>
                  <a:pt x="1512770" y="919839"/>
                  <a:pt x="1521761" y="900170"/>
                </a:cubicBezTo>
                <a:lnTo>
                  <a:pt x="1595380" y="942318"/>
                </a:lnTo>
                <a:cubicBezTo>
                  <a:pt x="1571215" y="986152"/>
                  <a:pt x="1523448" y="1014813"/>
                  <a:pt x="1468374" y="1014813"/>
                </a:cubicBezTo>
                <a:cubicBezTo>
                  <a:pt x="1382954" y="1014813"/>
                  <a:pt x="1319450" y="950186"/>
                  <a:pt x="1319450" y="866451"/>
                </a:cubicBezTo>
                <a:cubicBezTo>
                  <a:pt x="1319450" y="782717"/>
                  <a:pt x="1382954" y="718090"/>
                  <a:pt x="1468374" y="718090"/>
                </a:cubicBezTo>
                <a:close/>
                <a:moveTo>
                  <a:pt x="487299" y="718090"/>
                </a:moveTo>
                <a:cubicBezTo>
                  <a:pt x="569909" y="718090"/>
                  <a:pt x="636222" y="782717"/>
                  <a:pt x="636222" y="866451"/>
                </a:cubicBezTo>
                <a:cubicBezTo>
                  <a:pt x="636222" y="950186"/>
                  <a:pt x="569909" y="1014813"/>
                  <a:pt x="487299" y="1014813"/>
                </a:cubicBezTo>
                <a:cubicBezTo>
                  <a:pt x="404689" y="1014813"/>
                  <a:pt x="338376" y="950186"/>
                  <a:pt x="338376" y="866451"/>
                </a:cubicBezTo>
                <a:cubicBezTo>
                  <a:pt x="338376" y="782717"/>
                  <a:pt x="404689" y="718090"/>
                  <a:pt x="487299" y="718090"/>
                </a:cubicBezTo>
                <a:close/>
                <a:moveTo>
                  <a:pt x="168030" y="718090"/>
                </a:moveTo>
                <a:cubicBezTo>
                  <a:pt x="241649" y="718090"/>
                  <a:pt x="302342" y="782717"/>
                  <a:pt x="302342" y="866451"/>
                </a:cubicBezTo>
                <a:cubicBezTo>
                  <a:pt x="302342" y="950186"/>
                  <a:pt x="241649" y="1014813"/>
                  <a:pt x="168030" y="1014813"/>
                </a:cubicBezTo>
                <a:cubicBezTo>
                  <a:pt x="130378" y="1014813"/>
                  <a:pt x="102841" y="1001887"/>
                  <a:pt x="84296" y="980532"/>
                </a:cubicBezTo>
                <a:lnTo>
                  <a:pt x="84296" y="1119340"/>
                </a:lnTo>
                <a:lnTo>
                  <a:pt x="0" y="1119340"/>
                </a:lnTo>
                <a:lnTo>
                  <a:pt x="0" y="725958"/>
                </a:lnTo>
                <a:lnTo>
                  <a:pt x="84296" y="725958"/>
                </a:lnTo>
                <a:lnTo>
                  <a:pt x="84296" y="752371"/>
                </a:lnTo>
                <a:cubicBezTo>
                  <a:pt x="102841" y="731015"/>
                  <a:pt x="130378" y="718090"/>
                  <a:pt x="168030" y="718090"/>
                </a:cubicBezTo>
                <a:close/>
                <a:moveTo>
                  <a:pt x="1078325" y="647281"/>
                </a:moveTo>
                <a:lnTo>
                  <a:pt x="1078325" y="725958"/>
                </a:lnTo>
                <a:lnTo>
                  <a:pt x="1136209" y="725958"/>
                </a:lnTo>
                <a:lnTo>
                  <a:pt x="1136209" y="806882"/>
                </a:lnTo>
                <a:lnTo>
                  <a:pt x="1078325" y="806882"/>
                </a:lnTo>
                <a:lnTo>
                  <a:pt x="1078325" y="906352"/>
                </a:lnTo>
                <a:cubicBezTo>
                  <a:pt x="1078325" y="930517"/>
                  <a:pt x="1099118" y="932764"/>
                  <a:pt x="1136209" y="930517"/>
                </a:cubicBezTo>
                <a:lnTo>
                  <a:pt x="1136209" y="1006945"/>
                </a:lnTo>
                <a:cubicBezTo>
                  <a:pt x="1026062" y="1018185"/>
                  <a:pt x="994029" y="985028"/>
                  <a:pt x="994029" y="906352"/>
                </a:cubicBezTo>
                <a:lnTo>
                  <a:pt x="994029" y="806882"/>
                </a:lnTo>
                <a:lnTo>
                  <a:pt x="949071" y="806882"/>
                </a:lnTo>
                <a:lnTo>
                  <a:pt x="949071" y="725958"/>
                </a:lnTo>
                <a:lnTo>
                  <a:pt x="994029" y="725958"/>
                </a:lnTo>
                <a:lnTo>
                  <a:pt x="994029" y="672570"/>
                </a:lnTo>
                <a:close/>
                <a:moveTo>
                  <a:pt x="2470947" y="613563"/>
                </a:moveTo>
                <a:lnTo>
                  <a:pt x="2555243" y="613563"/>
                </a:lnTo>
                <a:lnTo>
                  <a:pt x="2555243" y="1006945"/>
                </a:lnTo>
                <a:lnTo>
                  <a:pt x="2470947" y="1006945"/>
                </a:lnTo>
                <a:lnTo>
                  <a:pt x="2470947" y="980532"/>
                </a:lnTo>
                <a:cubicBezTo>
                  <a:pt x="2452401" y="1001887"/>
                  <a:pt x="2424865" y="1014813"/>
                  <a:pt x="2387213" y="1014813"/>
                </a:cubicBezTo>
                <a:cubicBezTo>
                  <a:pt x="2313594" y="1014813"/>
                  <a:pt x="2252900" y="950186"/>
                  <a:pt x="2252900" y="866451"/>
                </a:cubicBezTo>
                <a:cubicBezTo>
                  <a:pt x="2252900" y="782717"/>
                  <a:pt x="2313594" y="718090"/>
                  <a:pt x="2387213" y="718090"/>
                </a:cubicBezTo>
                <a:cubicBezTo>
                  <a:pt x="2424865" y="718090"/>
                  <a:pt x="2452401" y="731015"/>
                  <a:pt x="2470947" y="752371"/>
                </a:cubicBezTo>
                <a:close/>
                <a:moveTo>
                  <a:pt x="1232773" y="600075"/>
                </a:moveTo>
                <a:cubicBezTo>
                  <a:pt x="1260310" y="600075"/>
                  <a:pt x="1283351" y="623116"/>
                  <a:pt x="1283351" y="650653"/>
                </a:cubicBezTo>
                <a:cubicBezTo>
                  <a:pt x="1283351" y="678190"/>
                  <a:pt x="1260310" y="701231"/>
                  <a:pt x="1232773" y="701231"/>
                </a:cubicBezTo>
                <a:cubicBezTo>
                  <a:pt x="1205236" y="701231"/>
                  <a:pt x="1182195" y="678190"/>
                  <a:pt x="1182195" y="650653"/>
                </a:cubicBezTo>
                <a:cubicBezTo>
                  <a:pt x="1182195" y="623116"/>
                  <a:pt x="1205236" y="600075"/>
                  <a:pt x="1232773" y="600075"/>
                </a:cubicBezTo>
                <a:close/>
                <a:moveTo>
                  <a:pt x="870823" y="600075"/>
                </a:moveTo>
                <a:cubicBezTo>
                  <a:pt x="898360" y="600075"/>
                  <a:pt x="921401" y="623116"/>
                  <a:pt x="921401" y="650653"/>
                </a:cubicBezTo>
                <a:cubicBezTo>
                  <a:pt x="921401" y="678190"/>
                  <a:pt x="898360" y="701231"/>
                  <a:pt x="870823" y="701231"/>
                </a:cubicBezTo>
                <a:cubicBezTo>
                  <a:pt x="843286" y="701231"/>
                  <a:pt x="820245" y="678190"/>
                  <a:pt x="820245" y="650653"/>
                </a:cubicBezTo>
                <a:cubicBezTo>
                  <a:pt x="820245" y="623116"/>
                  <a:pt x="843286" y="600075"/>
                  <a:pt x="870823" y="600075"/>
                </a:cubicBezTo>
                <a:close/>
                <a:moveTo>
                  <a:pt x="4238625" y="596703"/>
                </a:moveTo>
                <a:lnTo>
                  <a:pt x="4322921" y="596703"/>
                </a:lnTo>
                <a:lnTo>
                  <a:pt x="4322921" y="1006945"/>
                </a:lnTo>
                <a:lnTo>
                  <a:pt x="4238625" y="1006945"/>
                </a:lnTo>
                <a:close/>
                <a:moveTo>
                  <a:pt x="1981200" y="596703"/>
                </a:moveTo>
                <a:lnTo>
                  <a:pt x="2065496" y="596703"/>
                </a:lnTo>
                <a:lnTo>
                  <a:pt x="2065496" y="1006945"/>
                </a:lnTo>
                <a:lnTo>
                  <a:pt x="1981200" y="1006945"/>
                </a:lnTo>
                <a:close/>
                <a:moveTo>
                  <a:pt x="685800" y="596703"/>
                </a:moveTo>
                <a:lnTo>
                  <a:pt x="770096" y="596703"/>
                </a:lnTo>
                <a:lnTo>
                  <a:pt x="770096" y="1006945"/>
                </a:lnTo>
                <a:lnTo>
                  <a:pt x="685800" y="1006945"/>
                </a:lnTo>
                <a:close/>
                <a:moveTo>
                  <a:pt x="3649598" y="200063"/>
                </a:moveTo>
                <a:cubicBezTo>
                  <a:pt x="3613070" y="200063"/>
                  <a:pt x="3584972" y="226476"/>
                  <a:pt x="3584972" y="266376"/>
                </a:cubicBezTo>
                <a:cubicBezTo>
                  <a:pt x="3584972" y="306277"/>
                  <a:pt x="3613070" y="332689"/>
                  <a:pt x="3649598" y="332689"/>
                </a:cubicBezTo>
                <a:cubicBezTo>
                  <a:pt x="3686127" y="332689"/>
                  <a:pt x="3714226" y="306277"/>
                  <a:pt x="3714226" y="266376"/>
                </a:cubicBezTo>
                <a:cubicBezTo>
                  <a:pt x="3714226" y="226476"/>
                  <a:pt x="3686127" y="200063"/>
                  <a:pt x="3649598" y="200063"/>
                </a:cubicBezTo>
                <a:close/>
                <a:moveTo>
                  <a:pt x="2982849" y="200063"/>
                </a:moveTo>
                <a:cubicBezTo>
                  <a:pt x="2946320" y="200063"/>
                  <a:pt x="2918222" y="226476"/>
                  <a:pt x="2918222" y="266376"/>
                </a:cubicBezTo>
                <a:cubicBezTo>
                  <a:pt x="2918222" y="306277"/>
                  <a:pt x="2946320" y="332689"/>
                  <a:pt x="2982849" y="332689"/>
                </a:cubicBezTo>
                <a:cubicBezTo>
                  <a:pt x="3019377" y="332689"/>
                  <a:pt x="3047476" y="306277"/>
                  <a:pt x="3047476" y="266376"/>
                </a:cubicBezTo>
                <a:cubicBezTo>
                  <a:pt x="3047476" y="226476"/>
                  <a:pt x="3019377" y="200063"/>
                  <a:pt x="2982849" y="200063"/>
                </a:cubicBezTo>
                <a:close/>
                <a:moveTo>
                  <a:pt x="2327872" y="197816"/>
                </a:moveTo>
                <a:cubicBezTo>
                  <a:pt x="2289095" y="197816"/>
                  <a:pt x="2260997" y="224228"/>
                  <a:pt x="2260997" y="266376"/>
                </a:cubicBezTo>
                <a:cubicBezTo>
                  <a:pt x="2260997" y="308525"/>
                  <a:pt x="2289095" y="334937"/>
                  <a:pt x="2327872" y="334937"/>
                </a:cubicBezTo>
                <a:cubicBezTo>
                  <a:pt x="2366648" y="334937"/>
                  <a:pt x="2394746" y="308525"/>
                  <a:pt x="2394746" y="266376"/>
                </a:cubicBezTo>
                <a:cubicBezTo>
                  <a:pt x="2394746" y="224228"/>
                  <a:pt x="2366648" y="197816"/>
                  <a:pt x="2327872" y="197816"/>
                </a:cubicBezTo>
                <a:close/>
                <a:moveTo>
                  <a:pt x="4849748" y="192758"/>
                </a:moveTo>
                <a:cubicBezTo>
                  <a:pt x="4817716" y="192758"/>
                  <a:pt x="4796361" y="208493"/>
                  <a:pt x="4788493" y="237154"/>
                </a:cubicBezTo>
                <a:lnTo>
                  <a:pt x="4909318" y="237154"/>
                </a:lnTo>
                <a:cubicBezTo>
                  <a:pt x="4900326" y="204559"/>
                  <a:pt x="4875037" y="192758"/>
                  <a:pt x="4849748" y="192758"/>
                </a:cubicBezTo>
                <a:close/>
                <a:moveTo>
                  <a:pt x="2512266" y="125883"/>
                </a:moveTo>
                <a:lnTo>
                  <a:pt x="2605554" y="125883"/>
                </a:lnTo>
                <a:lnTo>
                  <a:pt x="2663999" y="304029"/>
                </a:lnTo>
                <a:lnTo>
                  <a:pt x="2722445" y="125883"/>
                </a:lnTo>
                <a:lnTo>
                  <a:pt x="2815733" y="125883"/>
                </a:lnTo>
                <a:lnTo>
                  <a:pt x="2711767" y="406870"/>
                </a:lnTo>
                <a:lnTo>
                  <a:pt x="2616232" y="406870"/>
                </a:lnTo>
                <a:close/>
                <a:moveTo>
                  <a:pt x="1400175" y="125883"/>
                </a:moveTo>
                <a:lnTo>
                  <a:pt x="1484471" y="125883"/>
                </a:lnTo>
                <a:lnTo>
                  <a:pt x="1484471" y="406870"/>
                </a:lnTo>
                <a:lnTo>
                  <a:pt x="1400175" y="406870"/>
                </a:lnTo>
                <a:close/>
                <a:moveTo>
                  <a:pt x="3349942" y="120263"/>
                </a:moveTo>
                <a:lnTo>
                  <a:pt x="3349942" y="215799"/>
                </a:lnTo>
                <a:cubicBezTo>
                  <a:pt x="3315100" y="210179"/>
                  <a:pt x="3265646" y="224228"/>
                  <a:pt x="3265646" y="279864"/>
                </a:cubicBezTo>
                <a:lnTo>
                  <a:pt x="3265646" y="406870"/>
                </a:lnTo>
                <a:lnTo>
                  <a:pt x="3181350" y="406870"/>
                </a:lnTo>
                <a:lnTo>
                  <a:pt x="3181350" y="125883"/>
                </a:lnTo>
                <a:lnTo>
                  <a:pt x="3265646" y="125883"/>
                </a:lnTo>
                <a:lnTo>
                  <a:pt x="3265646" y="175898"/>
                </a:lnTo>
                <a:cubicBezTo>
                  <a:pt x="3276885" y="138246"/>
                  <a:pt x="3314538" y="120263"/>
                  <a:pt x="3349942" y="120263"/>
                </a:cubicBezTo>
                <a:close/>
                <a:moveTo>
                  <a:pt x="4850310" y="118015"/>
                </a:moveTo>
                <a:cubicBezTo>
                  <a:pt x="4932359" y="118015"/>
                  <a:pt x="4993052" y="181518"/>
                  <a:pt x="4993052" y="266376"/>
                </a:cubicBezTo>
                <a:cubicBezTo>
                  <a:pt x="4993052" y="278178"/>
                  <a:pt x="4991928" y="289417"/>
                  <a:pt x="4989680" y="300095"/>
                </a:cubicBezTo>
                <a:lnTo>
                  <a:pt x="4790179" y="300095"/>
                </a:lnTo>
                <a:cubicBezTo>
                  <a:pt x="4800856" y="329318"/>
                  <a:pt x="4826708" y="339433"/>
                  <a:pt x="4857616" y="339433"/>
                </a:cubicBezTo>
                <a:cubicBezTo>
                  <a:pt x="4880657" y="339433"/>
                  <a:pt x="4900326" y="330442"/>
                  <a:pt x="4911566" y="318078"/>
                </a:cubicBezTo>
                <a:lnTo>
                  <a:pt x="4979003" y="356854"/>
                </a:lnTo>
                <a:cubicBezTo>
                  <a:pt x="4951466" y="395069"/>
                  <a:pt x="4909880" y="414738"/>
                  <a:pt x="4856492" y="414738"/>
                </a:cubicBezTo>
                <a:cubicBezTo>
                  <a:pt x="4760394" y="414738"/>
                  <a:pt x="4700825" y="350111"/>
                  <a:pt x="4700825" y="266376"/>
                </a:cubicBezTo>
                <a:cubicBezTo>
                  <a:pt x="4700825" y="182642"/>
                  <a:pt x="4761518" y="118015"/>
                  <a:pt x="4850310" y="118015"/>
                </a:cubicBezTo>
                <a:close/>
                <a:moveTo>
                  <a:pt x="3649598" y="118015"/>
                </a:moveTo>
                <a:cubicBezTo>
                  <a:pt x="3732209" y="118015"/>
                  <a:pt x="3798522" y="182642"/>
                  <a:pt x="3798522" y="266376"/>
                </a:cubicBezTo>
                <a:cubicBezTo>
                  <a:pt x="3798522" y="350111"/>
                  <a:pt x="3732209" y="414738"/>
                  <a:pt x="3649598" y="414738"/>
                </a:cubicBezTo>
                <a:cubicBezTo>
                  <a:pt x="3566988" y="414738"/>
                  <a:pt x="3500675" y="350111"/>
                  <a:pt x="3500675" y="266376"/>
                </a:cubicBezTo>
                <a:cubicBezTo>
                  <a:pt x="3500675" y="182642"/>
                  <a:pt x="3566988" y="118015"/>
                  <a:pt x="3649598" y="118015"/>
                </a:cubicBezTo>
                <a:close/>
                <a:moveTo>
                  <a:pt x="2982849" y="118015"/>
                </a:moveTo>
                <a:cubicBezTo>
                  <a:pt x="3065459" y="118015"/>
                  <a:pt x="3131772" y="182642"/>
                  <a:pt x="3131772" y="266376"/>
                </a:cubicBezTo>
                <a:cubicBezTo>
                  <a:pt x="3131772" y="350111"/>
                  <a:pt x="3065459" y="414738"/>
                  <a:pt x="2982849" y="414738"/>
                </a:cubicBezTo>
                <a:cubicBezTo>
                  <a:pt x="2900238" y="414738"/>
                  <a:pt x="2833925" y="350111"/>
                  <a:pt x="2833925" y="266376"/>
                </a:cubicBezTo>
                <a:cubicBezTo>
                  <a:pt x="2833925" y="182642"/>
                  <a:pt x="2900238" y="118015"/>
                  <a:pt x="2982849" y="118015"/>
                </a:cubicBezTo>
                <a:close/>
                <a:moveTo>
                  <a:pt x="2311012" y="118015"/>
                </a:moveTo>
                <a:cubicBezTo>
                  <a:pt x="2348665" y="118015"/>
                  <a:pt x="2376201" y="130940"/>
                  <a:pt x="2394746" y="152296"/>
                </a:cubicBezTo>
                <a:lnTo>
                  <a:pt x="2394746" y="125883"/>
                </a:lnTo>
                <a:lnTo>
                  <a:pt x="2479043" y="125883"/>
                </a:lnTo>
                <a:lnTo>
                  <a:pt x="2479043" y="406870"/>
                </a:lnTo>
                <a:lnTo>
                  <a:pt x="2394746" y="406870"/>
                </a:lnTo>
                <a:lnTo>
                  <a:pt x="2394746" y="380457"/>
                </a:lnTo>
                <a:cubicBezTo>
                  <a:pt x="2376201" y="401812"/>
                  <a:pt x="2348665" y="414738"/>
                  <a:pt x="2311012" y="414738"/>
                </a:cubicBezTo>
                <a:cubicBezTo>
                  <a:pt x="2237394" y="414738"/>
                  <a:pt x="2176700" y="350111"/>
                  <a:pt x="2176700" y="266376"/>
                </a:cubicBezTo>
                <a:cubicBezTo>
                  <a:pt x="2176700" y="182642"/>
                  <a:pt x="2237394" y="118015"/>
                  <a:pt x="2311012" y="118015"/>
                </a:cubicBezTo>
                <a:close/>
                <a:moveTo>
                  <a:pt x="1707709" y="118015"/>
                </a:moveTo>
                <a:cubicBezTo>
                  <a:pt x="1764468" y="118015"/>
                  <a:pt x="1812798" y="158477"/>
                  <a:pt x="1812798" y="234344"/>
                </a:cubicBezTo>
                <a:lnTo>
                  <a:pt x="1812798" y="406870"/>
                </a:lnTo>
                <a:lnTo>
                  <a:pt x="1728502" y="406870"/>
                </a:lnTo>
                <a:lnTo>
                  <a:pt x="1728502" y="246707"/>
                </a:lnTo>
                <a:cubicBezTo>
                  <a:pt x="1728502" y="211865"/>
                  <a:pt x="1706585" y="195568"/>
                  <a:pt x="1679610" y="195568"/>
                </a:cubicBezTo>
                <a:cubicBezTo>
                  <a:pt x="1648701" y="195568"/>
                  <a:pt x="1627346" y="213551"/>
                  <a:pt x="1627346" y="253451"/>
                </a:cubicBezTo>
                <a:lnTo>
                  <a:pt x="1627346" y="406870"/>
                </a:lnTo>
                <a:lnTo>
                  <a:pt x="1543050" y="406870"/>
                </a:lnTo>
                <a:lnTo>
                  <a:pt x="1543050" y="125883"/>
                </a:lnTo>
                <a:lnTo>
                  <a:pt x="1627346" y="125883"/>
                </a:lnTo>
                <a:lnTo>
                  <a:pt x="1627346" y="152296"/>
                </a:lnTo>
                <a:cubicBezTo>
                  <a:pt x="1642519" y="131502"/>
                  <a:pt x="1670618" y="118015"/>
                  <a:pt x="1707709" y="118015"/>
                </a:cubicBezTo>
                <a:close/>
                <a:moveTo>
                  <a:pt x="4278725" y="47206"/>
                </a:moveTo>
                <a:lnTo>
                  <a:pt x="4278725" y="125883"/>
                </a:lnTo>
                <a:lnTo>
                  <a:pt x="4336608" y="125883"/>
                </a:lnTo>
                <a:lnTo>
                  <a:pt x="4336608" y="206807"/>
                </a:lnTo>
                <a:lnTo>
                  <a:pt x="4278725" y="206807"/>
                </a:lnTo>
                <a:lnTo>
                  <a:pt x="4278725" y="306277"/>
                </a:lnTo>
                <a:cubicBezTo>
                  <a:pt x="4278725" y="330442"/>
                  <a:pt x="4299518" y="332689"/>
                  <a:pt x="4336608" y="330442"/>
                </a:cubicBezTo>
                <a:lnTo>
                  <a:pt x="4336608" y="406870"/>
                </a:lnTo>
                <a:cubicBezTo>
                  <a:pt x="4226461" y="418110"/>
                  <a:pt x="4194428" y="384953"/>
                  <a:pt x="4194428" y="306277"/>
                </a:cubicBezTo>
                <a:lnTo>
                  <a:pt x="4194428" y="206807"/>
                </a:lnTo>
                <a:lnTo>
                  <a:pt x="4149470" y="206807"/>
                </a:lnTo>
                <a:lnTo>
                  <a:pt x="4149470" y="125883"/>
                </a:lnTo>
                <a:lnTo>
                  <a:pt x="4194428" y="125883"/>
                </a:lnTo>
                <a:lnTo>
                  <a:pt x="4194428" y="72495"/>
                </a:lnTo>
                <a:close/>
                <a:moveTo>
                  <a:pt x="4391024" y="13488"/>
                </a:moveTo>
                <a:lnTo>
                  <a:pt x="4475321" y="13488"/>
                </a:lnTo>
                <a:lnTo>
                  <a:pt x="4475321" y="152296"/>
                </a:lnTo>
                <a:cubicBezTo>
                  <a:pt x="4490494" y="131502"/>
                  <a:pt x="4518593" y="118015"/>
                  <a:pt x="4555683" y="118015"/>
                </a:cubicBezTo>
                <a:cubicBezTo>
                  <a:pt x="4612443" y="118015"/>
                  <a:pt x="4660773" y="158477"/>
                  <a:pt x="4660773" y="234344"/>
                </a:cubicBezTo>
                <a:lnTo>
                  <a:pt x="4660773" y="406870"/>
                </a:lnTo>
                <a:lnTo>
                  <a:pt x="4576476" y="406870"/>
                </a:lnTo>
                <a:lnTo>
                  <a:pt x="4576476" y="246707"/>
                </a:lnTo>
                <a:cubicBezTo>
                  <a:pt x="4576476" y="211865"/>
                  <a:pt x="4554559" y="195568"/>
                  <a:pt x="4527584" y="195568"/>
                </a:cubicBezTo>
                <a:cubicBezTo>
                  <a:pt x="4496676" y="195568"/>
                  <a:pt x="4475321" y="213551"/>
                  <a:pt x="4475321" y="253451"/>
                </a:cubicBezTo>
                <a:lnTo>
                  <a:pt x="4475321" y="406870"/>
                </a:lnTo>
                <a:lnTo>
                  <a:pt x="4391024" y="406870"/>
                </a:lnTo>
                <a:close/>
                <a:moveTo>
                  <a:pt x="4002643" y="5620"/>
                </a:moveTo>
                <a:lnTo>
                  <a:pt x="4002643" y="86544"/>
                </a:lnTo>
                <a:cubicBezTo>
                  <a:pt x="3971172" y="83735"/>
                  <a:pt x="3950379" y="93288"/>
                  <a:pt x="3950379" y="125883"/>
                </a:cubicBezTo>
                <a:lnTo>
                  <a:pt x="4002643" y="125883"/>
                </a:lnTo>
                <a:lnTo>
                  <a:pt x="4002643" y="206807"/>
                </a:lnTo>
                <a:lnTo>
                  <a:pt x="3950379" y="206807"/>
                </a:lnTo>
                <a:lnTo>
                  <a:pt x="3950379" y="406870"/>
                </a:lnTo>
                <a:lnTo>
                  <a:pt x="3866083" y="406870"/>
                </a:lnTo>
                <a:lnTo>
                  <a:pt x="3866083" y="206807"/>
                </a:lnTo>
                <a:lnTo>
                  <a:pt x="3828430" y="206807"/>
                </a:lnTo>
                <a:lnTo>
                  <a:pt x="3828430" y="125883"/>
                </a:lnTo>
                <a:lnTo>
                  <a:pt x="3866083" y="125883"/>
                </a:lnTo>
                <a:cubicBezTo>
                  <a:pt x="3866083" y="47206"/>
                  <a:pt x="3909355" y="0"/>
                  <a:pt x="4002643" y="5620"/>
                </a:cubicBezTo>
                <a:close/>
                <a:moveTo>
                  <a:pt x="2164318" y="5620"/>
                </a:moveTo>
                <a:lnTo>
                  <a:pt x="2164318" y="86544"/>
                </a:lnTo>
                <a:cubicBezTo>
                  <a:pt x="2132848" y="83735"/>
                  <a:pt x="2112054" y="93288"/>
                  <a:pt x="2112054" y="125883"/>
                </a:cubicBezTo>
                <a:lnTo>
                  <a:pt x="2164318" y="125883"/>
                </a:lnTo>
                <a:lnTo>
                  <a:pt x="2164318" y="206807"/>
                </a:lnTo>
                <a:lnTo>
                  <a:pt x="2112054" y="206807"/>
                </a:lnTo>
                <a:lnTo>
                  <a:pt x="2112054" y="406870"/>
                </a:lnTo>
                <a:lnTo>
                  <a:pt x="2027758" y="406870"/>
                </a:lnTo>
                <a:lnTo>
                  <a:pt x="2027758" y="206807"/>
                </a:lnTo>
                <a:lnTo>
                  <a:pt x="1990106" y="206807"/>
                </a:lnTo>
                <a:lnTo>
                  <a:pt x="1990106" y="125883"/>
                </a:lnTo>
                <a:lnTo>
                  <a:pt x="2027758" y="125883"/>
                </a:lnTo>
                <a:cubicBezTo>
                  <a:pt x="2027758" y="47206"/>
                  <a:pt x="2071030" y="0"/>
                  <a:pt x="2164318" y="5620"/>
                </a:cubicBezTo>
                <a:close/>
                <a:moveTo>
                  <a:pt x="1442323" y="0"/>
                </a:moveTo>
                <a:cubicBezTo>
                  <a:pt x="1469860" y="0"/>
                  <a:pt x="1492901" y="23041"/>
                  <a:pt x="1492901" y="50578"/>
                </a:cubicBezTo>
                <a:cubicBezTo>
                  <a:pt x="1492901" y="78115"/>
                  <a:pt x="1469860" y="101156"/>
                  <a:pt x="1442323" y="101156"/>
                </a:cubicBezTo>
                <a:cubicBezTo>
                  <a:pt x="1414786" y="101156"/>
                  <a:pt x="1391745" y="78115"/>
                  <a:pt x="1391745" y="50578"/>
                </a:cubicBezTo>
                <a:cubicBezTo>
                  <a:pt x="1391745" y="23041"/>
                  <a:pt x="1414786" y="0"/>
                  <a:pt x="1442323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Google Shape;90;p13">
            <a:extLst>
              <a:ext uri="{FF2B5EF4-FFF2-40B4-BE49-F238E27FC236}">
                <a16:creationId xmlns:a16="http://schemas.microsoft.com/office/drawing/2014/main" id="{2C0FFA8F-889D-3041-B5CE-3A02F76AEBFE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A4781938-4EDE-8E42-B482-1D500B1F5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026" y="1988850"/>
            <a:ext cx="4874353" cy="297311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23756"/>
                </a:solidFill>
                <a:latin typeface="Gilroy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Republicans will use the deficit as an excuse to cut the social safety net</a:t>
            </a:r>
            <a:endParaRPr sz="4000" b="1" dirty="0">
              <a:solidFill>
                <a:srgbClr val="223756"/>
              </a:solidFill>
              <a:latin typeface="Gilroy Semi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95994-E3D6-A24A-A995-C875E6E6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546" y="1988850"/>
            <a:ext cx="5742519" cy="3618574"/>
          </a:xfrm>
          <a:prstGeom prst="rect">
            <a:avLst/>
          </a:prstGeom>
        </p:spPr>
      </p:pic>
      <p:sp>
        <p:nvSpPr>
          <p:cNvPr id="10" name="[T2O] Google Shape;90;p13">
            <a:extLst>
              <a:ext uri="{FF2B5EF4-FFF2-40B4-BE49-F238E27FC236}">
                <a16:creationId xmlns:a16="http://schemas.microsoft.com/office/drawing/2014/main" id="{36E53B1D-B486-0041-9980-C974506B692A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T2O] Placeholder converted by Text to Outline">
            <a:extLst>
              <a:ext uri="{FF2B5EF4-FFF2-40B4-BE49-F238E27FC236}">
                <a16:creationId xmlns:a16="http://schemas.microsoft.com/office/drawing/2014/main" id="{DF1F5530-3D1A-AF40-ACBB-6E58465195F5}"/>
              </a:ext>
            </a:extLst>
          </p:cNvPr>
          <p:cNvSpPr/>
          <p:nvPr/>
        </p:nvSpPr>
        <p:spPr>
          <a:xfrm>
            <a:off x="926538" y="2154385"/>
            <a:ext cx="3988908" cy="2565835"/>
          </a:xfrm>
          <a:custGeom>
            <a:avLst/>
            <a:gdLst/>
            <a:ahLst/>
            <a:cxnLst/>
            <a:rect l="l" t="t" r="r" b="b"/>
            <a:pathLst>
              <a:path w="3988908" h="2565835">
                <a:moveTo>
                  <a:pt x="427101" y="2349770"/>
                </a:moveTo>
                <a:cubicBezTo>
                  <a:pt x="386210" y="2349770"/>
                  <a:pt x="358445" y="2374002"/>
                  <a:pt x="350872" y="2411864"/>
                </a:cubicBezTo>
                <a:lnTo>
                  <a:pt x="499291" y="2411864"/>
                </a:lnTo>
                <a:cubicBezTo>
                  <a:pt x="491719" y="2368449"/>
                  <a:pt x="459915" y="2349770"/>
                  <a:pt x="427101" y="2349770"/>
                </a:cubicBezTo>
                <a:close/>
                <a:moveTo>
                  <a:pt x="427606" y="2300297"/>
                </a:moveTo>
                <a:cubicBezTo>
                  <a:pt x="502825" y="2300297"/>
                  <a:pt x="554317" y="2360876"/>
                  <a:pt x="554317" y="2433571"/>
                </a:cubicBezTo>
                <a:cubicBezTo>
                  <a:pt x="554317" y="2441144"/>
                  <a:pt x="553307" y="2449221"/>
                  <a:pt x="552298" y="2456288"/>
                </a:cubicBezTo>
                <a:lnTo>
                  <a:pt x="351377" y="2456288"/>
                </a:lnTo>
                <a:cubicBezTo>
                  <a:pt x="359959" y="2495665"/>
                  <a:pt x="391763" y="2515858"/>
                  <a:pt x="432149" y="2515858"/>
                </a:cubicBezTo>
                <a:cubicBezTo>
                  <a:pt x="462439" y="2515858"/>
                  <a:pt x="485156" y="2502227"/>
                  <a:pt x="497272" y="2484559"/>
                </a:cubicBezTo>
                <a:lnTo>
                  <a:pt x="542201" y="2510809"/>
                </a:lnTo>
                <a:cubicBezTo>
                  <a:pt x="518979" y="2545137"/>
                  <a:pt x="481118" y="2565835"/>
                  <a:pt x="431645" y="2565835"/>
                </a:cubicBezTo>
                <a:cubicBezTo>
                  <a:pt x="348348" y="2565835"/>
                  <a:pt x="294332" y="2508790"/>
                  <a:pt x="294332" y="2433066"/>
                </a:cubicBezTo>
                <a:cubicBezTo>
                  <a:pt x="294332" y="2358352"/>
                  <a:pt x="348348" y="2300297"/>
                  <a:pt x="427606" y="2300297"/>
                </a:cubicBezTo>
                <a:close/>
                <a:moveTo>
                  <a:pt x="155486" y="2300297"/>
                </a:moveTo>
                <a:cubicBezTo>
                  <a:pt x="212026" y="2300297"/>
                  <a:pt x="252413" y="2338664"/>
                  <a:pt x="252413" y="2404291"/>
                </a:cubicBezTo>
                <a:lnTo>
                  <a:pt x="252413" y="2559273"/>
                </a:lnTo>
                <a:lnTo>
                  <a:pt x="197891" y="2559273"/>
                </a:lnTo>
                <a:lnTo>
                  <a:pt x="197891" y="2409845"/>
                </a:lnTo>
                <a:cubicBezTo>
                  <a:pt x="197891" y="2371478"/>
                  <a:pt x="175679" y="2351285"/>
                  <a:pt x="141351" y="2351285"/>
                </a:cubicBezTo>
                <a:cubicBezTo>
                  <a:pt x="105508" y="2351285"/>
                  <a:pt x="77238" y="2372487"/>
                  <a:pt x="77238" y="2423979"/>
                </a:cubicBezTo>
                <a:lnTo>
                  <a:pt x="77238" y="2559273"/>
                </a:lnTo>
                <a:lnTo>
                  <a:pt x="22717" y="2559273"/>
                </a:lnTo>
                <a:lnTo>
                  <a:pt x="22717" y="2306860"/>
                </a:lnTo>
                <a:lnTo>
                  <a:pt x="77238" y="2306860"/>
                </a:lnTo>
                <a:lnTo>
                  <a:pt x="77238" y="2339169"/>
                </a:lnTo>
                <a:cubicBezTo>
                  <a:pt x="93897" y="2312918"/>
                  <a:pt x="121158" y="2300297"/>
                  <a:pt x="155486" y="2300297"/>
                </a:cubicBezTo>
                <a:close/>
                <a:moveTo>
                  <a:pt x="681990" y="2236185"/>
                </a:moveTo>
                <a:lnTo>
                  <a:pt x="681990" y="2306860"/>
                </a:lnTo>
                <a:lnTo>
                  <a:pt x="744588" y="2306860"/>
                </a:lnTo>
                <a:lnTo>
                  <a:pt x="744588" y="2359362"/>
                </a:lnTo>
                <a:lnTo>
                  <a:pt x="681990" y="2359362"/>
                </a:lnTo>
                <a:lnTo>
                  <a:pt x="681990" y="2480520"/>
                </a:lnTo>
                <a:cubicBezTo>
                  <a:pt x="681990" y="2512829"/>
                  <a:pt x="703193" y="2512324"/>
                  <a:pt x="744588" y="2510305"/>
                </a:cubicBezTo>
                <a:lnTo>
                  <a:pt x="744588" y="2559273"/>
                </a:lnTo>
                <a:cubicBezTo>
                  <a:pt x="660787" y="2569369"/>
                  <a:pt x="627469" y="2546147"/>
                  <a:pt x="627469" y="2480520"/>
                </a:cubicBezTo>
                <a:lnTo>
                  <a:pt x="627469" y="2359362"/>
                </a:lnTo>
                <a:lnTo>
                  <a:pt x="581025" y="2359362"/>
                </a:lnTo>
                <a:lnTo>
                  <a:pt x="581025" y="2306860"/>
                </a:lnTo>
                <a:lnTo>
                  <a:pt x="627469" y="2306860"/>
                </a:lnTo>
                <a:lnTo>
                  <a:pt x="627469" y="2252339"/>
                </a:lnTo>
                <a:close/>
                <a:moveTo>
                  <a:pt x="1275331" y="1810379"/>
                </a:moveTo>
                <a:cubicBezTo>
                  <a:pt x="1230906" y="1810379"/>
                  <a:pt x="1196578" y="1844202"/>
                  <a:pt x="1196578" y="1890141"/>
                </a:cubicBezTo>
                <a:cubicBezTo>
                  <a:pt x="1196578" y="1936080"/>
                  <a:pt x="1230906" y="1969904"/>
                  <a:pt x="1275331" y="1969904"/>
                </a:cubicBezTo>
                <a:cubicBezTo>
                  <a:pt x="1319755" y="1969904"/>
                  <a:pt x="1354083" y="1936080"/>
                  <a:pt x="1354083" y="1890141"/>
                </a:cubicBezTo>
                <a:cubicBezTo>
                  <a:pt x="1354083" y="1844202"/>
                  <a:pt x="1319755" y="1810379"/>
                  <a:pt x="1275331" y="1810379"/>
                </a:cubicBezTo>
                <a:close/>
                <a:moveTo>
                  <a:pt x="2771765" y="1809369"/>
                </a:moveTo>
                <a:cubicBezTo>
                  <a:pt x="2726331" y="1809369"/>
                  <a:pt x="2692003" y="1843193"/>
                  <a:pt x="2692003" y="1890141"/>
                </a:cubicBezTo>
                <a:cubicBezTo>
                  <a:pt x="2692003" y="1937090"/>
                  <a:pt x="2726331" y="1970913"/>
                  <a:pt x="2771765" y="1970913"/>
                </a:cubicBezTo>
                <a:cubicBezTo>
                  <a:pt x="2817200" y="1970913"/>
                  <a:pt x="2851528" y="1937090"/>
                  <a:pt x="2851528" y="1890141"/>
                </a:cubicBezTo>
                <a:cubicBezTo>
                  <a:pt x="2851528" y="1843193"/>
                  <a:pt x="2817200" y="1809369"/>
                  <a:pt x="2771765" y="1809369"/>
                </a:cubicBezTo>
                <a:close/>
                <a:moveTo>
                  <a:pt x="1971665" y="1809369"/>
                </a:moveTo>
                <a:cubicBezTo>
                  <a:pt x="1926231" y="1809369"/>
                  <a:pt x="1891903" y="1843193"/>
                  <a:pt x="1891903" y="1890141"/>
                </a:cubicBezTo>
                <a:cubicBezTo>
                  <a:pt x="1891903" y="1937090"/>
                  <a:pt x="1926231" y="1970913"/>
                  <a:pt x="1971665" y="1970913"/>
                </a:cubicBezTo>
                <a:cubicBezTo>
                  <a:pt x="2017100" y="1970913"/>
                  <a:pt x="2051428" y="1937090"/>
                  <a:pt x="2051428" y="1890141"/>
                </a:cubicBezTo>
                <a:cubicBezTo>
                  <a:pt x="2051428" y="1843193"/>
                  <a:pt x="2017100" y="1809369"/>
                  <a:pt x="1971665" y="1809369"/>
                </a:cubicBezTo>
                <a:close/>
                <a:moveTo>
                  <a:pt x="3246501" y="1806845"/>
                </a:moveTo>
                <a:cubicBezTo>
                  <a:pt x="3205610" y="1806845"/>
                  <a:pt x="3177845" y="1831077"/>
                  <a:pt x="3170272" y="1868939"/>
                </a:cubicBezTo>
                <a:lnTo>
                  <a:pt x="3318691" y="1868939"/>
                </a:lnTo>
                <a:cubicBezTo>
                  <a:pt x="3311119" y="1825524"/>
                  <a:pt x="3279315" y="1806845"/>
                  <a:pt x="3246501" y="1806845"/>
                </a:cubicBezTo>
                <a:close/>
                <a:moveTo>
                  <a:pt x="617601" y="1806845"/>
                </a:moveTo>
                <a:cubicBezTo>
                  <a:pt x="576710" y="1806845"/>
                  <a:pt x="548945" y="1831077"/>
                  <a:pt x="541373" y="1868939"/>
                </a:cubicBezTo>
                <a:lnTo>
                  <a:pt x="689791" y="1868939"/>
                </a:lnTo>
                <a:cubicBezTo>
                  <a:pt x="682219" y="1825524"/>
                  <a:pt x="650415" y="1806845"/>
                  <a:pt x="617601" y="1806845"/>
                </a:cubicBezTo>
                <a:close/>
                <a:moveTo>
                  <a:pt x="3584362" y="1763935"/>
                </a:moveTo>
                <a:lnTo>
                  <a:pt x="3643932" y="1763935"/>
                </a:lnTo>
                <a:lnTo>
                  <a:pt x="3719151" y="1947187"/>
                </a:lnTo>
                <a:lnTo>
                  <a:pt x="3783768" y="1763935"/>
                </a:lnTo>
                <a:lnTo>
                  <a:pt x="3841823" y="1763935"/>
                </a:lnTo>
                <a:lnTo>
                  <a:pt x="3744897" y="2024425"/>
                </a:lnTo>
                <a:cubicBezTo>
                  <a:pt x="3721170" y="2088538"/>
                  <a:pt x="3679774" y="2120846"/>
                  <a:pt x="3621719" y="2117313"/>
                </a:cubicBezTo>
                <a:lnTo>
                  <a:pt x="3621719" y="2066325"/>
                </a:lnTo>
                <a:cubicBezTo>
                  <a:pt x="3657057" y="2068345"/>
                  <a:pt x="3676240" y="2050171"/>
                  <a:pt x="3688861" y="2016852"/>
                </a:cubicBezTo>
                <a:lnTo>
                  <a:pt x="3691385" y="2011804"/>
                </a:lnTo>
                <a:close/>
                <a:moveTo>
                  <a:pt x="1737217" y="1763935"/>
                </a:moveTo>
                <a:lnTo>
                  <a:pt x="1791738" y="1763935"/>
                </a:lnTo>
                <a:lnTo>
                  <a:pt x="1791738" y="2016348"/>
                </a:lnTo>
                <a:lnTo>
                  <a:pt x="1737217" y="2016348"/>
                </a:lnTo>
                <a:close/>
                <a:moveTo>
                  <a:pt x="3247006" y="1757373"/>
                </a:moveTo>
                <a:cubicBezTo>
                  <a:pt x="3322225" y="1757373"/>
                  <a:pt x="3373717" y="1817952"/>
                  <a:pt x="3373717" y="1890646"/>
                </a:cubicBezTo>
                <a:cubicBezTo>
                  <a:pt x="3373717" y="1898219"/>
                  <a:pt x="3372707" y="1906296"/>
                  <a:pt x="3371698" y="1913363"/>
                </a:cubicBezTo>
                <a:lnTo>
                  <a:pt x="3170777" y="1913363"/>
                </a:lnTo>
                <a:cubicBezTo>
                  <a:pt x="3179359" y="1952740"/>
                  <a:pt x="3211163" y="1972933"/>
                  <a:pt x="3251549" y="1972933"/>
                </a:cubicBezTo>
                <a:cubicBezTo>
                  <a:pt x="3281839" y="1972933"/>
                  <a:pt x="3304556" y="1959302"/>
                  <a:pt x="3316672" y="1941634"/>
                </a:cubicBezTo>
                <a:lnTo>
                  <a:pt x="3361601" y="1967884"/>
                </a:lnTo>
                <a:cubicBezTo>
                  <a:pt x="3338379" y="2002212"/>
                  <a:pt x="3300517" y="2022910"/>
                  <a:pt x="3251045" y="2022910"/>
                </a:cubicBezTo>
                <a:cubicBezTo>
                  <a:pt x="3167749" y="2022910"/>
                  <a:pt x="3113732" y="1965865"/>
                  <a:pt x="3113732" y="1890141"/>
                </a:cubicBezTo>
                <a:cubicBezTo>
                  <a:pt x="3113732" y="1815427"/>
                  <a:pt x="3167749" y="1757373"/>
                  <a:pt x="3247006" y="1757373"/>
                </a:cubicBezTo>
                <a:close/>
                <a:moveTo>
                  <a:pt x="2763183" y="1757373"/>
                </a:moveTo>
                <a:cubicBezTo>
                  <a:pt x="2802560" y="1757373"/>
                  <a:pt x="2832344" y="1773527"/>
                  <a:pt x="2851528" y="1799778"/>
                </a:cubicBezTo>
                <a:lnTo>
                  <a:pt x="2851528" y="1763935"/>
                </a:lnTo>
                <a:lnTo>
                  <a:pt x="2906049" y="1763935"/>
                </a:lnTo>
                <a:lnTo>
                  <a:pt x="2906049" y="2016348"/>
                </a:lnTo>
                <a:lnTo>
                  <a:pt x="2851528" y="2016348"/>
                </a:lnTo>
                <a:lnTo>
                  <a:pt x="2851528" y="1980000"/>
                </a:lnTo>
                <a:cubicBezTo>
                  <a:pt x="2832344" y="2006756"/>
                  <a:pt x="2802560" y="2022910"/>
                  <a:pt x="2763183" y="2022910"/>
                </a:cubicBezTo>
                <a:cubicBezTo>
                  <a:pt x="2694527" y="2022910"/>
                  <a:pt x="2637482" y="1964855"/>
                  <a:pt x="2637482" y="1890141"/>
                </a:cubicBezTo>
                <a:cubicBezTo>
                  <a:pt x="2637482" y="1814923"/>
                  <a:pt x="2694527" y="1757373"/>
                  <a:pt x="2763183" y="1757373"/>
                </a:cubicBezTo>
                <a:close/>
                <a:moveTo>
                  <a:pt x="2508837" y="1757373"/>
                </a:moveTo>
                <a:cubicBezTo>
                  <a:pt x="2550233" y="1757373"/>
                  <a:pt x="2584561" y="1776556"/>
                  <a:pt x="2602230" y="1809874"/>
                </a:cubicBezTo>
                <a:lnTo>
                  <a:pt x="2556291" y="1835620"/>
                </a:lnTo>
                <a:cubicBezTo>
                  <a:pt x="2547204" y="1815932"/>
                  <a:pt x="2529535" y="1806845"/>
                  <a:pt x="2508837" y="1806845"/>
                </a:cubicBezTo>
                <a:cubicBezTo>
                  <a:pt x="2489149" y="1806845"/>
                  <a:pt x="2471985" y="1815427"/>
                  <a:pt x="2471985" y="1833601"/>
                </a:cubicBezTo>
                <a:cubicBezTo>
                  <a:pt x="2471985" y="1879540"/>
                  <a:pt x="2607783" y="1851775"/>
                  <a:pt x="2607783" y="1945167"/>
                </a:cubicBezTo>
                <a:cubicBezTo>
                  <a:pt x="2607783" y="1995650"/>
                  <a:pt x="2563863" y="2022910"/>
                  <a:pt x="2509342" y="2022910"/>
                </a:cubicBezTo>
                <a:cubicBezTo>
                  <a:pt x="2458860" y="2022910"/>
                  <a:pt x="2422512" y="2000193"/>
                  <a:pt x="2406358" y="1963846"/>
                </a:cubicBezTo>
                <a:lnTo>
                  <a:pt x="2453307" y="1936585"/>
                </a:lnTo>
                <a:cubicBezTo>
                  <a:pt x="2461384" y="1959302"/>
                  <a:pt x="2481577" y="1972933"/>
                  <a:pt x="2509342" y="1972933"/>
                </a:cubicBezTo>
                <a:cubicBezTo>
                  <a:pt x="2533574" y="1972933"/>
                  <a:pt x="2552252" y="1964855"/>
                  <a:pt x="2552252" y="1944662"/>
                </a:cubicBezTo>
                <a:cubicBezTo>
                  <a:pt x="2552252" y="1899733"/>
                  <a:pt x="2416455" y="1924974"/>
                  <a:pt x="2416455" y="1834611"/>
                </a:cubicBezTo>
                <a:cubicBezTo>
                  <a:pt x="2416455" y="1787157"/>
                  <a:pt x="2457345" y="1757373"/>
                  <a:pt x="2508837" y="1757373"/>
                </a:cubicBezTo>
                <a:close/>
                <a:moveTo>
                  <a:pt x="1963083" y="1757373"/>
                </a:moveTo>
                <a:cubicBezTo>
                  <a:pt x="2002460" y="1757373"/>
                  <a:pt x="2032244" y="1773527"/>
                  <a:pt x="2051428" y="1799778"/>
                </a:cubicBezTo>
                <a:lnTo>
                  <a:pt x="2051428" y="1763935"/>
                </a:lnTo>
                <a:lnTo>
                  <a:pt x="2105949" y="1763935"/>
                </a:lnTo>
                <a:lnTo>
                  <a:pt x="2105949" y="2016348"/>
                </a:lnTo>
                <a:lnTo>
                  <a:pt x="2051428" y="2016348"/>
                </a:lnTo>
                <a:lnTo>
                  <a:pt x="2051428" y="1980000"/>
                </a:lnTo>
                <a:cubicBezTo>
                  <a:pt x="2032244" y="2006756"/>
                  <a:pt x="2002460" y="2022910"/>
                  <a:pt x="1963083" y="2022910"/>
                </a:cubicBezTo>
                <a:cubicBezTo>
                  <a:pt x="1894427" y="2022910"/>
                  <a:pt x="1837382" y="1964855"/>
                  <a:pt x="1837382" y="1890141"/>
                </a:cubicBezTo>
                <a:cubicBezTo>
                  <a:pt x="1837382" y="1814923"/>
                  <a:pt x="1894427" y="1757373"/>
                  <a:pt x="1963083" y="1757373"/>
                </a:cubicBezTo>
                <a:close/>
                <a:moveTo>
                  <a:pt x="1580131" y="1757373"/>
                </a:moveTo>
                <a:cubicBezTo>
                  <a:pt x="1629604" y="1757373"/>
                  <a:pt x="1672514" y="1783118"/>
                  <a:pt x="1692707" y="1822495"/>
                </a:cubicBezTo>
                <a:lnTo>
                  <a:pt x="1645758" y="1849755"/>
                </a:lnTo>
                <a:cubicBezTo>
                  <a:pt x="1634652" y="1826029"/>
                  <a:pt x="1609915" y="1810884"/>
                  <a:pt x="1579626" y="1810884"/>
                </a:cubicBezTo>
                <a:cubicBezTo>
                  <a:pt x="1535201" y="1810884"/>
                  <a:pt x="1501378" y="1844707"/>
                  <a:pt x="1501378" y="1890141"/>
                </a:cubicBezTo>
                <a:cubicBezTo>
                  <a:pt x="1501378" y="1935576"/>
                  <a:pt x="1535201" y="1969399"/>
                  <a:pt x="1579626" y="1969399"/>
                </a:cubicBezTo>
                <a:cubicBezTo>
                  <a:pt x="1609915" y="1969399"/>
                  <a:pt x="1634652" y="1953749"/>
                  <a:pt x="1646768" y="1930528"/>
                </a:cubicBezTo>
                <a:lnTo>
                  <a:pt x="1693716" y="1957283"/>
                </a:lnTo>
                <a:cubicBezTo>
                  <a:pt x="1672514" y="1997164"/>
                  <a:pt x="1629604" y="2022910"/>
                  <a:pt x="1580131" y="2022910"/>
                </a:cubicBezTo>
                <a:cubicBezTo>
                  <a:pt x="1503902" y="2022910"/>
                  <a:pt x="1446857" y="1964855"/>
                  <a:pt x="1446857" y="1890141"/>
                </a:cubicBezTo>
                <a:cubicBezTo>
                  <a:pt x="1446857" y="1814923"/>
                  <a:pt x="1503902" y="1757373"/>
                  <a:pt x="1580131" y="1757373"/>
                </a:cubicBezTo>
                <a:close/>
                <a:moveTo>
                  <a:pt x="1275331" y="1757373"/>
                </a:moveTo>
                <a:cubicBezTo>
                  <a:pt x="1349540" y="1757373"/>
                  <a:pt x="1408605" y="1814923"/>
                  <a:pt x="1408605" y="1890141"/>
                </a:cubicBezTo>
                <a:cubicBezTo>
                  <a:pt x="1408605" y="1964855"/>
                  <a:pt x="1349540" y="2022910"/>
                  <a:pt x="1275331" y="2022910"/>
                </a:cubicBezTo>
                <a:cubicBezTo>
                  <a:pt x="1201626" y="2022910"/>
                  <a:pt x="1142057" y="1964855"/>
                  <a:pt x="1142057" y="1890141"/>
                </a:cubicBezTo>
                <a:cubicBezTo>
                  <a:pt x="1142057" y="1814923"/>
                  <a:pt x="1201626" y="1757373"/>
                  <a:pt x="1275331" y="1757373"/>
                </a:cubicBezTo>
                <a:close/>
                <a:moveTo>
                  <a:pt x="1013413" y="1757373"/>
                </a:moveTo>
                <a:cubicBezTo>
                  <a:pt x="1054808" y="1757373"/>
                  <a:pt x="1089136" y="1776556"/>
                  <a:pt x="1106805" y="1809874"/>
                </a:cubicBezTo>
                <a:lnTo>
                  <a:pt x="1060866" y="1835620"/>
                </a:lnTo>
                <a:cubicBezTo>
                  <a:pt x="1051779" y="1815932"/>
                  <a:pt x="1034110" y="1806845"/>
                  <a:pt x="1013413" y="1806845"/>
                </a:cubicBezTo>
                <a:cubicBezTo>
                  <a:pt x="993724" y="1806845"/>
                  <a:pt x="976560" y="1815427"/>
                  <a:pt x="976560" y="1833601"/>
                </a:cubicBezTo>
                <a:cubicBezTo>
                  <a:pt x="976560" y="1879540"/>
                  <a:pt x="1112358" y="1851775"/>
                  <a:pt x="1112358" y="1945167"/>
                </a:cubicBezTo>
                <a:cubicBezTo>
                  <a:pt x="1112358" y="1995650"/>
                  <a:pt x="1068438" y="2022910"/>
                  <a:pt x="1013917" y="2022910"/>
                </a:cubicBezTo>
                <a:cubicBezTo>
                  <a:pt x="963435" y="2022910"/>
                  <a:pt x="927088" y="2000193"/>
                  <a:pt x="910933" y="1963846"/>
                </a:cubicBezTo>
                <a:lnTo>
                  <a:pt x="957882" y="1936585"/>
                </a:lnTo>
                <a:cubicBezTo>
                  <a:pt x="965959" y="1959302"/>
                  <a:pt x="986152" y="1972933"/>
                  <a:pt x="1013917" y="1972933"/>
                </a:cubicBezTo>
                <a:cubicBezTo>
                  <a:pt x="1038149" y="1972933"/>
                  <a:pt x="1056828" y="1964855"/>
                  <a:pt x="1056828" y="1944662"/>
                </a:cubicBezTo>
                <a:cubicBezTo>
                  <a:pt x="1056828" y="1899733"/>
                  <a:pt x="921030" y="1924974"/>
                  <a:pt x="921030" y="1834611"/>
                </a:cubicBezTo>
                <a:cubicBezTo>
                  <a:pt x="921030" y="1787157"/>
                  <a:pt x="961920" y="1757373"/>
                  <a:pt x="1013413" y="1757373"/>
                </a:cubicBezTo>
                <a:close/>
                <a:moveTo>
                  <a:pt x="618106" y="1757373"/>
                </a:moveTo>
                <a:cubicBezTo>
                  <a:pt x="693325" y="1757373"/>
                  <a:pt x="744817" y="1817952"/>
                  <a:pt x="744817" y="1890646"/>
                </a:cubicBezTo>
                <a:cubicBezTo>
                  <a:pt x="744817" y="1898219"/>
                  <a:pt x="743807" y="1906296"/>
                  <a:pt x="742798" y="1913363"/>
                </a:cubicBezTo>
                <a:lnTo>
                  <a:pt x="541878" y="1913363"/>
                </a:lnTo>
                <a:cubicBezTo>
                  <a:pt x="550460" y="1952740"/>
                  <a:pt x="582263" y="1972933"/>
                  <a:pt x="622649" y="1972933"/>
                </a:cubicBezTo>
                <a:cubicBezTo>
                  <a:pt x="652939" y="1972933"/>
                  <a:pt x="675656" y="1959302"/>
                  <a:pt x="687772" y="1941634"/>
                </a:cubicBezTo>
                <a:lnTo>
                  <a:pt x="732701" y="1967884"/>
                </a:lnTo>
                <a:cubicBezTo>
                  <a:pt x="709479" y="2002212"/>
                  <a:pt x="671618" y="2022910"/>
                  <a:pt x="622145" y="2022910"/>
                </a:cubicBezTo>
                <a:cubicBezTo>
                  <a:pt x="538848" y="2022910"/>
                  <a:pt x="484832" y="1965865"/>
                  <a:pt x="484832" y="1890141"/>
                </a:cubicBezTo>
                <a:cubicBezTo>
                  <a:pt x="484832" y="1815427"/>
                  <a:pt x="538848" y="1757373"/>
                  <a:pt x="618106" y="1757373"/>
                </a:cubicBezTo>
                <a:close/>
                <a:moveTo>
                  <a:pt x="3501390" y="1693260"/>
                </a:moveTo>
                <a:lnTo>
                  <a:pt x="3501390" y="1763935"/>
                </a:lnTo>
                <a:lnTo>
                  <a:pt x="3563989" y="1763935"/>
                </a:lnTo>
                <a:lnTo>
                  <a:pt x="3563989" y="1816437"/>
                </a:lnTo>
                <a:lnTo>
                  <a:pt x="3501390" y="1816437"/>
                </a:lnTo>
                <a:lnTo>
                  <a:pt x="3501390" y="1937595"/>
                </a:lnTo>
                <a:cubicBezTo>
                  <a:pt x="3501390" y="1969904"/>
                  <a:pt x="3522593" y="1969399"/>
                  <a:pt x="3563989" y="1967380"/>
                </a:cubicBezTo>
                <a:lnTo>
                  <a:pt x="3563989" y="2016348"/>
                </a:lnTo>
                <a:cubicBezTo>
                  <a:pt x="3480188" y="2026444"/>
                  <a:pt x="3446869" y="2003222"/>
                  <a:pt x="3446869" y="1937595"/>
                </a:cubicBezTo>
                <a:lnTo>
                  <a:pt x="3446869" y="1816437"/>
                </a:lnTo>
                <a:lnTo>
                  <a:pt x="3400425" y="1816437"/>
                </a:lnTo>
                <a:lnTo>
                  <a:pt x="3400425" y="1763935"/>
                </a:lnTo>
                <a:lnTo>
                  <a:pt x="3446869" y="1763935"/>
                </a:lnTo>
                <a:lnTo>
                  <a:pt x="3446869" y="1709414"/>
                </a:lnTo>
                <a:close/>
                <a:moveTo>
                  <a:pt x="100965" y="1693260"/>
                </a:moveTo>
                <a:lnTo>
                  <a:pt x="100965" y="1763935"/>
                </a:lnTo>
                <a:lnTo>
                  <a:pt x="163564" y="1763935"/>
                </a:lnTo>
                <a:lnTo>
                  <a:pt x="163564" y="1816437"/>
                </a:lnTo>
                <a:lnTo>
                  <a:pt x="100965" y="1816437"/>
                </a:lnTo>
                <a:lnTo>
                  <a:pt x="100965" y="1937595"/>
                </a:lnTo>
                <a:cubicBezTo>
                  <a:pt x="100965" y="1969904"/>
                  <a:pt x="122168" y="1969399"/>
                  <a:pt x="163564" y="1967380"/>
                </a:cubicBezTo>
                <a:lnTo>
                  <a:pt x="163564" y="2016348"/>
                </a:lnTo>
                <a:cubicBezTo>
                  <a:pt x="79763" y="2026444"/>
                  <a:pt x="46444" y="2003222"/>
                  <a:pt x="46444" y="1937595"/>
                </a:cubicBezTo>
                <a:lnTo>
                  <a:pt x="46444" y="1816437"/>
                </a:lnTo>
                <a:lnTo>
                  <a:pt x="0" y="1816437"/>
                </a:lnTo>
                <a:lnTo>
                  <a:pt x="0" y="1763935"/>
                </a:lnTo>
                <a:lnTo>
                  <a:pt x="46444" y="1763935"/>
                </a:lnTo>
                <a:lnTo>
                  <a:pt x="46444" y="1709414"/>
                </a:lnTo>
                <a:close/>
                <a:moveTo>
                  <a:pt x="213217" y="1662970"/>
                </a:moveTo>
                <a:lnTo>
                  <a:pt x="267738" y="1662970"/>
                </a:lnTo>
                <a:lnTo>
                  <a:pt x="267738" y="1796244"/>
                </a:lnTo>
                <a:cubicBezTo>
                  <a:pt x="284398" y="1769993"/>
                  <a:pt x="311658" y="1757373"/>
                  <a:pt x="345986" y="1757373"/>
                </a:cubicBezTo>
                <a:cubicBezTo>
                  <a:pt x="402526" y="1757373"/>
                  <a:pt x="442913" y="1795739"/>
                  <a:pt x="442913" y="1861366"/>
                </a:cubicBezTo>
                <a:lnTo>
                  <a:pt x="442913" y="2016348"/>
                </a:lnTo>
                <a:lnTo>
                  <a:pt x="388391" y="2016348"/>
                </a:lnTo>
                <a:lnTo>
                  <a:pt x="388391" y="1866919"/>
                </a:lnTo>
                <a:cubicBezTo>
                  <a:pt x="388391" y="1828553"/>
                  <a:pt x="366179" y="1808360"/>
                  <a:pt x="331851" y="1808360"/>
                </a:cubicBezTo>
                <a:cubicBezTo>
                  <a:pt x="296009" y="1808360"/>
                  <a:pt x="267738" y="1829562"/>
                  <a:pt x="267738" y="1881055"/>
                </a:cubicBezTo>
                <a:lnTo>
                  <a:pt x="267738" y="2016348"/>
                </a:lnTo>
                <a:lnTo>
                  <a:pt x="213217" y="2016348"/>
                </a:lnTo>
                <a:close/>
                <a:moveTo>
                  <a:pt x="3098206" y="1656407"/>
                </a:moveTo>
                <a:lnTo>
                  <a:pt x="3098206" y="1708909"/>
                </a:lnTo>
                <a:cubicBezTo>
                  <a:pt x="3059840" y="1705375"/>
                  <a:pt x="3038637" y="1720015"/>
                  <a:pt x="3038637" y="1758887"/>
                </a:cubicBezTo>
                <a:lnTo>
                  <a:pt x="3038637" y="1763935"/>
                </a:lnTo>
                <a:lnTo>
                  <a:pt x="3098206" y="1763935"/>
                </a:lnTo>
                <a:lnTo>
                  <a:pt x="3098206" y="1816437"/>
                </a:lnTo>
                <a:lnTo>
                  <a:pt x="3038637" y="1816437"/>
                </a:lnTo>
                <a:lnTo>
                  <a:pt x="3038637" y="2016348"/>
                </a:lnTo>
                <a:lnTo>
                  <a:pt x="2984116" y="2016348"/>
                </a:lnTo>
                <a:lnTo>
                  <a:pt x="2984116" y="1816437"/>
                </a:lnTo>
                <a:lnTo>
                  <a:pt x="2945749" y="1816437"/>
                </a:lnTo>
                <a:lnTo>
                  <a:pt x="2945749" y="1763935"/>
                </a:lnTo>
                <a:lnTo>
                  <a:pt x="2984116" y="1763935"/>
                </a:lnTo>
                <a:lnTo>
                  <a:pt x="2984116" y="1758887"/>
                </a:lnTo>
                <a:cubicBezTo>
                  <a:pt x="2984116" y="1690736"/>
                  <a:pt x="3022482" y="1651359"/>
                  <a:pt x="3098206" y="1656407"/>
                </a:cubicBezTo>
                <a:close/>
                <a:moveTo>
                  <a:pt x="1764478" y="1656407"/>
                </a:moveTo>
                <a:cubicBezTo>
                  <a:pt x="1783661" y="1656407"/>
                  <a:pt x="1799310" y="1672057"/>
                  <a:pt x="1799310" y="1691240"/>
                </a:cubicBezTo>
                <a:cubicBezTo>
                  <a:pt x="1799310" y="1709919"/>
                  <a:pt x="1783661" y="1726073"/>
                  <a:pt x="1764478" y="1726073"/>
                </a:cubicBezTo>
                <a:cubicBezTo>
                  <a:pt x="1745294" y="1726073"/>
                  <a:pt x="1729645" y="1709919"/>
                  <a:pt x="1729645" y="1691240"/>
                </a:cubicBezTo>
                <a:cubicBezTo>
                  <a:pt x="1729645" y="1672057"/>
                  <a:pt x="1745294" y="1656407"/>
                  <a:pt x="1764478" y="1656407"/>
                </a:cubicBezTo>
                <a:close/>
                <a:moveTo>
                  <a:pt x="2165842" y="1647825"/>
                </a:moveTo>
                <a:lnTo>
                  <a:pt x="2220363" y="1647825"/>
                </a:lnTo>
                <a:lnTo>
                  <a:pt x="2220363" y="2016348"/>
                </a:lnTo>
                <a:lnTo>
                  <a:pt x="2165842" y="2016348"/>
                </a:lnTo>
                <a:close/>
                <a:moveTo>
                  <a:pt x="2846956" y="1257929"/>
                </a:moveTo>
                <a:cubicBezTo>
                  <a:pt x="2802531" y="1257929"/>
                  <a:pt x="2768203" y="1291752"/>
                  <a:pt x="2768203" y="1337691"/>
                </a:cubicBezTo>
                <a:cubicBezTo>
                  <a:pt x="2768203" y="1383631"/>
                  <a:pt x="2802531" y="1417454"/>
                  <a:pt x="2846956" y="1417454"/>
                </a:cubicBezTo>
                <a:cubicBezTo>
                  <a:pt x="2891380" y="1417454"/>
                  <a:pt x="2925708" y="1383631"/>
                  <a:pt x="2925708" y="1337691"/>
                </a:cubicBezTo>
                <a:cubicBezTo>
                  <a:pt x="2925708" y="1291752"/>
                  <a:pt x="2891380" y="1257929"/>
                  <a:pt x="2846956" y="1257929"/>
                </a:cubicBezTo>
                <a:close/>
                <a:moveTo>
                  <a:pt x="142866" y="1256919"/>
                </a:moveTo>
                <a:cubicBezTo>
                  <a:pt x="97431" y="1256919"/>
                  <a:pt x="63103" y="1290743"/>
                  <a:pt x="63103" y="1337691"/>
                </a:cubicBezTo>
                <a:cubicBezTo>
                  <a:pt x="63103" y="1384640"/>
                  <a:pt x="97431" y="1418463"/>
                  <a:pt x="142866" y="1418463"/>
                </a:cubicBezTo>
                <a:cubicBezTo>
                  <a:pt x="188300" y="1418463"/>
                  <a:pt x="222628" y="1384640"/>
                  <a:pt x="222628" y="1337691"/>
                </a:cubicBezTo>
                <a:cubicBezTo>
                  <a:pt x="222628" y="1290743"/>
                  <a:pt x="188300" y="1256919"/>
                  <a:pt x="142866" y="1256919"/>
                </a:cubicBezTo>
                <a:close/>
                <a:moveTo>
                  <a:pt x="2227326" y="1254395"/>
                </a:moveTo>
                <a:cubicBezTo>
                  <a:pt x="2186435" y="1254395"/>
                  <a:pt x="2158670" y="1278627"/>
                  <a:pt x="2151097" y="1316489"/>
                </a:cubicBezTo>
                <a:lnTo>
                  <a:pt x="2299516" y="1316489"/>
                </a:lnTo>
                <a:cubicBezTo>
                  <a:pt x="2291944" y="1273074"/>
                  <a:pt x="2260140" y="1254395"/>
                  <a:pt x="2227326" y="1254395"/>
                </a:cubicBezTo>
                <a:close/>
                <a:moveTo>
                  <a:pt x="874776" y="1254395"/>
                </a:moveTo>
                <a:cubicBezTo>
                  <a:pt x="833885" y="1254395"/>
                  <a:pt x="806120" y="1278627"/>
                  <a:pt x="798548" y="1316489"/>
                </a:cubicBezTo>
                <a:lnTo>
                  <a:pt x="946966" y="1316489"/>
                </a:lnTo>
                <a:cubicBezTo>
                  <a:pt x="939394" y="1273074"/>
                  <a:pt x="907590" y="1254395"/>
                  <a:pt x="874776" y="1254395"/>
                </a:cubicBezTo>
                <a:close/>
                <a:moveTo>
                  <a:pt x="3437144" y="1211485"/>
                </a:moveTo>
                <a:lnTo>
                  <a:pt x="3491665" y="1211485"/>
                </a:lnTo>
                <a:lnTo>
                  <a:pt x="3491665" y="1360913"/>
                </a:lnTo>
                <a:cubicBezTo>
                  <a:pt x="3491665" y="1399280"/>
                  <a:pt x="3513877" y="1419473"/>
                  <a:pt x="3548205" y="1419473"/>
                </a:cubicBezTo>
                <a:cubicBezTo>
                  <a:pt x="3584048" y="1419473"/>
                  <a:pt x="3612318" y="1398270"/>
                  <a:pt x="3612318" y="1346778"/>
                </a:cubicBezTo>
                <a:lnTo>
                  <a:pt x="3612318" y="1211485"/>
                </a:lnTo>
                <a:lnTo>
                  <a:pt x="3666839" y="1211485"/>
                </a:lnTo>
                <a:lnTo>
                  <a:pt x="3666839" y="1463898"/>
                </a:lnTo>
                <a:lnTo>
                  <a:pt x="3612318" y="1463898"/>
                </a:lnTo>
                <a:lnTo>
                  <a:pt x="3612318" y="1431589"/>
                </a:lnTo>
                <a:cubicBezTo>
                  <a:pt x="3595659" y="1457840"/>
                  <a:pt x="3568398" y="1470460"/>
                  <a:pt x="3534070" y="1470460"/>
                </a:cubicBezTo>
                <a:cubicBezTo>
                  <a:pt x="3477530" y="1470460"/>
                  <a:pt x="3437144" y="1432094"/>
                  <a:pt x="3437144" y="1366466"/>
                </a:cubicBezTo>
                <a:close/>
                <a:moveTo>
                  <a:pt x="1589294" y="1211485"/>
                </a:moveTo>
                <a:lnTo>
                  <a:pt x="1643815" y="1211485"/>
                </a:lnTo>
                <a:lnTo>
                  <a:pt x="1643815" y="1360913"/>
                </a:lnTo>
                <a:cubicBezTo>
                  <a:pt x="1643815" y="1399280"/>
                  <a:pt x="1666027" y="1419473"/>
                  <a:pt x="1700355" y="1419473"/>
                </a:cubicBezTo>
                <a:cubicBezTo>
                  <a:pt x="1736198" y="1419473"/>
                  <a:pt x="1764468" y="1398270"/>
                  <a:pt x="1764468" y="1346778"/>
                </a:cubicBezTo>
                <a:lnTo>
                  <a:pt x="1764468" y="1211485"/>
                </a:lnTo>
                <a:lnTo>
                  <a:pt x="1818989" y="1211485"/>
                </a:lnTo>
                <a:lnTo>
                  <a:pt x="1818989" y="1463898"/>
                </a:lnTo>
                <a:lnTo>
                  <a:pt x="1764468" y="1463898"/>
                </a:lnTo>
                <a:lnTo>
                  <a:pt x="1764468" y="1431589"/>
                </a:lnTo>
                <a:cubicBezTo>
                  <a:pt x="1747809" y="1457840"/>
                  <a:pt x="1720548" y="1470460"/>
                  <a:pt x="1686220" y="1470460"/>
                </a:cubicBezTo>
                <a:cubicBezTo>
                  <a:pt x="1629680" y="1470460"/>
                  <a:pt x="1589294" y="1432094"/>
                  <a:pt x="1589294" y="1366466"/>
                </a:cubicBezTo>
                <a:close/>
                <a:moveTo>
                  <a:pt x="1029710" y="1211485"/>
                </a:moveTo>
                <a:lnTo>
                  <a:pt x="1092813" y="1211485"/>
                </a:lnTo>
                <a:lnTo>
                  <a:pt x="1150868" y="1291247"/>
                </a:lnTo>
                <a:lnTo>
                  <a:pt x="1208923" y="1211485"/>
                </a:lnTo>
                <a:lnTo>
                  <a:pt x="1272531" y="1211485"/>
                </a:lnTo>
                <a:lnTo>
                  <a:pt x="1182672" y="1334662"/>
                </a:lnTo>
                <a:lnTo>
                  <a:pt x="1277074" y="1463898"/>
                </a:lnTo>
                <a:lnTo>
                  <a:pt x="1213971" y="1463898"/>
                </a:lnTo>
                <a:lnTo>
                  <a:pt x="1151373" y="1377573"/>
                </a:lnTo>
                <a:lnTo>
                  <a:pt x="1088270" y="1463898"/>
                </a:lnTo>
                <a:lnTo>
                  <a:pt x="1024662" y="1463898"/>
                </a:lnTo>
                <a:lnTo>
                  <a:pt x="1119569" y="1334158"/>
                </a:lnTo>
                <a:close/>
                <a:moveTo>
                  <a:pt x="3285106" y="1204923"/>
                </a:moveTo>
                <a:cubicBezTo>
                  <a:pt x="3334578" y="1204923"/>
                  <a:pt x="3377489" y="1230668"/>
                  <a:pt x="3397682" y="1270045"/>
                </a:cubicBezTo>
                <a:lnTo>
                  <a:pt x="3350733" y="1297305"/>
                </a:lnTo>
                <a:cubicBezTo>
                  <a:pt x="3339627" y="1273579"/>
                  <a:pt x="3314890" y="1258434"/>
                  <a:pt x="3284601" y="1258434"/>
                </a:cubicBezTo>
                <a:cubicBezTo>
                  <a:pt x="3240176" y="1258434"/>
                  <a:pt x="3206353" y="1292257"/>
                  <a:pt x="3206353" y="1337691"/>
                </a:cubicBezTo>
                <a:cubicBezTo>
                  <a:pt x="3206353" y="1383126"/>
                  <a:pt x="3240176" y="1416949"/>
                  <a:pt x="3284601" y="1416949"/>
                </a:cubicBezTo>
                <a:cubicBezTo>
                  <a:pt x="3314890" y="1416949"/>
                  <a:pt x="3339627" y="1401299"/>
                  <a:pt x="3351743" y="1378078"/>
                </a:cubicBezTo>
                <a:lnTo>
                  <a:pt x="3398691" y="1404833"/>
                </a:lnTo>
                <a:cubicBezTo>
                  <a:pt x="3377489" y="1444714"/>
                  <a:pt x="3334578" y="1470460"/>
                  <a:pt x="3285106" y="1470460"/>
                </a:cubicBezTo>
                <a:cubicBezTo>
                  <a:pt x="3208877" y="1470460"/>
                  <a:pt x="3151832" y="1412405"/>
                  <a:pt x="3151832" y="1337691"/>
                </a:cubicBezTo>
                <a:cubicBezTo>
                  <a:pt x="3151832" y="1262473"/>
                  <a:pt x="3208877" y="1204923"/>
                  <a:pt x="3285106" y="1204923"/>
                </a:cubicBezTo>
                <a:close/>
                <a:moveTo>
                  <a:pt x="2846956" y="1204923"/>
                </a:moveTo>
                <a:cubicBezTo>
                  <a:pt x="2921165" y="1204923"/>
                  <a:pt x="2980229" y="1262473"/>
                  <a:pt x="2980229" y="1337691"/>
                </a:cubicBezTo>
                <a:cubicBezTo>
                  <a:pt x="2980229" y="1412405"/>
                  <a:pt x="2921165" y="1470460"/>
                  <a:pt x="2846956" y="1470460"/>
                </a:cubicBezTo>
                <a:cubicBezTo>
                  <a:pt x="2773251" y="1470460"/>
                  <a:pt x="2713682" y="1412405"/>
                  <a:pt x="2713682" y="1337691"/>
                </a:cubicBezTo>
                <a:cubicBezTo>
                  <a:pt x="2713682" y="1262473"/>
                  <a:pt x="2773251" y="1204923"/>
                  <a:pt x="2846956" y="1204923"/>
                </a:cubicBezTo>
                <a:close/>
                <a:moveTo>
                  <a:pt x="2227831" y="1204923"/>
                </a:moveTo>
                <a:cubicBezTo>
                  <a:pt x="2303050" y="1204923"/>
                  <a:pt x="2354542" y="1265502"/>
                  <a:pt x="2354542" y="1338196"/>
                </a:cubicBezTo>
                <a:cubicBezTo>
                  <a:pt x="2354542" y="1345769"/>
                  <a:pt x="2353532" y="1353846"/>
                  <a:pt x="2352523" y="1360913"/>
                </a:cubicBezTo>
                <a:lnTo>
                  <a:pt x="2151602" y="1360913"/>
                </a:lnTo>
                <a:cubicBezTo>
                  <a:pt x="2160184" y="1400290"/>
                  <a:pt x="2191988" y="1420483"/>
                  <a:pt x="2232374" y="1420483"/>
                </a:cubicBezTo>
                <a:cubicBezTo>
                  <a:pt x="2262664" y="1420483"/>
                  <a:pt x="2285381" y="1406852"/>
                  <a:pt x="2297497" y="1389184"/>
                </a:cubicBezTo>
                <a:lnTo>
                  <a:pt x="2342426" y="1415435"/>
                </a:lnTo>
                <a:cubicBezTo>
                  <a:pt x="2319204" y="1449763"/>
                  <a:pt x="2281342" y="1470460"/>
                  <a:pt x="2231869" y="1470460"/>
                </a:cubicBezTo>
                <a:cubicBezTo>
                  <a:pt x="2148573" y="1470460"/>
                  <a:pt x="2094557" y="1413415"/>
                  <a:pt x="2094557" y="1337691"/>
                </a:cubicBezTo>
                <a:cubicBezTo>
                  <a:pt x="2094557" y="1262977"/>
                  <a:pt x="2148573" y="1204923"/>
                  <a:pt x="2227831" y="1204923"/>
                </a:cubicBezTo>
                <a:close/>
                <a:moveTo>
                  <a:pt x="1965912" y="1204923"/>
                </a:moveTo>
                <a:cubicBezTo>
                  <a:pt x="2007308" y="1204923"/>
                  <a:pt x="2041636" y="1224106"/>
                  <a:pt x="2059305" y="1257424"/>
                </a:cubicBezTo>
                <a:lnTo>
                  <a:pt x="2013366" y="1283170"/>
                </a:lnTo>
                <a:cubicBezTo>
                  <a:pt x="2004279" y="1263482"/>
                  <a:pt x="1986610" y="1254395"/>
                  <a:pt x="1965912" y="1254395"/>
                </a:cubicBezTo>
                <a:cubicBezTo>
                  <a:pt x="1946224" y="1254395"/>
                  <a:pt x="1929060" y="1262977"/>
                  <a:pt x="1929060" y="1281151"/>
                </a:cubicBezTo>
                <a:cubicBezTo>
                  <a:pt x="1929060" y="1327090"/>
                  <a:pt x="2064858" y="1299325"/>
                  <a:pt x="2064858" y="1392717"/>
                </a:cubicBezTo>
                <a:cubicBezTo>
                  <a:pt x="2064858" y="1443200"/>
                  <a:pt x="2020938" y="1470460"/>
                  <a:pt x="1966417" y="1470460"/>
                </a:cubicBezTo>
                <a:cubicBezTo>
                  <a:pt x="1915935" y="1470460"/>
                  <a:pt x="1879587" y="1447743"/>
                  <a:pt x="1863433" y="1411396"/>
                </a:cubicBezTo>
                <a:lnTo>
                  <a:pt x="1910382" y="1384135"/>
                </a:lnTo>
                <a:cubicBezTo>
                  <a:pt x="1918459" y="1406852"/>
                  <a:pt x="1938652" y="1420483"/>
                  <a:pt x="1966417" y="1420483"/>
                </a:cubicBezTo>
                <a:cubicBezTo>
                  <a:pt x="1990649" y="1420483"/>
                  <a:pt x="2009327" y="1412405"/>
                  <a:pt x="2009327" y="1392213"/>
                </a:cubicBezTo>
                <a:cubicBezTo>
                  <a:pt x="2009327" y="1347283"/>
                  <a:pt x="1873530" y="1372524"/>
                  <a:pt x="1873530" y="1282161"/>
                </a:cubicBezTo>
                <a:cubicBezTo>
                  <a:pt x="1873530" y="1234707"/>
                  <a:pt x="1914420" y="1204923"/>
                  <a:pt x="1965912" y="1204923"/>
                </a:cubicBezTo>
                <a:close/>
                <a:moveTo>
                  <a:pt x="1437256" y="1204923"/>
                </a:moveTo>
                <a:cubicBezTo>
                  <a:pt x="1486729" y="1204923"/>
                  <a:pt x="1529639" y="1230668"/>
                  <a:pt x="1549832" y="1270045"/>
                </a:cubicBezTo>
                <a:lnTo>
                  <a:pt x="1502883" y="1297305"/>
                </a:lnTo>
                <a:cubicBezTo>
                  <a:pt x="1491777" y="1273579"/>
                  <a:pt x="1467040" y="1258434"/>
                  <a:pt x="1436751" y="1258434"/>
                </a:cubicBezTo>
                <a:cubicBezTo>
                  <a:pt x="1392326" y="1258434"/>
                  <a:pt x="1358503" y="1292257"/>
                  <a:pt x="1358503" y="1337691"/>
                </a:cubicBezTo>
                <a:cubicBezTo>
                  <a:pt x="1358503" y="1383126"/>
                  <a:pt x="1392326" y="1416949"/>
                  <a:pt x="1436751" y="1416949"/>
                </a:cubicBezTo>
                <a:cubicBezTo>
                  <a:pt x="1467040" y="1416949"/>
                  <a:pt x="1491777" y="1401299"/>
                  <a:pt x="1503893" y="1378078"/>
                </a:cubicBezTo>
                <a:lnTo>
                  <a:pt x="1550841" y="1404833"/>
                </a:lnTo>
                <a:cubicBezTo>
                  <a:pt x="1529639" y="1444714"/>
                  <a:pt x="1486729" y="1470460"/>
                  <a:pt x="1437256" y="1470460"/>
                </a:cubicBezTo>
                <a:cubicBezTo>
                  <a:pt x="1361027" y="1470460"/>
                  <a:pt x="1303982" y="1412405"/>
                  <a:pt x="1303982" y="1337691"/>
                </a:cubicBezTo>
                <a:cubicBezTo>
                  <a:pt x="1303982" y="1262473"/>
                  <a:pt x="1361027" y="1204923"/>
                  <a:pt x="1437256" y="1204923"/>
                </a:cubicBezTo>
                <a:close/>
                <a:moveTo>
                  <a:pt x="875281" y="1204923"/>
                </a:moveTo>
                <a:cubicBezTo>
                  <a:pt x="950500" y="1204923"/>
                  <a:pt x="1001992" y="1265502"/>
                  <a:pt x="1001992" y="1338196"/>
                </a:cubicBezTo>
                <a:cubicBezTo>
                  <a:pt x="1001992" y="1345769"/>
                  <a:pt x="1000983" y="1353846"/>
                  <a:pt x="999973" y="1360913"/>
                </a:cubicBezTo>
                <a:lnTo>
                  <a:pt x="799053" y="1360913"/>
                </a:lnTo>
                <a:cubicBezTo>
                  <a:pt x="807634" y="1400290"/>
                  <a:pt x="839439" y="1420483"/>
                  <a:pt x="879824" y="1420483"/>
                </a:cubicBezTo>
                <a:cubicBezTo>
                  <a:pt x="910114" y="1420483"/>
                  <a:pt x="932831" y="1406852"/>
                  <a:pt x="944947" y="1389184"/>
                </a:cubicBezTo>
                <a:lnTo>
                  <a:pt x="989876" y="1415435"/>
                </a:lnTo>
                <a:cubicBezTo>
                  <a:pt x="966655" y="1449763"/>
                  <a:pt x="928792" y="1470460"/>
                  <a:pt x="879319" y="1470460"/>
                </a:cubicBezTo>
                <a:cubicBezTo>
                  <a:pt x="796024" y="1470460"/>
                  <a:pt x="742007" y="1413415"/>
                  <a:pt x="742007" y="1337691"/>
                </a:cubicBezTo>
                <a:cubicBezTo>
                  <a:pt x="742007" y="1262977"/>
                  <a:pt x="796024" y="1204923"/>
                  <a:pt x="875281" y="1204923"/>
                </a:cubicBezTo>
                <a:close/>
                <a:moveTo>
                  <a:pt x="469811" y="1204923"/>
                </a:moveTo>
                <a:cubicBezTo>
                  <a:pt x="526352" y="1204923"/>
                  <a:pt x="566738" y="1243289"/>
                  <a:pt x="566738" y="1308916"/>
                </a:cubicBezTo>
                <a:lnTo>
                  <a:pt x="566738" y="1463898"/>
                </a:lnTo>
                <a:lnTo>
                  <a:pt x="512216" y="1463898"/>
                </a:lnTo>
                <a:lnTo>
                  <a:pt x="512216" y="1314469"/>
                </a:lnTo>
                <a:cubicBezTo>
                  <a:pt x="512216" y="1276103"/>
                  <a:pt x="490004" y="1255910"/>
                  <a:pt x="455676" y="1255910"/>
                </a:cubicBezTo>
                <a:cubicBezTo>
                  <a:pt x="419834" y="1255910"/>
                  <a:pt x="391564" y="1277112"/>
                  <a:pt x="391564" y="1328605"/>
                </a:cubicBezTo>
                <a:lnTo>
                  <a:pt x="391564" y="1463898"/>
                </a:lnTo>
                <a:lnTo>
                  <a:pt x="337042" y="1463898"/>
                </a:lnTo>
                <a:lnTo>
                  <a:pt x="337042" y="1211485"/>
                </a:lnTo>
                <a:lnTo>
                  <a:pt x="391564" y="1211485"/>
                </a:lnTo>
                <a:lnTo>
                  <a:pt x="391564" y="1243794"/>
                </a:lnTo>
                <a:cubicBezTo>
                  <a:pt x="408223" y="1217543"/>
                  <a:pt x="435483" y="1204923"/>
                  <a:pt x="469811" y="1204923"/>
                </a:cubicBezTo>
                <a:close/>
                <a:moveTo>
                  <a:pt x="134283" y="1204923"/>
                </a:moveTo>
                <a:cubicBezTo>
                  <a:pt x="173660" y="1204923"/>
                  <a:pt x="203445" y="1221077"/>
                  <a:pt x="222628" y="1247328"/>
                </a:cubicBezTo>
                <a:lnTo>
                  <a:pt x="222628" y="1211485"/>
                </a:lnTo>
                <a:lnTo>
                  <a:pt x="277149" y="1211485"/>
                </a:lnTo>
                <a:lnTo>
                  <a:pt x="277149" y="1463898"/>
                </a:lnTo>
                <a:lnTo>
                  <a:pt x="222628" y="1463898"/>
                </a:lnTo>
                <a:lnTo>
                  <a:pt x="222628" y="1427550"/>
                </a:lnTo>
                <a:cubicBezTo>
                  <a:pt x="203445" y="1454306"/>
                  <a:pt x="173660" y="1470460"/>
                  <a:pt x="134283" y="1470460"/>
                </a:cubicBezTo>
                <a:cubicBezTo>
                  <a:pt x="65627" y="1470460"/>
                  <a:pt x="8582" y="1412405"/>
                  <a:pt x="8582" y="1337691"/>
                </a:cubicBezTo>
                <a:cubicBezTo>
                  <a:pt x="8582" y="1262473"/>
                  <a:pt x="65627" y="1204923"/>
                  <a:pt x="134283" y="1204923"/>
                </a:cubicBezTo>
                <a:close/>
                <a:moveTo>
                  <a:pt x="3806190" y="1140810"/>
                </a:moveTo>
                <a:lnTo>
                  <a:pt x="3806190" y="1211485"/>
                </a:lnTo>
                <a:lnTo>
                  <a:pt x="3868788" y="1211485"/>
                </a:lnTo>
                <a:lnTo>
                  <a:pt x="3868788" y="1263987"/>
                </a:lnTo>
                <a:lnTo>
                  <a:pt x="3806190" y="1263987"/>
                </a:lnTo>
                <a:lnTo>
                  <a:pt x="3806190" y="1385145"/>
                </a:lnTo>
                <a:cubicBezTo>
                  <a:pt x="3806190" y="1417454"/>
                  <a:pt x="3827393" y="1416949"/>
                  <a:pt x="3868788" y="1414930"/>
                </a:cubicBezTo>
                <a:lnTo>
                  <a:pt x="3868788" y="1463898"/>
                </a:lnTo>
                <a:cubicBezTo>
                  <a:pt x="3784987" y="1473994"/>
                  <a:pt x="3751669" y="1450772"/>
                  <a:pt x="3751669" y="1385145"/>
                </a:cubicBezTo>
                <a:lnTo>
                  <a:pt x="3751669" y="1263987"/>
                </a:lnTo>
                <a:lnTo>
                  <a:pt x="3705225" y="1263987"/>
                </a:lnTo>
                <a:lnTo>
                  <a:pt x="3705225" y="1211485"/>
                </a:lnTo>
                <a:lnTo>
                  <a:pt x="3751669" y="1211485"/>
                </a:lnTo>
                <a:lnTo>
                  <a:pt x="3751669" y="1156964"/>
                </a:lnTo>
                <a:close/>
                <a:moveTo>
                  <a:pt x="2615565" y="1140810"/>
                </a:moveTo>
                <a:lnTo>
                  <a:pt x="2615565" y="1211485"/>
                </a:lnTo>
                <a:lnTo>
                  <a:pt x="2678163" y="1211485"/>
                </a:lnTo>
                <a:lnTo>
                  <a:pt x="2678163" y="1263987"/>
                </a:lnTo>
                <a:lnTo>
                  <a:pt x="2615565" y="1263987"/>
                </a:lnTo>
                <a:lnTo>
                  <a:pt x="2615565" y="1385145"/>
                </a:lnTo>
                <a:cubicBezTo>
                  <a:pt x="2615565" y="1417454"/>
                  <a:pt x="2636768" y="1416949"/>
                  <a:pt x="2678163" y="1414930"/>
                </a:cubicBezTo>
                <a:lnTo>
                  <a:pt x="2678163" y="1463898"/>
                </a:lnTo>
                <a:cubicBezTo>
                  <a:pt x="2594362" y="1473994"/>
                  <a:pt x="2561044" y="1450772"/>
                  <a:pt x="2561044" y="1385145"/>
                </a:cubicBezTo>
                <a:lnTo>
                  <a:pt x="2561044" y="1263987"/>
                </a:lnTo>
                <a:lnTo>
                  <a:pt x="2514600" y="1263987"/>
                </a:lnTo>
                <a:lnTo>
                  <a:pt x="2514600" y="1211485"/>
                </a:lnTo>
                <a:lnTo>
                  <a:pt x="2561044" y="1211485"/>
                </a:lnTo>
                <a:lnTo>
                  <a:pt x="2561044" y="1156964"/>
                </a:lnTo>
                <a:close/>
                <a:moveTo>
                  <a:pt x="3609966" y="713994"/>
                </a:moveTo>
                <a:cubicBezTo>
                  <a:pt x="3564532" y="713994"/>
                  <a:pt x="3530203" y="747818"/>
                  <a:pt x="3530203" y="794766"/>
                </a:cubicBezTo>
                <a:cubicBezTo>
                  <a:pt x="3530203" y="841715"/>
                  <a:pt x="3564532" y="875538"/>
                  <a:pt x="3609966" y="875538"/>
                </a:cubicBezTo>
                <a:cubicBezTo>
                  <a:pt x="3655400" y="875538"/>
                  <a:pt x="3689728" y="841715"/>
                  <a:pt x="3689728" y="794766"/>
                </a:cubicBezTo>
                <a:cubicBezTo>
                  <a:pt x="3689728" y="747818"/>
                  <a:pt x="3655400" y="713994"/>
                  <a:pt x="3609966" y="713994"/>
                </a:cubicBezTo>
                <a:close/>
                <a:moveTo>
                  <a:pt x="2000241" y="713994"/>
                </a:moveTo>
                <a:cubicBezTo>
                  <a:pt x="1954806" y="713994"/>
                  <a:pt x="1920478" y="747818"/>
                  <a:pt x="1920478" y="794766"/>
                </a:cubicBezTo>
                <a:cubicBezTo>
                  <a:pt x="1920478" y="841715"/>
                  <a:pt x="1954806" y="875538"/>
                  <a:pt x="2000241" y="875538"/>
                </a:cubicBezTo>
                <a:cubicBezTo>
                  <a:pt x="2045675" y="875538"/>
                  <a:pt x="2080003" y="841715"/>
                  <a:pt x="2080003" y="794766"/>
                </a:cubicBezTo>
                <a:cubicBezTo>
                  <a:pt x="2080003" y="747818"/>
                  <a:pt x="2045675" y="713994"/>
                  <a:pt x="2000241" y="713994"/>
                </a:cubicBezTo>
                <a:close/>
                <a:moveTo>
                  <a:pt x="2313051" y="711470"/>
                </a:moveTo>
                <a:cubicBezTo>
                  <a:pt x="2272160" y="711470"/>
                  <a:pt x="2244395" y="735702"/>
                  <a:pt x="2236822" y="773564"/>
                </a:cubicBezTo>
                <a:lnTo>
                  <a:pt x="2385241" y="773564"/>
                </a:lnTo>
                <a:cubicBezTo>
                  <a:pt x="2377669" y="730149"/>
                  <a:pt x="2345865" y="711470"/>
                  <a:pt x="2313051" y="711470"/>
                </a:cubicBezTo>
                <a:close/>
                <a:moveTo>
                  <a:pt x="1560576" y="711470"/>
                </a:moveTo>
                <a:cubicBezTo>
                  <a:pt x="1519685" y="711470"/>
                  <a:pt x="1491920" y="735702"/>
                  <a:pt x="1484348" y="773564"/>
                </a:cubicBezTo>
                <a:lnTo>
                  <a:pt x="1632766" y="773564"/>
                </a:lnTo>
                <a:cubicBezTo>
                  <a:pt x="1625194" y="730149"/>
                  <a:pt x="1593390" y="711470"/>
                  <a:pt x="1560576" y="711470"/>
                </a:cubicBezTo>
                <a:close/>
                <a:moveTo>
                  <a:pt x="655702" y="711470"/>
                </a:moveTo>
                <a:cubicBezTo>
                  <a:pt x="614811" y="711470"/>
                  <a:pt x="587045" y="735702"/>
                  <a:pt x="579473" y="773564"/>
                </a:cubicBezTo>
                <a:lnTo>
                  <a:pt x="727891" y="773564"/>
                </a:lnTo>
                <a:cubicBezTo>
                  <a:pt x="720319" y="730149"/>
                  <a:pt x="688515" y="711470"/>
                  <a:pt x="655702" y="711470"/>
                </a:cubicBezTo>
                <a:close/>
                <a:moveTo>
                  <a:pt x="3042142" y="668560"/>
                </a:moveTo>
                <a:lnTo>
                  <a:pt x="3096663" y="668560"/>
                </a:lnTo>
                <a:lnTo>
                  <a:pt x="3096663" y="920973"/>
                </a:lnTo>
                <a:lnTo>
                  <a:pt x="3042142" y="920973"/>
                </a:lnTo>
                <a:close/>
                <a:moveTo>
                  <a:pt x="2651617" y="668560"/>
                </a:moveTo>
                <a:lnTo>
                  <a:pt x="2706138" y="668560"/>
                </a:lnTo>
                <a:lnTo>
                  <a:pt x="2706138" y="920973"/>
                </a:lnTo>
                <a:lnTo>
                  <a:pt x="2651617" y="920973"/>
                </a:lnTo>
                <a:close/>
                <a:moveTo>
                  <a:pt x="17669" y="668560"/>
                </a:moveTo>
                <a:lnTo>
                  <a:pt x="72190" y="668560"/>
                </a:lnTo>
                <a:lnTo>
                  <a:pt x="72190" y="817988"/>
                </a:lnTo>
                <a:cubicBezTo>
                  <a:pt x="72190" y="856355"/>
                  <a:pt x="94403" y="876548"/>
                  <a:pt x="128731" y="876548"/>
                </a:cubicBezTo>
                <a:cubicBezTo>
                  <a:pt x="164573" y="876548"/>
                  <a:pt x="192843" y="855345"/>
                  <a:pt x="192843" y="803853"/>
                </a:cubicBezTo>
                <a:lnTo>
                  <a:pt x="192843" y="668560"/>
                </a:lnTo>
                <a:lnTo>
                  <a:pt x="247365" y="668560"/>
                </a:lnTo>
                <a:lnTo>
                  <a:pt x="247365" y="920973"/>
                </a:lnTo>
                <a:lnTo>
                  <a:pt x="192843" y="920973"/>
                </a:lnTo>
                <a:lnTo>
                  <a:pt x="192843" y="888664"/>
                </a:lnTo>
                <a:cubicBezTo>
                  <a:pt x="176184" y="914915"/>
                  <a:pt x="148924" y="927535"/>
                  <a:pt x="114596" y="927535"/>
                </a:cubicBezTo>
                <a:cubicBezTo>
                  <a:pt x="58055" y="927535"/>
                  <a:pt x="17669" y="889169"/>
                  <a:pt x="17669" y="823541"/>
                </a:cubicBezTo>
                <a:close/>
                <a:moveTo>
                  <a:pt x="3889963" y="661997"/>
                </a:moveTo>
                <a:cubicBezTo>
                  <a:pt x="3931358" y="661997"/>
                  <a:pt x="3965686" y="681181"/>
                  <a:pt x="3983355" y="714499"/>
                </a:cubicBezTo>
                <a:lnTo>
                  <a:pt x="3937416" y="740245"/>
                </a:lnTo>
                <a:cubicBezTo>
                  <a:pt x="3928329" y="720557"/>
                  <a:pt x="3910660" y="711470"/>
                  <a:pt x="3889963" y="711470"/>
                </a:cubicBezTo>
                <a:cubicBezTo>
                  <a:pt x="3870275" y="711470"/>
                  <a:pt x="3853110" y="720052"/>
                  <a:pt x="3853110" y="738226"/>
                </a:cubicBezTo>
                <a:cubicBezTo>
                  <a:pt x="3853110" y="784165"/>
                  <a:pt x="3988908" y="756400"/>
                  <a:pt x="3988908" y="849792"/>
                </a:cubicBezTo>
                <a:cubicBezTo>
                  <a:pt x="3988908" y="900275"/>
                  <a:pt x="3944989" y="927535"/>
                  <a:pt x="3890467" y="927535"/>
                </a:cubicBezTo>
                <a:cubicBezTo>
                  <a:pt x="3839985" y="927535"/>
                  <a:pt x="3803638" y="904818"/>
                  <a:pt x="3787483" y="868471"/>
                </a:cubicBezTo>
                <a:lnTo>
                  <a:pt x="3834432" y="841210"/>
                </a:lnTo>
                <a:cubicBezTo>
                  <a:pt x="3842509" y="863927"/>
                  <a:pt x="3862702" y="877558"/>
                  <a:pt x="3890467" y="877558"/>
                </a:cubicBezTo>
                <a:cubicBezTo>
                  <a:pt x="3914699" y="877558"/>
                  <a:pt x="3933378" y="869481"/>
                  <a:pt x="3933378" y="849288"/>
                </a:cubicBezTo>
                <a:cubicBezTo>
                  <a:pt x="3933378" y="804358"/>
                  <a:pt x="3797580" y="829599"/>
                  <a:pt x="3797580" y="739236"/>
                </a:cubicBezTo>
                <a:cubicBezTo>
                  <a:pt x="3797580" y="691782"/>
                  <a:pt x="3838471" y="661997"/>
                  <a:pt x="3889963" y="661997"/>
                </a:cubicBezTo>
                <a:close/>
                <a:moveTo>
                  <a:pt x="3601384" y="661997"/>
                </a:moveTo>
                <a:cubicBezTo>
                  <a:pt x="3640760" y="661997"/>
                  <a:pt x="3670545" y="678152"/>
                  <a:pt x="3689728" y="704403"/>
                </a:cubicBezTo>
                <a:lnTo>
                  <a:pt x="3689728" y="668560"/>
                </a:lnTo>
                <a:lnTo>
                  <a:pt x="3744249" y="668560"/>
                </a:lnTo>
                <a:lnTo>
                  <a:pt x="3744249" y="920973"/>
                </a:lnTo>
                <a:lnTo>
                  <a:pt x="3689728" y="920973"/>
                </a:lnTo>
                <a:lnTo>
                  <a:pt x="3689728" y="884625"/>
                </a:lnTo>
                <a:cubicBezTo>
                  <a:pt x="3670545" y="911381"/>
                  <a:pt x="3640760" y="927535"/>
                  <a:pt x="3601384" y="927535"/>
                </a:cubicBezTo>
                <a:cubicBezTo>
                  <a:pt x="3532727" y="927535"/>
                  <a:pt x="3475682" y="869481"/>
                  <a:pt x="3475682" y="794766"/>
                </a:cubicBezTo>
                <a:cubicBezTo>
                  <a:pt x="3475682" y="719547"/>
                  <a:pt x="3532727" y="661997"/>
                  <a:pt x="3601384" y="661997"/>
                </a:cubicBezTo>
                <a:close/>
                <a:moveTo>
                  <a:pt x="2885056" y="661997"/>
                </a:moveTo>
                <a:cubicBezTo>
                  <a:pt x="2934529" y="661997"/>
                  <a:pt x="2977439" y="687744"/>
                  <a:pt x="2997632" y="727120"/>
                </a:cubicBezTo>
                <a:lnTo>
                  <a:pt x="2950683" y="754380"/>
                </a:lnTo>
                <a:cubicBezTo>
                  <a:pt x="2939577" y="730654"/>
                  <a:pt x="2914841" y="715509"/>
                  <a:pt x="2884551" y="715509"/>
                </a:cubicBezTo>
                <a:cubicBezTo>
                  <a:pt x="2840127" y="715509"/>
                  <a:pt x="2806303" y="749332"/>
                  <a:pt x="2806303" y="794766"/>
                </a:cubicBezTo>
                <a:cubicBezTo>
                  <a:pt x="2806303" y="840201"/>
                  <a:pt x="2840127" y="874024"/>
                  <a:pt x="2884551" y="874024"/>
                </a:cubicBezTo>
                <a:cubicBezTo>
                  <a:pt x="2914841" y="874024"/>
                  <a:pt x="2939577" y="858374"/>
                  <a:pt x="2951693" y="835152"/>
                </a:cubicBezTo>
                <a:lnTo>
                  <a:pt x="2998642" y="861908"/>
                </a:lnTo>
                <a:cubicBezTo>
                  <a:pt x="2977439" y="901789"/>
                  <a:pt x="2934529" y="927535"/>
                  <a:pt x="2885056" y="927535"/>
                </a:cubicBezTo>
                <a:cubicBezTo>
                  <a:pt x="2808827" y="927535"/>
                  <a:pt x="2751782" y="869481"/>
                  <a:pt x="2751782" y="794766"/>
                </a:cubicBezTo>
                <a:cubicBezTo>
                  <a:pt x="2751782" y="719547"/>
                  <a:pt x="2808827" y="661997"/>
                  <a:pt x="2885056" y="661997"/>
                </a:cubicBezTo>
                <a:close/>
                <a:moveTo>
                  <a:pt x="2313556" y="661997"/>
                </a:moveTo>
                <a:cubicBezTo>
                  <a:pt x="2388775" y="661997"/>
                  <a:pt x="2440267" y="722576"/>
                  <a:pt x="2440267" y="795271"/>
                </a:cubicBezTo>
                <a:cubicBezTo>
                  <a:pt x="2440267" y="802844"/>
                  <a:pt x="2439257" y="810921"/>
                  <a:pt x="2438248" y="817988"/>
                </a:cubicBezTo>
                <a:lnTo>
                  <a:pt x="2237327" y="817988"/>
                </a:lnTo>
                <a:cubicBezTo>
                  <a:pt x="2245909" y="857365"/>
                  <a:pt x="2277713" y="877558"/>
                  <a:pt x="2318099" y="877558"/>
                </a:cubicBezTo>
                <a:cubicBezTo>
                  <a:pt x="2348389" y="877558"/>
                  <a:pt x="2371106" y="863927"/>
                  <a:pt x="2383222" y="846259"/>
                </a:cubicBezTo>
                <a:lnTo>
                  <a:pt x="2428151" y="872509"/>
                </a:lnTo>
                <a:cubicBezTo>
                  <a:pt x="2404929" y="906838"/>
                  <a:pt x="2367067" y="927535"/>
                  <a:pt x="2317594" y="927535"/>
                </a:cubicBezTo>
                <a:cubicBezTo>
                  <a:pt x="2234298" y="927535"/>
                  <a:pt x="2180282" y="870490"/>
                  <a:pt x="2180282" y="794766"/>
                </a:cubicBezTo>
                <a:cubicBezTo>
                  <a:pt x="2180282" y="720052"/>
                  <a:pt x="2234298" y="661997"/>
                  <a:pt x="2313556" y="661997"/>
                </a:cubicBezTo>
                <a:close/>
                <a:moveTo>
                  <a:pt x="1561081" y="661997"/>
                </a:moveTo>
                <a:cubicBezTo>
                  <a:pt x="1636300" y="661997"/>
                  <a:pt x="1687792" y="722576"/>
                  <a:pt x="1687792" y="795271"/>
                </a:cubicBezTo>
                <a:cubicBezTo>
                  <a:pt x="1687792" y="802844"/>
                  <a:pt x="1686782" y="810921"/>
                  <a:pt x="1685773" y="817988"/>
                </a:cubicBezTo>
                <a:lnTo>
                  <a:pt x="1484852" y="817988"/>
                </a:lnTo>
                <a:cubicBezTo>
                  <a:pt x="1493434" y="857365"/>
                  <a:pt x="1525239" y="877558"/>
                  <a:pt x="1565624" y="877558"/>
                </a:cubicBezTo>
                <a:cubicBezTo>
                  <a:pt x="1595914" y="877558"/>
                  <a:pt x="1618631" y="863927"/>
                  <a:pt x="1630747" y="846259"/>
                </a:cubicBezTo>
                <a:lnTo>
                  <a:pt x="1675676" y="872509"/>
                </a:lnTo>
                <a:cubicBezTo>
                  <a:pt x="1652454" y="906838"/>
                  <a:pt x="1614593" y="927535"/>
                  <a:pt x="1565120" y="927535"/>
                </a:cubicBezTo>
                <a:cubicBezTo>
                  <a:pt x="1481824" y="927535"/>
                  <a:pt x="1427807" y="870490"/>
                  <a:pt x="1427807" y="794766"/>
                </a:cubicBezTo>
                <a:cubicBezTo>
                  <a:pt x="1427807" y="720052"/>
                  <a:pt x="1481824" y="661997"/>
                  <a:pt x="1561081" y="661997"/>
                </a:cubicBezTo>
                <a:close/>
                <a:moveTo>
                  <a:pt x="656206" y="661997"/>
                </a:moveTo>
                <a:cubicBezTo>
                  <a:pt x="731425" y="661997"/>
                  <a:pt x="782917" y="722576"/>
                  <a:pt x="782917" y="795271"/>
                </a:cubicBezTo>
                <a:cubicBezTo>
                  <a:pt x="782917" y="802844"/>
                  <a:pt x="781907" y="810921"/>
                  <a:pt x="780898" y="817988"/>
                </a:cubicBezTo>
                <a:lnTo>
                  <a:pt x="579978" y="817988"/>
                </a:lnTo>
                <a:cubicBezTo>
                  <a:pt x="588560" y="857365"/>
                  <a:pt x="620363" y="877558"/>
                  <a:pt x="660750" y="877558"/>
                </a:cubicBezTo>
                <a:cubicBezTo>
                  <a:pt x="691039" y="877558"/>
                  <a:pt x="713756" y="863927"/>
                  <a:pt x="725872" y="846259"/>
                </a:cubicBezTo>
                <a:lnTo>
                  <a:pt x="770801" y="872509"/>
                </a:lnTo>
                <a:cubicBezTo>
                  <a:pt x="747579" y="906838"/>
                  <a:pt x="709718" y="927535"/>
                  <a:pt x="660245" y="927535"/>
                </a:cubicBezTo>
                <a:cubicBezTo>
                  <a:pt x="576949" y="927535"/>
                  <a:pt x="522932" y="870490"/>
                  <a:pt x="522932" y="794766"/>
                </a:cubicBezTo>
                <a:cubicBezTo>
                  <a:pt x="522932" y="720052"/>
                  <a:pt x="576949" y="661997"/>
                  <a:pt x="656206" y="661997"/>
                </a:cubicBezTo>
                <a:close/>
                <a:moveTo>
                  <a:pt x="394288" y="661997"/>
                </a:moveTo>
                <a:cubicBezTo>
                  <a:pt x="435683" y="661997"/>
                  <a:pt x="470011" y="681181"/>
                  <a:pt x="487680" y="714499"/>
                </a:cubicBezTo>
                <a:lnTo>
                  <a:pt x="441741" y="740245"/>
                </a:lnTo>
                <a:cubicBezTo>
                  <a:pt x="432654" y="720557"/>
                  <a:pt x="414986" y="711470"/>
                  <a:pt x="394288" y="711470"/>
                </a:cubicBezTo>
                <a:cubicBezTo>
                  <a:pt x="374600" y="711470"/>
                  <a:pt x="357436" y="720052"/>
                  <a:pt x="357436" y="738226"/>
                </a:cubicBezTo>
                <a:cubicBezTo>
                  <a:pt x="357436" y="784165"/>
                  <a:pt x="493233" y="756400"/>
                  <a:pt x="493233" y="849792"/>
                </a:cubicBezTo>
                <a:cubicBezTo>
                  <a:pt x="493233" y="900275"/>
                  <a:pt x="449314" y="927535"/>
                  <a:pt x="394792" y="927535"/>
                </a:cubicBezTo>
                <a:cubicBezTo>
                  <a:pt x="344310" y="927535"/>
                  <a:pt x="307963" y="904818"/>
                  <a:pt x="291808" y="868471"/>
                </a:cubicBezTo>
                <a:lnTo>
                  <a:pt x="338757" y="841210"/>
                </a:lnTo>
                <a:cubicBezTo>
                  <a:pt x="346834" y="863927"/>
                  <a:pt x="367027" y="877558"/>
                  <a:pt x="394792" y="877558"/>
                </a:cubicBezTo>
                <a:cubicBezTo>
                  <a:pt x="419024" y="877558"/>
                  <a:pt x="437703" y="869481"/>
                  <a:pt x="437703" y="849288"/>
                </a:cubicBezTo>
                <a:cubicBezTo>
                  <a:pt x="437703" y="804358"/>
                  <a:pt x="301905" y="829599"/>
                  <a:pt x="301905" y="739236"/>
                </a:cubicBezTo>
                <a:cubicBezTo>
                  <a:pt x="301905" y="691782"/>
                  <a:pt x="342796" y="661997"/>
                  <a:pt x="394288" y="661997"/>
                </a:cubicBezTo>
                <a:close/>
                <a:moveTo>
                  <a:pt x="3234690" y="597885"/>
                </a:moveTo>
                <a:lnTo>
                  <a:pt x="3234690" y="668560"/>
                </a:lnTo>
                <a:lnTo>
                  <a:pt x="3297289" y="668560"/>
                </a:lnTo>
                <a:lnTo>
                  <a:pt x="3297289" y="721062"/>
                </a:lnTo>
                <a:lnTo>
                  <a:pt x="3234690" y="721062"/>
                </a:lnTo>
                <a:lnTo>
                  <a:pt x="3234690" y="842220"/>
                </a:lnTo>
                <a:cubicBezTo>
                  <a:pt x="3234690" y="874529"/>
                  <a:pt x="3255893" y="874024"/>
                  <a:pt x="3297289" y="872005"/>
                </a:cubicBezTo>
                <a:lnTo>
                  <a:pt x="3297289" y="920973"/>
                </a:lnTo>
                <a:cubicBezTo>
                  <a:pt x="3213488" y="931069"/>
                  <a:pt x="3180169" y="907847"/>
                  <a:pt x="3180169" y="842220"/>
                </a:cubicBezTo>
                <a:lnTo>
                  <a:pt x="3180169" y="721062"/>
                </a:lnTo>
                <a:lnTo>
                  <a:pt x="3133725" y="721062"/>
                </a:lnTo>
                <a:lnTo>
                  <a:pt x="3133725" y="668560"/>
                </a:lnTo>
                <a:lnTo>
                  <a:pt x="3180169" y="668560"/>
                </a:lnTo>
                <a:lnTo>
                  <a:pt x="3180169" y="614039"/>
                </a:lnTo>
                <a:close/>
                <a:moveTo>
                  <a:pt x="1043940" y="597885"/>
                </a:moveTo>
                <a:lnTo>
                  <a:pt x="1043940" y="668560"/>
                </a:lnTo>
                <a:lnTo>
                  <a:pt x="1106539" y="668560"/>
                </a:lnTo>
                <a:lnTo>
                  <a:pt x="1106539" y="721062"/>
                </a:lnTo>
                <a:lnTo>
                  <a:pt x="1043940" y="721062"/>
                </a:lnTo>
                <a:lnTo>
                  <a:pt x="1043940" y="842220"/>
                </a:lnTo>
                <a:cubicBezTo>
                  <a:pt x="1043940" y="874529"/>
                  <a:pt x="1065143" y="874024"/>
                  <a:pt x="1106539" y="872005"/>
                </a:cubicBezTo>
                <a:lnTo>
                  <a:pt x="1106539" y="920973"/>
                </a:lnTo>
                <a:cubicBezTo>
                  <a:pt x="1022738" y="931069"/>
                  <a:pt x="989419" y="907847"/>
                  <a:pt x="989419" y="842220"/>
                </a:cubicBezTo>
                <a:lnTo>
                  <a:pt x="989419" y="721062"/>
                </a:lnTo>
                <a:lnTo>
                  <a:pt x="942975" y="721062"/>
                </a:lnTo>
                <a:lnTo>
                  <a:pt x="942975" y="668560"/>
                </a:lnTo>
                <a:lnTo>
                  <a:pt x="989419" y="668560"/>
                </a:lnTo>
                <a:lnTo>
                  <a:pt x="989419" y="614039"/>
                </a:lnTo>
                <a:close/>
                <a:moveTo>
                  <a:pt x="2080003" y="567595"/>
                </a:moveTo>
                <a:lnTo>
                  <a:pt x="2134524" y="567595"/>
                </a:lnTo>
                <a:lnTo>
                  <a:pt x="2134524" y="920973"/>
                </a:lnTo>
                <a:lnTo>
                  <a:pt x="2080003" y="920973"/>
                </a:lnTo>
                <a:lnTo>
                  <a:pt x="2080003" y="884625"/>
                </a:lnTo>
                <a:cubicBezTo>
                  <a:pt x="2060819" y="911381"/>
                  <a:pt x="2031035" y="927535"/>
                  <a:pt x="1991659" y="927535"/>
                </a:cubicBezTo>
                <a:cubicBezTo>
                  <a:pt x="1923002" y="927535"/>
                  <a:pt x="1865957" y="869481"/>
                  <a:pt x="1865957" y="794766"/>
                </a:cubicBezTo>
                <a:cubicBezTo>
                  <a:pt x="1865957" y="719547"/>
                  <a:pt x="1923002" y="661997"/>
                  <a:pt x="1991659" y="661997"/>
                </a:cubicBezTo>
                <a:cubicBezTo>
                  <a:pt x="2031035" y="661997"/>
                  <a:pt x="2060819" y="678152"/>
                  <a:pt x="2080003" y="704403"/>
                </a:cubicBezTo>
                <a:close/>
                <a:moveTo>
                  <a:pt x="1156192" y="567595"/>
                </a:moveTo>
                <a:lnTo>
                  <a:pt x="1210713" y="567595"/>
                </a:lnTo>
                <a:lnTo>
                  <a:pt x="1210713" y="700869"/>
                </a:lnTo>
                <a:cubicBezTo>
                  <a:pt x="1227373" y="674618"/>
                  <a:pt x="1254633" y="661997"/>
                  <a:pt x="1288961" y="661997"/>
                </a:cubicBezTo>
                <a:cubicBezTo>
                  <a:pt x="1345502" y="661997"/>
                  <a:pt x="1385888" y="700364"/>
                  <a:pt x="1385888" y="765991"/>
                </a:cubicBezTo>
                <a:lnTo>
                  <a:pt x="1385888" y="920973"/>
                </a:lnTo>
                <a:lnTo>
                  <a:pt x="1331366" y="920973"/>
                </a:lnTo>
                <a:lnTo>
                  <a:pt x="1331366" y="771544"/>
                </a:lnTo>
                <a:cubicBezTo>
                  <a:pt x="1331366" y="733178"/>
                  <a:pt x="1309154" y="712985"/>
                  <a:pt x="1274826" y="712985"/>
                </a:cubicBezTo>
                <a:cubicBezTo>
                  <a:pt x="1238983" y="712985"/>
                  <a:pt x="1210713" y="734187"/>
                  <a:pt x="1210713" y="785680"/>
                </a:cubicBezTo>
                <a:lnTo>
                  <a:pt x="1210713" y="920973"/>
                </a:lnTo>
                <a:lnTo>
                  <a:pt x="1156192" y="920973"/>
                </a:lnTo>
                <a:close/>
                <a:moveTo>
                  <a:pt x="3069403" y="561032"/>
                </a:moveTo>
                <a:cubicBezTo>
                  <a:pt x="3088586" y="561032"/>
                  <a:pt x="3104236" y="576682"/>
                  <a:pt x="3104236" y="595865"/>
                </a:cubicBezTo>
                <a:cubicBezTo>
                  <a:pt x="3104236" y="614544"/>
                  <a:pt x="3088586" y="630698"/>
                  <a:pt x="3069403" y="630698"/>
                </a:cubicBezTo>
                <a:cubicBezTo>
                  <a:pt x="3050220" y="630698"/>
                  <a:pt x="3034570" y="614544"/>
                  <a:pt x="3034570" y="595865"/>
                </a:cubicBezTo>
                <a:cubicBezTo>
                  <a:pt x="3034570" y="576682"/>
                  <a:pt x="3050220" y="561032"/>
                  <a:pt x="3069403" y="561032"/>
                </a:cubicBezTo>
                <a:close/>
                <a:moveTo>
                  <a:pt x="2678878" y="561032"/>
                </a:moveTo>
                <a:cubicBezTo>
                  <a:pt x="2698061" y="561032"/>
                  <a:pt x="2713711" y="576682"/>
                  <a:pt x="2713711" y="595865"/>
                </a:cubicBezTo>
                <a:cubicBezTo>
                  <a:pt x="2713711" y="614544"/>
                  <a:pt x="2698061" y="630698"/>
                  <a:pt x="2678878" y="630698"/>
                </a:cubicBezTo>
                <a:cubicBezTo>
                  <a:pt x="2659694" y="630698"/>
                  <a:pt x="2644045" y="614544"/>
                  <a:pt x="2644045" y="595865"/>
                </a:cubicBezTo>
                <a:cubicBezTo>
                  <a:pt x="2644045" y="576682"/>
                  <a:pt x="2659694" y="561032"/>
                  <a:pt x="2678878" y="561032"/>
                </a:cubicBezTo>
                <a:close/>
                <a:moveTo>
                  <a:pt x="2621956" y="561032"/>
                </a:moveTo>
                <a:lnTo>
                  <a:pt x="2621956" y="613534"/>
                </a:lnTo>
                <a:cubicBezTo>
                  <a:pt x="2583590" y="610000"/>
                  <a:pt x="2562387" y="624640"/>
                  <a:pt x="2562387" y="663512"/>
                </a:cubicBezTo>
                <a:lnTo>
                  <a:pt x="2562387" y="668560"/>
                </a:lnTo>
                <a:lnTo>
                  <a:pt x="2621956" y="668560"/>
                </a:lnTo>
                <a:lnTo>
                  <a:pt x="2621956" y="721062"/>
                </a:lnTo>
                <a:lnTo>
                  <a:pt x="2562387" y="721062"/>
                </a:lnTo>
                <a:lnTo>
                  <a:pt x="2562387" y="920973"/>
                </a:lnTo>
                <a:lnTo>
                  <a:pt x="2507866" y="920973"/>
                </a:lnTo>
                <a:lnTo>
                  <a:pt x="2507866" y="721062"/>
                </a:lnTo>
                <a:lnTo>
                  <a:pt x="2469499" y="721062"/>
                </a:lnTo>
                <a:lnTo>
                  <a:pt x="2469499" y="668560"/>
                </a:lnTo>
                <a:lnTo>
                  <a:pt x="2507866" y="668560"/>
                </a:lnTo>
                <a:lnTo>
                  <a:pt x="2507866" y="663512"/>
                </a:lnTo>
                <a:cubicBezTo>
                  <a:pt x="2507866" y="595360"/>
                  <a:pt x="2546233" y="555984"/>
                  <a:pt x="2621956" y="561032"/>
                </a:cubicBezTo>
                <a:close/>
                <a:moveTo>
                  <a:pt x="2162166" y="161544"/>
                </a:moveTo>
                <a:cubicBezTo>
                  <a:pt x="2116731" y="161544"/>
                  <a:pt x="2082403" y="195368"/>
                  <a:pt x="2082403" y="242316"/>
                </a:cubicBezTo>
                <a:cubicBezTo>
                  <a:pt x="2082403" y="289265"/>
                  <a:pt x="2116731" y="323088"/>
                  <a:pt x="2162166" y="323088"/>
                </a:cubicBezTo>
                <a:cubicBezTo>
                  <a:pt x="2207600" y="323088"/>
                  <a:pt x="2241928" y="289265"/>
                  <a:pt x="2241928" y="242316"/>
                </a:cubicBezTo>
                <a:cubicBezTo>
                  <a:pt x="2241928" y="195368"/>
                  <a:pt x="2207600" y="161544"/>
                  <a:pt x="2162166" y="161544"/>
                </a:cubicBezTo>
                <a:close/>
                <a:moveTo>
                  <a:pt x="1357151" y="161544"/>
                </a:moveTo>
                <a:cubicBezTo>
                  <a:pt x="1311716" y="161544"/>
                  <a:pt x="1277388" y="195368"/>
                  <a:pt x="1277388" y="242316"/>
                </a:cubicBezTo>
                <a:cubicBezTo>
                  <a:pt x="1277388" y="289265"/>
                  <a:pt x="1311716" y="323088"/>
                  <a:pt x="1357151" y="323088"/>
                </a:cubicBezTo>
                <a:cubicBezTo>
                  <a:pt x="1402585" y="323088"/>
                  <a:pt x="1436913" y="289265"/>
                  <a:pt x="1436913" y="242316"/>
                </a:cubicBezTo>
                <a:cubicBezTo>
                  <a:pt x="1436913" y="195368"/>
                  <a:pt x="1402585" y="161544"/>
                  <a:pt x="1357151" y="161544"/>
                </a:cubicBezTo>
                <a:close/>
                <a:moveTo>
                  <a:pt x="757076" y="161544"/>
                </a:moveTo>
                <a:cubicBezTo>
                  <a:pt x="711641" y="161544"/>
                  <a:pt x="677314" y="195368"/>
                  <a:pt x="677314" y="242316"/>
                </a:cubicBezTo>
                <a:cubicBezTo>
                  <a:pt x="677314" y="289265"/>
                  <a:pt x="711641" y="323088"/>
                  <a:pt x="757076" y="323088"/>
                </a:cubicBezTo>
                <a:cubicBezTo>
                  <a:pt x="802510" y="323088"/>
                  <a:pt x="836838" y="289265"/>
                  <a:pt x="836838" y="242316"/>
                </a:cubicBezTo>
                <a:cubicBezTo>
                  <a:pt x="836838" y="195368"/>
                  <a:pt x="802510" y="161544"/>
                  <a:pt x="757076" y="161544"/>
                </a:cubicBezTo>
                <a:close/>
                <a:moveTo>
                  <a:pt x="446151" y="159020"/>
                </a:moveTo>
                <a:cubicBezTo>
                  <a:pt x="405260" y="159020"/>
                  <a:pt x="377495" y="183252"/>
                  <a:pt x="369923" y="221114"/>
                </a:cubicBezTo>
                <a:lnTo>
                  <a:pt x="518341" y="221114"/>
                </a:lnTo>
                <a:cubicBezTo>
                  <a:pt x="510769" y="177699"/>
                  <a:pt x="478965" y="159020"/>
                  <a:pt x="446151" y="159020"/>
                </a:cubicBezTo>
                <a:close/>
                <a:moveTo>
                  <a:pt x="3432667" y="116110"/>
                </a:moveTo>
                <a:lnTo>
                  <a:pt x="3487188" y="116110"/>
                </a:lnTo>
                <a:lnTo>
                  <a:pt x="3487188" y="368523"/>
                </a:lnTo>
                <a:lnTo>
                  <a:pt x="3432667" y="368523"/>
                </a:lnTo>
                <a:close/>
                <a:moveTo>
                  <a:pt x="3019425" y="116110"/>
                </a:moveTo>
                <a:lnTo>
                  <a:pt x="3076975" y="116110"/>
                </a:lnTo>
                <a:lnTo>
                  <a:pt x="3125943" y="290275"/>
                </a:lnTo>
                <a:lnTo>
                  <a:pt x="3178950" y="116110"/>
                </a:lnTo>
                <a:lnTo>
                  <a:pt x="3230947" y="116110"/>
                </a:lnTo>
                <a:lnTo>
                  <a:pt x="3283448" y="290275"/>
                </a:lnTo>
                <a:lnTo>
                  <a:pt x="3332921" y="116110"/>
                </a:lnTo>
                <a:lnTo>
                  <a:pt x="3390471" y="116110"/>
                </a:lnTo>
                <a:lnTo>
                  <a:pt x="3311214" y="368523"/>
                </a:lnTo>
                <a:lnTo>
                  <a:pt x="3257702" y="368523"/>
                </a:lnTo>
                <a:lnTo>
                  <a:pt x="3205201" y="198397"/>
                </a:lnTo>
                <a:lnTo>
                  <a:pt x="3152194" y="368523"/>
                </a:lnTo>
                <a:lnTo>
                  <a:pt x="3098682" y="368523"/>
                </a:lnTo>
                <a:close/>
                <a:moveTo>
                  <a:pt x="1651492" y="116110"/>
                </a:moveTo>
                <a:lnTo>
                  <a:pt x="1706013" y="116110"/>
                </a:lnTo>
                <a:lnTo>
                  <a:pt x="1706013" y="368523"/>
                </a:lnTo>
                <a:lnTo>
                  <a:pt x="1651492" y="368523"/>
                </a:lnTo>
                <a:close/>
                <a:moveTo>
                  <a:pt x="932069" y="116110"/>
                </a:moveTo>
                <a:lnTo>
                  <a:pt x="986590" y="116110"/>
                </a:lnTo>
                <a:lnTo>
                  <a:pt x="986590" y="265538"/>
                </a:lnTo>
                <a:cubicBezTo>
                  <a:pt x="986590" y="303905"/>
                  <a:pt x="1008803" y="324098"/>
                  <a:pt x="1043131" y="324098"/>
                </a:cubicBezTo>
                <a:cubicBezTo>
                  <a:pt x="1078973" y="324098"/>
                  <a:pt x="1107243" y="302895"/>
                  <a:pt x="1107243" y="251403"/>
                </a:cubicBezTo>
                <a:lnTo>
                  <a:pt x="1107243" y="116110"/>
                </a:lnTo>
                <a:lnTo>
                  <a:pt x="1161765" y="116110"/>
                </a:lnTo>
                <a:lnTo>
                  <a:pt x="1161765" y="368523"/>
                </a:lnTo>
                <a:lnTo>
                  <a:pt x="1107243" y="368523"/>
                </a:lnTo>
                <a:lnTo>
                  <a:pt x="1107243" y="336214"/>
                </a:lnTo>
                <a:cubicBezTo>
                  <a:pt x="1090584" y="362465"/>
                  <a:pt x="1063324" y="375085"/>
                  <a:pt x="1028996" y="375085"/>
                </a:cubicBezTo>
                <a:cubicBezTo>
                  <a:pt x="972455" y="375085"/>
                  <a:pt x="932069" y="336719"/>
                  <a:pt x="932069" y="271091"/>
                </a:cubicBezTo>
                <a:close/>
                <a:moveTo>
                  <a:pt x="2727913" y="109547"/>
                </a:moveTo>
                <a:cubicBezTo>
                  <a:pt x="2769308" y="109547"/>
                  <a:pt x="2803636" y="128731"/>
                  <a:pt x="2821305" y="162049"/>
                </a:cubicBezTo>
                <a:lnTo>
                  <a:pt x="2775366" y="187795"/>
                </a:lnTo>
                <a:cubicBezTo>
                  <a:pt x="2766279" y="168107"/>
                  <a:pt x="2748610" y="159020"/>
                  <a:pt x="2727913" y="159020"/>
                </a:cubicBezTo>
                <a:cubicBezTo>
                  <a:pt x="2708224" y="159020"/>
                  <a:pt x="2691060" y="167602"/>
                  <a:pt x="2691060" y="185776"/>
                </a:cubicBezTo>
                <a:cubicBezTo>
                  <a:pt x="2691060" y="231715"/>
                  <a:pt x="2826858" y="203950"/>
                  <a:pt x="2826858" y="297342"/>
                </a:cubicBezTo>
                <a:cubicBezTo>
                  <a:pt x="2826858" y="347825"/>
                  <a:pt x="2782938" y="375085"/>
                  <a:pt x="2728417" y="375085"/>
                </a:cubicBezTo>
                <a:cubicBezTo>
                  <a:pt x="2677935" y="375085"/>
                  <a:pt x="2641587" y="352368"/>
                  <a:pt x="2625433" y="316021"/>
                </a:cubicBezTo>
                <a:lnTo>
                  <a:pt x="2672382" y="288760"/>
                </a:lnTo>
                <a:cubicBezTo>
                  <a:pt x="2680459" y="311477"/>
                  <a:pt x="2700652" y="325108"/>
                  <a:pt x="2728417" y="325108"/>
                </a:cubicBezTo>
                <a:cubicBezTo>
                  <a:pt x="2752649" y="325108"/>
                  <a:pt x="2771327" y="317030"/>
                  <a:pt x="2771327" y="296837"/>
                </a:cubicBezTo>
                <a:cubicBezTo>
                  <a:pt x="2771327" y="251908"/>
                  <a:pt x="2635530" y="277149"/>
                  <a:pt x="2635530" y="186786"/>
                </a:cubicBezTo>
                <a:cubicBezTo>
                  <a:pt x="2635530" y="139332"/>
                  <a:pt x="2676420" y="109547"/>
                  <a:pt x="2727913" y="109547"/>
                </a:cubicBezTo>
                <a:close/>
                <a:moveTo>
                  <a:pt x="2489111" y="109547"/>
                </a:moveTo>
                <a:cubicBezTo>
                  <a:pt x="2545652" y="109547"/>
                  <a:pt x="2586038" y="147914"/>
                  <a:pt x="2586038" y="213541"/>
                </a:cubicBezTo>
                <a:lnTo>
                  <a:pt x="2586038" y="368523"/>
                </a:lnTo>
                <a:lnTo>
                  <a:pt x="2531516" y="368523"/>
                </a:lnTo>
                <a:lnTo>
                  <a:pt x="2531516" y="219094"/>
                </a:lnTo>
                <a:cubicBezTo>
                  <a:pt x="2531516" y="180728"/>
                  <a:pt x="2509304" y="160535"/>
                  <a:pt x="2474976" y="160535"/>
                </a:cubicBezTo>
                <a:cubicBezTo>
                  <a:pt x="2439133" y="160535"/>
                  <a:pt x="2410863" y="181737"/>
                  <a:pt x="2410863" y="233230"/>
                </a:cubicBezTo>
                <a:lnTo>
                  <a:pt x="2410863" y="368523"/>
                </a:lnTo>
                <a:lnTo>
                  <a:pt x="2356342" y="368523"/>
                </a:lnTo>
                <a:lnTo>
                  <a:pt x="2356342" y="116110"/>
                </a:lnTo>
                <a:lnTo>
                  <a:pt x="2410863" y="116110"/>
                </a:lnTo>
                <a:lnTo>
                  <a:pt x="2410863" y="148419"/>
                </a:lnTo>
                <a:cubicBezTo>
                  <a:pt x="2427523" y="122168"/>
                  <a:pt x="2454783" y="109547"/>
                  <a:pt x="2489111" y="109547"/>
                </a:cubicBezTo>
                <a:close/>
                <a:moveTo>
                  <a:pt x="2153584" y="109547"/>
                </a:moveTo>
                <a:cubicBezTo>
                  <a:pt x="2192960" y="109547"/>
                  <a:pt x="2222745" y="125702"/>
                  <a:pt x="2241928" y="151953"/>
                </a:cubicBezTo>
                <a:lnTo>
                  <a:pt x="2241928" y="116110"/>
                </a:lnTo>
                <a:lnTo>
                  <a:pt x="2296449" y="116110"/>
                </a:lnTo>
                <a:lnTo>
                  <a:pt x="2296449" y="368523"/>
                </a:lnTo>
                <a:lnTo>
                  <a:pt x="2241928" y="368523"/>
                </a:lnTo>
                <a:lnTo>
                  <a:pt x="2241928" y="332175"/>
                </a:lnTo>
                <a:cubicBezTo>
                  <a:pt x="2222745" y="358931"/>
                  <a:pt x="2192960" y="375085"/>
                  <a:pt x="2153584" y="375085"/>
                </a:cubicBezTo>
                <a:cubicBezTo>
                  <a:pt x="2084927" y="375085"/>
                  <a:pt x="2027882" y="317030"/>
                  <a:pt x="2027882" y="242316"/>
                </a:cubicBezTo>
                <a:cubicBezTo>
                  <a:pt x="2027882" y="167097"/>
                  <a:pt x="2084927" y="109547"/>
                  <a:pt x="2153584" y="109547"/>
                </a:cubicBezTo>
                <a:close/>
                <a:moveTo>
                  <a:pt x="1884931" y="109547"/>
                </a:moveTo>
                <a:cubicBezTo>
                  <a:pt x="1934404" y="109547"/>
                  <a:pt x="1977314" y="135293"/>
                  <a:pt x="1997507" y="174670"/>
                </a:cubicBezTo>
                <a:lnTo>
                  <a:pt x="1950558" y="201930"/>
                </a:lnTo>
                <a:cubicBezTo>
                  <a:pt x="1939452" y="178204"/>
                  <a:pt x="1914715" y="163059"/>
                  <a:pt x="1884426" y="163059"/>
                </a:cubicBezTo>
                <a:cubicBezTo>
                  <a:pt x="1840001" y="163059"/>
                  <a:pt x="1806178" y="196882"/>
                  <a:pt x="1806178" y="242316"/>
                </a:cubicBezTo>
                <a:cubicBezTo>
                  <a:pt x="1806178" y="287751"/>
                  <a:pt x="1840001" y="321574"/>
                  <a:pt x="1884426" y="321574"/>
                </a:cubicBezTo>
                <a:cubicBezTo>
                  <a:pt x="1914715" y="321574"/>
                  <a:pt x="1939452" y="305924"/>
                  <a:pt x="1951568" y="282702"/>
                </a:cubicBezTo>
                <a:lnTo>
                  <a:pt x="1998516" y="309458"/>
                </a:lnTo>
                <a:cubicBezTo>
                  <a:pt x="1977314" y="349339"/>
                  <a:pt x="1934404" y="375085"/>
                  <a:pt x="1884931" y="375085"/>
                </a:cubicBezTo>
                <a:cubicBezTo>
                  <a:pt x="1808702" y="375085"/>
                  <a:pt x="1751657" y="317030"/>
                  <a:pt x="1751657" y="242316"/>
                </a:cubicBezTo>
                <a:cubicBezTo>
                  <a:pt x="1751657" y="167097"/>
                  <a:pt x="1808702" y="109547"/>
                  <a:pt x="1884931" y="109547"/>
                </a:cubicBezTo>
                <a:close/>
                <a:moveTo>
                  <a:pt x="765658" y="109547"/>
                </a:moveTo>
                <a:cubicBezTo>
                  <a:pt x="834314" y="109547"/>
                  <a:pt x="891359" y="167602"/>
                  <a:pt x="891359" y="242316"/>
                </a:cubicBezTo>
                <a:cubicBezTo>
                  <a:pt x="891359" y="317535"/>
                  <a:pt x="834314" y="375085"/>
                  <a:pt x="765658" y="375085"/>
                </a:cubicBezTo>
                <a:cubicBezTo>
                  <a:pt x="726282" y="375085"/>
                  <a:pt x="696497" y="358931"/>
                  <a:pt x="677314" y="332680"/>
                </a:cubicBezTo>
                <a:lnTo>
                  <a:pt x="677314" y="469488"/>
                </a:lnTo>
                <a:lnTo>
                  <a:pt x="622793" y="469488"/>
                </a:lnTo>
                <a:lnTo>
                  <a:pt x="622793" y="116110"/>
                </a:lnTo>
                <a:lnTo>
                  <a:pt x="677314" y="116110"/>
                </a:lnTo>
                <a:lnTo>
                  <a:pt x="677314" y="152458"/>
                </a:lnTo>
                <a:cubicBezTo>
                  <a:pt x="696497" y="125702"/>
                  <a:pt x="726282" y="109547"/>
                  <a:pt x="765658" y="109547"/>
                </a:cubicBezTo>
                <a:close/>
                <a:moveTo>
                  <a:pt x="446656" y="109547"/>
                </a:moveTo>
                <a:cubicBezTo>
                  <a:pt x="521875" y="109547"/>
                  <a:pt x="573367" y="170126"/>
                  <a:pt x="573367" y="242821"/>
                </a:cubicBezTo>
                <a:cubicBezTo>
                  <a:pt x="573367" y="250394"/>
                  <a:pt x="572358" y="258471"/>
                  <a:pt x="571348" y="265538"/>
                </a:cubicBezTo>
                <a:lnTo>
                  <a:pt x="370428" y="265538"/>
                </a:lnTo>
                <a:cubicBezTo>
                  <a:pt x="379009" y="304915"/>
                  <a:pt x="410814" y="325108"/>
                  <a:pt x="451200" y="325108"/>
                </a:cubicBezTo>
                <a:cubicBezTo>
                  <a:pt x="481489" y="325108"/>
                  <a:pt x="504206" y="311477"/>
                  <a:pt x="516322" y="293809"/>
                </a:cubicBezTo>
                <a:lnTo>
                  <a:pt x="561251" y="320059"/>
                </a:lnTo>
                <a:cubicBezTo>
                  <a:pt x="538030" y="354388"/>
                  <a:pt x="500168" y="375085"/>
                  <a:pt x="450695" y="375085"/>
                </a:cubicBezTo>
                <a:cubicBezTo>
                  <a:pt x="367398" y="375085"/>
                  <a:pt x="313382" y="318040"/>
                  <a:pt x="313382" y="242316"/>
                </a:cubicBezTo>
                <a:cubicBezTo>
                  <a:pt x="313382" y="167602"/>
                  <a:pt x="367398" y="109547"/>
                  <a:pt x="446656" y="109547"/>
                </a:cubicBezTo>
                <a:close/>
                <a:moveTo>
                  <a:pt x="84306" y="69666"/>
                </a:moveTo>
                <a:lnTo>
                  <a:pt x="84306" y="187795"/>
                </a:lnTo>
                <a:lnTo>
                  <a:pt x="167602" y="187795"/>
                </a:lnTo>
                <a:cubicBezTo>
                  <a:pt x="198396" y="187795"/>
                  <a:pt x="223133" y="161544"/>
                  <a:pt x="223133" y="128731"/>
                </a:cubicBezTo>
                <a:cubicBezTo>
                  <a:pt x="223133" y="95412"/>
                  <a:pt x="198396" y="69666"/>
                  <a:pt x="167602" y="69666"/>
                </a:cubicBezTo>
                <a:close/>
                <a:moveTo>
                  <a:pt x="1222867" y="15145"/>
                </a:moveTo>
                <a:lnTo>
                  <a:pt x="1277388" y="15145"/>
                </a:lnTo>
                <a:lnTo>
                  <a:pt x="1277388" y="151953"/>
                </a:lnTo>
                <a:cubicBezTo>
                  <a:pt x="1296572" y="125702"/>
                  <a:pt x="1326356" y="109547"/>
                  <a:pt x="1365733" y="109547"/>
                </a:cubicBezTo>
                <a:cubicBezTo>
                  <a:pt x="1434389" y="109547"/>
                  <a:pt x="1491434" y="167097"/>
                  <a:pt x="1491434" y="242316"/>
                </a:cubicBezTo>
                <a:cubicBezTo>
                  <a:pt x="1491434" y="317030"/>
                  <a:pt x="1434389" y="375085"/>
                  <a:pt x="1365733" y="375085"/>
                </a:cubicBezTo>
                <a:cubicBezTo>
                  <a:pt x="1326356" y="375085"/>
                  <a:pt x="1296572" y="358931"/>
                  <a:pt x="1277388" y="332175"/>
                </a:cubicBezTo>
                <a:lnTo>
                  <a:pt x="1277388" y="368523"/>
                </a:lnTo>
                <a:lnTo>
                  <a:pt x="1222867" y="368523"/>
                </a:lnTo>
                <a:close/>
                <a:moveTo>
                  <a:pt x="26251" y="15145"/>
                </a:moveTo>
                <a:lnTo>
                  <a:pt x="167602" y="15145"/>
                </a:lnTo>
                <a:cubicBezTo>
                  <a:pt x="230705" y="15145"/>
                  <a:pt x="281188" y="65628"/>
                  <a:pt x="281188" y="128731"/>
                </a:cubicBezTo>
                <a:cubicBezTo>
                  <a:pt x="281188" y="174165"/>
                  <a:pt x="252413" y="214551"/>
                  <a:pt x="211017" y="231210"/>
                </a:cubicBezTo>
                <a:lnTo>
                  <a:pt x="291284" y="368523"/>
                </a:lnTo>
                <a:lnTo>
                  <a:pt x="227676" y="368523"/>
                </a:lnTo>
                <a:lnTo>
                  <a:pt x="152962" y="239792"/>
                </a:lnTo>
                <a:lnTo>
                  <a:pt x="84306" y="239792"/>
                </a:lnTo>
                <a:lnTo>
                  <a:pt x="84306" y="368523"/>
                </a:lnTo>
                <a:lnTo>
                  <a:pt x="26251" y="368523"/>
                </a:lnTo>
                <a:close/>
                <a:moveTo>
                  <a:pt x="3459928" y="8582"/>
                </a:moveTo>
                <a:cubicBezTo>
                  <a:pt x="3479111" y="8582"/>
                  <a:pt x="3494761" y="24232"/>
                  <a:pt x="3494761" y="43415"/>
                </a:cubicBezTo>
                <a:cubicBezTo>
                  <a:pt x="3494761" y="62094"/>
                  <a:pt x="3479111" y="78248"/>
                  <a:pt x="3459928" y="78248"/>
                </a:cubicBezTo>
                <a:cubicBezTo>
                  <a:pt x="3440744" y="78248"/>
                  <a:pt x="3425095" y="62094"/>
                  <a:pt x="3425095" y="43415"/>
                </a:cubicBezTo>
                <a:cubicBezTo>
                  <a:pt x="3425095" y="24232"/>
                  <a:pt x="3440744" y="8582"/>
                  <a:pt x="3459928" y="8582"/>
                </a:cubicBezTo>
                <a:close/>
                <a:moveTo>
                  <a:pt x="1678753" y="8582"/>
                </a:moveTo>
                <a:cubicBezTo>
                  <a:pt x="1697936" y="8582"/>
                  <a:pt x="1713586" y="24232"/>
                  <a:pt x="1713586" y="43415"/>
                </a:cubicBezTo>
                <a:cubicBezTo>
                  <a:pt x="1713586" y="62094"/>
                  <a:pt x="1697936" y="78248"/>
                  <a:pt x="1678753" y="78248"/>
                </a:cubicBezTo>
                <a:cubicBezTo>
                  <a:pt x="1659569" y="78248"/>
                  <a:pt x="1643920" y="62094"/>
                  <a:pt x="1643920" y="43415"/>
                </a:cubicBezTo>
                <a:cubicBezTo>
                  <a:pt x="1643920" y="24232"/>
                  <a:pt x="1659569" y="8582"/>
                  <a:pt x="1678753" y="8582"/>
                </a:cubicBezTo>
                <a:close/>
                <a:moveTo>
                  <a:pt x="3661267" y="0"/>
                </a:moveTo>
                <a:lnTo>
                  <a:pt x="3715788" y="0"/>
                </a:lnTo>
                <a:lnTo>
                  <a:pt x="3715788" y="368523"/>
                </a:lnTo>
                <a:lnTo>
                  <a:pt x="3661267" y="368523"/>
                </a:lnTo>
                <a:close/>
                <a:moveTo>
                  <a:pt x="3546967" y="0"/>
                </a:moveTo>
                <a:lnTo>
                  <a:pt x="3601488" y="0"/>
                </a:lnTo>
                <a:lnTo>
                  <a:pt x="3601488" y="368523"/>
                </a:lnTo>
                <a:lnTo>
                  <a:pt x="3546967" y="368523"/>
                </a:lnTo>
                <a:close/>
                <a:moveTo>
                  <a:pt x="1537192" y="0"/>
                </a:moveTo>
                <a:lnTo>
                  <a:pt x="1591713" y="0"/>
                </a:lnTo>
                <a:lnTo>
                  <a:pt x="1591713" y="368523"/>
                </a:lnTo>
                <a:lnTo>
                  <a:pt x="1537192" y="368523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T2O] Google Shape;89;p13">
            <a:extLst>
              <a:ext uri="{FF2B5EF4-FFF2-40B4-BE49-F238E27FC236}">
                <a16:creationId xmlns:a16="http://schemas.microsoft.com/office/drawing/2014/main" id="{0F58348D-F303-0349-B5FE-8D045852B3BF}"/>
              </a:ext>
            </a:extLst>
          </p:cNvPr>
          <p:cNvSpPr/>
          <p:nvPr/>
        </p:nvSpPr>
        <p:spPr>
          <a:xfrm>
            <a:off x="929623" y="1053108"/>
            <a:ext cx="8657463" cy="556260"/>
          </a:xfrm>
          <a:custGeom>
            <a:avLst/>
            <a:gdLst/>
            <a:ahLst/>
            <a:cxnLst/>
            <a:rect l="l" t="t" r="r" b="b"/>
            <a:pathLst>
              <a:path w="8657463" h="556260">
                <a:moveTo>
                  <a:pt x="8578215" y="397002"/>
                </a:moveTo>
                <a:cubicBezTo>
                  <a:pt x="8621649" y="397002"/>
                  <a:pt x="8657463" y="432816"/>
                  <a:pt x="8657463" y="476250"/>
                </a:cubicBezTo>
                <a:cubicBezTo>
                  <a:pt x="8657463" y="520446"/>
                  <a:pt x="8621649" y="555498"/>
                  <a:pt x="8578215" y="555498"/>
                </a:cubicBezTo>
                <a:cubicBezTo>
                  <a:pt x="8534019" y="555498"/>
                  <a:pt x="8498205" y="520446"/>
                  <a:pt x="8498205" y="476250"/>
                </a:cubicBezTo>
                <a:cubicBezTo>
                  <a:pt x="8498205" y="432816"/>
                  <a:pt x="8534019" y="397002"/>
                  <a:pt x="8578215" y="397002"/>
                </a:cubicBezTo>
                <a:close/>
                <a:moveTo>
                  <a:pt x="3560445" y="169164"/>
                </a:moveTo>
                <a:lnTo>
                  <a:pt x="3507105" y="350520"/>
                </a:lnTo>
                <a:lnTo>
                  <a:pt x="3614547" y="350520"/>
                </a:lnTo>
                <a:close/>
                <a:moveTo>
                  <a:pt x="6706743" y="143256"/>
                </a:moveTo>
                <a:lnTo>
                  <a:pt x="6706743" y="413004"/>
                </a:lnTo>
                <a:lnTo>
                  <a:pt x="6783706" y="413004"/>
                </a:lnTo>
                <a:cubicBezTo>
                  <a:pt x="6856858" y="413004"/>
                  <a:pt x="6909435" y="359664"/>
                  <a:pt x="6909435" y="278130"/>
                </a:cubicBezTo>
                <a:cubicBezTo>
                  <a:pt x="6909435" y="196596"/>
                  <a:pt x="6856858" y="143256"/>
                  <a:pt x="6783706" y="143256"/>
                </a:cubicBezTo>
                <a:close/>
                <a:moveTo>
                  <a:pt x="4515993" y="143256"/>
                </a:moveTo>
                <a:lnTo>
                  <a:pt x="4515993" y="413004"/>
                </a:lnTo>
                <a:lnTo>
                  <a:pt x="4592955" y="413004"/>
                </a:lnTo>
                <a:cubicBezTo>
                  <a:pt x="4666107" y="413004"/>
                  <a:pt x="4718685" y="359664"/>
                  <a:pt x="4718685" y="278130"/>
                </a:cubicBezTo>
                <a:cubicBezTo>
                  <a:pt x="4718685" y="196596"/>
                  <a:pt x="4666107" y="143256"/>
                  <a:pt x="4592955" y="143256"/>
                </a:cubicBezTo>
                <a:close/>
                <a:moveTo>
                  <a:pt x="7245858" y="137160"/>
                </a:moveTo>
                <a:lnTo>
                  <a:pt x="7245858" y="256794"/>
                </a:lnTo>
                <a:lnTo>
                  <a:pt x="7321296" y="256794"/>
                </a:lnTo>
                <a:cubicBezTo>
                  <a:pt x="7354824" y="257556"/>
                  <a:pt x="7378446" y="233172"/>
                  <a:pt x="7378446" y="197358"/>
                </a:cubicBezTo>
                <a:cubicBezTo>
                  <a:pt x="7378446" y="162306"/>
                  <a:pt x="7354824" y="137160"/>
                  <a:pt x="7321296" y="137160"/>
                </a:cubicBezTo>
                <a:close/>
                <a:moveTo>
                  <a:pt x="3007234" y="137160"/>
                </a:moveTo>
                <a:lnTo>
                  <a:pt x="3007234" y="256794"/>
                </a:lnTo>
                <a:lnTo>
                  <a:pt x="3082671" y="256794"/>
                </a:lnTo>
                <a:cubicBezTo>
                  <a:pt x="3116199" y="257556"/>
                  <a:pt x="3139821" y="233172"/>
                  <a:pt x="3139821" y="197358"/>
                </a:cubicBezTo>
                <a:cubicBezTo>
                  <a:pt x="3139821" y="162306"/>
                  <a:pt x="3116199" y="137160"/>
                  <a:pt x="3082671" y="137160"/>
                </a:cubicBezTo>
                <a:close/>
                <a:moveTo>
                  <a:pt x="1768983" y="137160"/>
                </a:moveTo>
                <a:lnTo>
                  <a:pt x="1768983" y="256794"/>
                </a:lnTo>
                <a:lnTo>
                  <a:pt x="1844421" y="256794"/>
                </a:lnTo>
                <a:cubicBezTo>
                  <a:pt x="1877949" y="257556"/>
                  <a:pt x="1901571" y="233172"/>
                  <a:pt x="1901571" y="197358"/>
                </a:cubicBezTo>
                <a:cubicBezTo>
                  <a:pt x="1901571" y="162306"/>
                  <a:pt x="1877949" y="137160"/>
                  <a:pt x="1844421" y="137160"/>
                </a:cubicBezTo>
                <a:close/>
                <a:moveTo>
                  <a:pt x="796290" y="133350"/>
                </a:moveTo>
                <a:cubicBezTo>
                  <a:pt x="714756" y="133350"/>
                  <a:pt x="652272" y="192786"/>
                  <a:pt x="652272" y="278130"/>
                </a:cubicBezTo>
                <a:cubicBezTo>
                  <a:pt x="652272" y="363474"/>
                  <a:pt x="714756" y="422910"/>
                  <a:pt x="796290" y="422910"/>
                </a:cubicBezTo>
                <a:cubicBezTo>
                  <a:pt x="877824" y="422910"/>
                  <a:pt x="940308" y="363474"/>
                  <a:pt x="940308" y="278130"/>
                </a:cubicBezTo>
                <a:cubicBezTo>
                  <a:pt x="940308" y="192786"/>
                  <a:pt x="877824" y="133350"/>
                  <a:pt x="796290" y="133350"/>
                </a:cubicBezTo>
                <a:close/>
                <a:moveTo>
                  <a:pt x="7995285" y="11430"/>
                </a:moveTo>
                <a:lnTo>
                  <a:pt x="8101203" y="11430"/>
                </a:lnTo>
                <a:lnTo>
                  <a:pt x="8289417" y="279654"/>
                </a:lnTo>
                <a:lnTo>
                  <a:pt x="8289417" y="11430"/>
                </a:lnTo>
                <a:lnTo>
                  <a:pt x="8425053" y="11430"/>
                </a:lnTo>
                <a:lnTo>
                  <a:pt x="8425053" y="544830"/>
                </a:lnTo>
                <a:lnTo>
                  <a:pt x="8319897" y="544830"/>
                </a:lnTo>
                <a:lnTo>
                  <a:pt x="8131683" y="276606"/>
                </a:lnTo>
                <a:lnTo>
                  <a:pt x="8131683" y="544830"/>
                </a:lnTo>
                <a:lnTo>
                  <a:pt x="7995285" y="544830"/>
                </a:lnTo>
                <a:close/>
                <a:moveTo>
                  <a:pt x="7585710" y="11430"/>
                </a:moveTo>
                <a:lnTo>
                  <a:pt x="7924800" y="11430"/>
                </a:lnTo>
                <a:lnTo>
                  <a:pt x="7924800" y="138684"/>
                </a:lnTo>
                <a:lnTo>
                  <a:pt x="7722108" y="138684"/>
                </a:lnTo>
                <a:lnTo>
                  <a:pt x="7722108" y="212598"/>
                </a:lnTo>
                <a:lnTo>
                  <a:pt x="7905750" y="212598"/>
                </a:lnTo>
                <a:lnTo>
                  <a:pt x="7905750" y="338328"/>
                </a:lnTo>
                <a:lnTo>
                  <a:pt x="7722108" y="338328"/>
                </a:lnTo>
                <a:lnTo>
                  <a:pt x="7722108" y="416814"/>
                </a:lnTo>
                <a:lnTo>
                  <a:pt x="7928610" y="416814"/>
                </a:lnTo>
                <a:lnTo>
                  <a:pt x="7928610" y="544830"/>
                </a:lnTo>
                <a:lnTo>
                  <a:pt x="7585710" y="544830"/>
                </a:lnTo>
                <a:close/>
                <a:moveTo>
                  <a:pt x="7109460" y="11430"/>
                </a:moveTo>
                <a:lnTo>
                  <a:pt x="7322820" y="11430"/>
                </a:lnTo>
                <a:cubicBezTo>
                  <a:pt x="7431024" y="11430"/>
                  <a:pt x="7514844" y="88392"/>
                  <a:pt x="7514844" y="195834"/>
                </a:cubicBezTo>
                <a:cubicBezTo>
                  <a:pt x="7514844" y="261366"/>
                  <a:pt x="7479031" y="316992"/>
                  <a:pt x="7424167" y="347472"/>
                </a:cubicBezTo>
                <a:lnTo>
                  <a:pt x="7533894" y="544830"/>
                </a:lnTo>
                <a:lnTo>
                  <a:pt x="7387590" y="544830"/>
                </a:lnTo>
                <a:lnTo>
                  <a:pt x="7294626" y="372618"/>
                </a:lnTo>
                <a:lnTo>
                  <a:pt x="7245858" y="372618"/>
                </a:lnTo>
                <a:lnTo>
                  <a:pt x="7245858" y="544830"/>
                </a:lnTo>
                <a:lnTo>
                  <a:pt x="7109460" y="544830"/>
                </a:lnTo>
                <a:close/>
                <a:moveTo>
                  <a:pt x="6566535" y="11430"/>
                </a:moveTo>
                <a:lnTo>
                  <a:pt x="6783706" y="11430"/>
                </a:lnTo>
                <a:cubicBezTo>
                  <a:pt x="6930771" y="11430"/>
                  <a:pt x="7042785" y="127254"/>
                  <a:pt x="7042785" y="278130"/>
                </a:cubicBezTo>
                <a:cubicBezTo>
                  <a:pt x="7042785" y="429006"/>
                  <a:pt x="6930771" y="544830"/>
                  <a:pt x="6783706" y="544830"/>
                </a:cubicBezTo>
                <a:lnTo>
                  <a:pt x="6566535" y="544830"/>
                </a:lnTo>
                <a:close/>
                <a:moveTo>
                  <a:pt x="6195060" y="11430"/>
                </a:moveTo>
                <a:lnTo>
                  <a:pt x="6331458" y="11430"/>
                </a:lnTo>
                <a:lnTo>
                  <a:pt x="6331458" y="413004"/>
                </a:lnTo>
                <a:lnTo>
                  <a:pt x="6515100" y="413004"/>
                </a:lnTo>
                <a:lnTo>
                  <a:pt x="6515100" y="544830"/>
                </a:lnTo>
                <a:lnTo>
                  <a:pt x="6195060" y="544830"/>
                </a:lnTo>
                <a:close/>
                <a:moveTo>
                  <a:pt x="5975985" y="11430"/>
                </a:moveTo>
                <a:lnTo>
                  <a:pt x="6112383" y="11430"/>
                </a:lnTo>
                <a:lnTo>
                  <a:pt x="6112383" y="544830"/>
                </a:lnTo>
                <a:lnTo>
                  <a:pt x="5975985" y="544830"/>
                </a:lnTo>
                <a:close/>
                <a:moveTo>
                  <a:pt x="5471160" y="11430"/>
                </a:moveTo>
                <a:lnTo>
                  <a:pt x="5607558" y="11430"/>
                </a:lnTo>
                <a:lnTo>
                  <a:pt x="5607558" y="208788"/>
                </a:lnTo>
                <a:lnTo>
                  <a:pt x="5757672" y="208788"/>
                </a:lnTo>
                <a:lnTo>
                  <a:pt x="5757672" y="11430"/>
                </a:lnTo>
                <a:lnTo>
                  <a:pt x="5893308" y="11430"/>
                </a:lnTo>
                <a:lnTo>
                  <a:pt x="5893308" y="544830"/>
                </a:lnTo>
                <a:lnTo>
                  <a:pt x="5757672" y="544830"/>
                </a:lnTo>
                <a:lnTo>
                  <a:pt x="5757672" y="339852"/>
                </a:lnTo>
                <a:lnTo>
                  <a:pt x="5607558" y="339852"/>
                </a:lnTo>
                <a:lnTo>
                  <a:pt x="5607558" y="544830"/>
                </a:lnTo>
                <a:lnTo>
                  <a:pt x="5471160" y="544830"/>
                </a:lnTo>
                <a:close/>
                <a:moveTo>
                  <a:pt x="4375785" y="11430"/>
                </a:moveTo>
                <a:lnTo>
                  <a:pt x="4592955" y="11430"/>
                </a:lnTo>
                <a:cubicBezTo>
                  <a:pt x="4740021" y="11430"/>
                  <a:pt x="4852035" y="127254"/>
                  <a:pt x="4852035" y="278130"/>
                </a:cubicBezTo>
                <a:cubicBezTo>
                  <a:pt x="4852035" y="429006"/>
                  <a:pt x="4740021" y="544830"/>
                  <a:pt x="4592955" y="544830"/>
                </a:cubicBezTo>
                <a:lnTo>
                  <a:pt x="4375785" y="544830"/>
                </a:lnTo>
                <a:close/>
                <a:moveTo>
                  <a:pt x="3861435" y="11430"/>
                </a:moveTo>
                <a:lnTo>
                  <a:pt x="3967353" y="11430"/>
                </a:lnTo>
                <a:lnTo>
                  <a:pt x="4155567" y="279654"/>
                </a:lnTo>
                <a:lnTo>
                  <a:pt x="4155567" y="11430"/>
                </a:lnTo>
                <a:lnTo>
                  <a:pt x="4291203" y="11430"/>
                </a:lnTo>
                <a:lnTo>
                  <a:pt x="4291203" y="544830"/>
                </a:lnTo>
                <a:lnTo>
                  <a:pt x="4186047" y="544830"/>
                </a:lnTo>
                <a:lnTo>
                  <a:pt x="3997833" y="276606"/>
                </a:lnTo>
                <a:lnTo>
                  <a:pt x="3997833" y="544830"/>
                </a:lnTo>
                <a:lnTo>
                  <a:pt x="3861435" y="544830"/>
                </a:lnTo>
                <a:close/>
                <a:moveTo>
                  <a:pt x="3477387" y="11430"/>
                </a:moveTo>
                <a:lnTo>
                  <a:pt x="3643503" y="11430"/>
                </a:lnTo>
                <a:lnTo>
                  <a:pt x="3819525" y="544830"/>
                </a:lnTo>
                <a:lnTo>
                  <a:pt x="3672459" y="544830"/>
                </a:lnTo>
                <a:lnTo>
                  <a:pt x="3649599" y="467868"/>
                </a:lnTo>
                <a:lnTo>
                  <a:pt x="3472053" y="467868"/>
                </a:lnTo>
                <a:lnTo>
                  <a:pt x="3449193" y="544830"/>
                </a:lnTo>
                <a:lnTo>
                  <a:pt x="3301365" y="544830"/>
                </a:lnTo>
                <a:close/>
                <a:moveTo>
                  <a:pt x="2870835" y="11430"/>
                </a:moveTo>
                <a:lnTo>
                  <a:pt x="3084195" y="11430"/>
                </a:lnTo>
                <a:cubicBezTo>
                  <a:pt x="3192399" y="11430"/>
                  <a:pt x="3276219" y="88392"/>
                  <a:pt x="3276219" y="195834"/>
                </a:cubicBezTo>
                <a:cubicBezTo>
                  <a:pt x="3276219" y="261366"/>
                  <a:pt x="3240405" y="316992"/>
                  <a:pt x="3185541" y="347472"/>
                </a:cubicBezTo>
                <a:lnTo>
                  <a:pt x="3295269" y="544830"/>
                </a:lnTo>
                <a:lnTo>
                  <a:pt x="3148965" y="544830"/>
                </a:lnTo>
                <a:lnTo>
                  <a:pt x="3056001" y="372618"/>
                </a:lnTo>
                <a:lnTo>
                  <a:pt x="3007234" y="372618"/>
                </a:lnTo>
                <a:lnTo>
                  <a:pt x="3007234" y="544830"/>
                </a:lnTo>
                <a:lnTo>
                  <a:pt x="2870835" y="544830"/>
                </a:lnTo>
                <a:close/>
                <a:moveTo>
                  <a:pt x="1632585" y="11430"/>
                </a:moveTo>
                <a:lnTo>
                  <a:pt x="1845945" y="11430"/>
                </a:lnTo>
                <a:cubicBezTo>
                  <a:pt x="1954149" y="11430"/>
                  <a:pt x="2037969" y="88392"/>
                  <a:pt x="2037969" y="195834"/>
                </a:cubicBezTo>
                <a:cubicBezTo>
                  <a:pt x="2037969" y="261366"/>
                  <a:pt x="2002155" y="316992"/>
                  <a:pt x="1947291" y="347472"/>
                </a:cubicBezTo>
                <a:lnTo>
                  <a:pt x="2057019" y="544830"/>
                </a:lnTo>
                <a:lnTo>
                  <a:pt x="1910715" y="544830"/>
                </a:lnTo>
                <a:lnTo>
                  <a:pt x="1817751" y="372618"/>
                </a:lnTo>
                <a:lnTo>
                  <a:pt x="1768983" y="372618"/>
                </a:lnTo>
                <a:lnTo>
                  <a:pt x="1768983" y="544830"/>
                </a:lnTo>
                <a:lnTo>
                  <a:pt x="1632585" y="544830"/>
                </a:lnTo>
                <a:close/>
                <a:moveTo>
                  <a:pt x="1131951" y="11430"/>
                </a:moveTo>
                <a:lnTo>
                  <a:pt x="1268349" y="11430"/>
                </a:lnTo>
                <a:lnTo>
                  <a:pt x="1268349" y="356616"/>
                </a:lnTo>
                <a:cubicBezTo>
                  <a:pt x="1268349" y="394716"/>
                  <a:pt x="1287399" y="423672"/>
                  <a:pt x="1343025" y="423672"/>
                </a:cubicBezTo>
                <a:cubicBezTo>
                  <a:pt x="1398651" y="423672"/>
                  <a:pt x="1417701" y="394716"/>
                  <a:pt x="1417701" y="356616"/>
                </a:cubicBezTo>
                <a:lnTo>
                  <a:pt x="1417701" y="11430"/>
                </a:lnTo>
                <a:lnTo>
                  <a:pt x="1554099" y="11430"/>
                </a:lnTo>
                <a:lnTo>
                  <a:pt x="1554099" y="369570"/>
                </a:lnTo>
                <a:cubicBezTo>
                  <a:pt x="1554099" y="483870"/>
                  <a:pt x="1465707" y="556260"/>
                  <a:pt x="1343025" y="556260"/>
                </a:cubicBezTo>
                <a:cubicBezTo>
                  <a:pt x="1220343" y="556260"/>
                  <a:pt x="1131951" y="483870"/>
                  <a:pt x="1131951" y="369570"/>
                </a:cubicBezTo>
                <a:close/>
                <a:moveTo>
                  <a:pt x="0" y="11430"/>
                </a:moveTo>
                <a:lnTo>
                  <a:pt x="153162" y="11430"/>
                </a:lnTo>
                <a:lnTo>
                  <a:pt x="247650" y="208788"/>
                </a:lnTo>
                <a:lnTo>
                  <a:pt x="342900" y="11430"/>
                </a:lnTo>
                <a:lnTo>
                  <a:pt x="496062" y="11430"/>
                </a:lnTo>
                <a:lnTo>
                  <a:pt x="316230" y="339852"/>
                </a:lnTo>
                <a:lnTo>
                  <a:pt x="316230" y="544830"/>
                </a:lnTo>
                <a:lnTo>
                  <a:pt x="179832" y="544830"/>
                </a:lnTo>
                <a:lnTo>
                  <a:pt x="179832" y="341376"/>
                </a:lnTo>
                <a:close/>
                <a:moveTo>
                  <a:pt x="5176267" y="0"/>
                </a:moveTo>
                <a:cubicBezTo>
                  <a:pt x="5273802" y="0"/>
                  <a:pt x="5360670" y="49530"/>
                  <a:pt x="5407152" y="126492"/>
                </a:cubicBezTo>
                <a:lnTo>
                  <a:pt x="5289042" y="194310"/>
                </a:lnTo>
                <a:cubicBezTo>
                  <a:pt x="5268468" y="156210"/>
                  <a:pt x="5225797" y="133350"/>
                  <a:pt x="5176267" y="133350"/>
                </a:cubicBezTo>
                <a:cubicBezTo>
                  <a:pt x="5090160" y="133350"/>
                  <a:pt x="5033772" y="192786"/>
                  <a:pt x="5033772" y="278130"/>
                </a:cubicBezTo>
                <a:cubicBezTo>
                  <a:pt x="5033772" y="363474"/>
                  <a:pt x="5090160" y="422910"/>
                  <a:pt x="5176267" y="422910"/>
                </a:cubicBezTo>
                <a:cubicBezTo>
                  <a:pt x="5225797" y="422910"/>
                  <a:pt x="5268468" y="400050"/>
                  <a:pt x="5289042" y="361188"/>
                </a:cubicBezTo>
                <a:lnTo>
                  <a:pt x="5407152" y="429768"/>
                </a:lnTo>
                <a:cubicBezTo>
                  <a:pt x="5360670" y="506730"/>
                  <a:pt x="5274565" y="556260"/>
                  <a:pt x="5176267" y="556260"/>
                </a:cubicBezTo>
                <a:cubicBezTo>
                  <a:pt x="5014722" y="556260"/>
                  <a:pt x="4898136" y="435102"/>
                  <a:pt x="4898136" y="278130"/>
                </a:cubicBezTo>
                <a:cubicBezTo>
                  <a:pt x="4898136" y="121158"/>
                  <a:pt x="5014722" y="0"/>
                  <a:pt x="5176267" y="0"/>
                </a:cubicBezTo>
                <a:close/>
                <a:moveTo>
                  <a:pt x="2537841" y="0"/>
                </a:moveTo>
                <a:cubicBezTo>
                  <a:pt x="2639949" y="0"/>
                  <a:pt x="2726055" y="50292"/>
                  <a:pt x="2771775" y="122682"/>
                </a:cubicBezTo>
                <a:lnTo>
                  <a:pt x="2655952" y="188976"/>
                </a:lnTo>
                <a:cubicBezTo>
                  <a:pt x="2635377" y="156972"/>
                  <a:pt x="2593467" y="133350"/>
                  <a:pt x="2539365" y="133350"/>
                </a:cubicBezTo>
                <a:cubicBezTo>
                  <a:pt x="2455545" y="133350"/>
                  <a:pt x="2395347" y="194310"/>
                  <a:pt x="2395347" y="279654"/>
                </a:cubicBezTo>
                <a:cubicBezTo>
                  <a:pt x="2395347" y="357378"/>
                  <a:pt x="2446401" y="426720"/>
                  <a:pt x="2547747" y="426720"/>
                </a:cubicBezTo>
                <a:cubicBezTo>
                  <a:pt x="2613279" y="426720"/>
                  <a:pt x="2652142" y="399288"/>
                  <a:pt x="2670429" y="356616"/>
                </a:cubicBezTo>
                <a:lnTo>
                  <a:pt x="2540889" y="356616"/>
                </a:lnTo>
                <a:lnTo>
                  <a:pt x="2540889" y="239268"/>
                </a:lnTo>
                <a:lnTo>
                  <a:pt x="2809876" y="239268"/>
                </a:lnTo>
                <a:lnTo>
                  <a:pt x="2809876" y="293370"/>
                </a:lnTo>
                <a:cubicBezTo>
                  <a:pt x="2809876" y="450342"/>
                  <a:pt x="2700910" y="556260"/>
                  <a:pt x="2545461" y="556260"/>
                </a:cubicBezTo>
                <a:cubicBezTo>
                  <a:pt x="2377060" y="556260"/>
                  <a:pt x="2259711" y="433578"/>
                  <a:pt x="2259711" y="278892"/>
                </a:cubicBezTo>
                <a:cubicBezTo>
                  <a:pt x="2259711" y="122682"/>
                  <a:pt x="2380107" y="0"/>
                  <a:pt x="2537841" y="0"/>
                </a:cubicBezTo>
                <a:close/>
                <a:moveTo>
                  <a:pt x="796290" y="0"/>
                </a:moveTo>
                <a:cubicBezTo>
                  <a:pt x="951738" y="0"/>
                  <a:pt x="1075944" y="121158"/>
                  <a:pt x="1075944" y="278130"/>
                </a:cubicBezTo>
                <a:cubicBezTo>
                  <a:pt x="1075944" y="435102"/>
                  <a:pt x="951738" y="556260"/>
                  <a:pt x="796290" y="556260"/>
                </a:cubicBezTo>
                <a:cubicBezTo>
                  <a:pt x="640842" y="556260"/>
                  <a:pt x="516636" y="435102"/>
                  <a:pt x="516636" y="278130"/>
                </a:cubicBezTo>
                <a:cubicBezTo>
                  <a:pt x="516636" y="121158"/>
                  <a:pt x="640842" y="0"/>
                  <a:pt x="796290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585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4" name="Google Shape;89;p13" hidden="1">
            <a:extLst>
              <a:ext uri="{FF2B5EF4-FFF2-40B4-BE49-F238E27FC236}">
                <a16:creationId xmlns:a16="http://schemas.microsoft.com/office/drawing/2014/main" id="{CDC914E0-20CD-8D46-9DFB-0C3188C6C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991" y="2406386"/>
            <a:ext cx="10665941" cy="121588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223756"/>
                </a:solidFill>
                <a:latin typeface="Gilroy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Through $1.4 trillion in unfunded and decaying infrastructure that we “can’t afford” to fix.</a:t>
            </a:r>
            <a:endParaRPr sz="3200" b="1" dirty="0">
              <a:solidFill>
                <a:srgbClr val="223756"/>
              </a:solidFill>
              <a:latin typeface="Gilroy Semi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FEDA3-B6DB-E747-B80D-2614CE5C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504" y="4385594"/>
            <a:ext cx="1155700" cy="138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56BE2C-66A3-1D4F-A4B5-BD19AB037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543" y="4555428"/>
            <a:ext cx="1105784" cy="1105784"/>
          </a:xfrm>
          <a:prstGeom prst="rect">
            <a:avLst/>
          </a:prstGeom>
        </p:spPr>
      </p:pic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272BF6B0-C17D-0B4A-8182-B7F0FA26A5F7}"/>
              </a:ext>
            </a:extLst>
          </p:cNvPr>
          <p:cNvSpPr/>
          <p:nvPr/>
        </p:nvSpPr>
        <p:spPr>
          <a:xfrm rot="8658941" flipV="1">
            <a:off x="3956364" y="5177867"/>
            <a:ext cx="300491" cy="192735"/>
          </a:xfrm>
          <a:prstGeom prst="lightningBolt">
            <a:avLst/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91CEAD22-40CE-094F-8049-D5E099A2AE74}"/>
              </a:ext>
            </a:extLst>
          </p:cNvPr>
          <p:cNvSpPr/>
          <p:nvPr/>
        </p:nvSpPr>
        <p:spPr>
          <a:xfrm rot="8658941" flipV="1">
            <a:off x="4395275" y="5177867"/>
            <a:ext cx="300491" cy="192735"/>
          </a:xfrm>
          <a:prstGeom prst="lightningBolt">
            <a:avLst/>
          </a:prstGeom>
          <a:solidFill>
            <a:srgbClr val="AA1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65A598-ED23-0A44-81A3-AE2288E74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338" y="4328839"/>
            <a:ext cx="1592435" cy="1592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41696C-CE00-C24C-A58D-7AC53665F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743" y="4500873"/>
            <a:ext cx="1071623" cy="1071623"/>
          </a:xfrm>
          <a:prstGeom prst="rect">
            <a:avLst/>
          </a:prstGeom>
        </p:spPr>
      </p:pic>
      <p:sp>
        <p:nvSpPr>
          <p:cNvPr id="22" name="[T2O] Google Shape;90;p13">
            <a:extLst>
              <a:ext uri="{FF2B5EF4-FFF2-40B4-BE49-F238E27FC236}">
                <a16:creationId xmlns:a16="http://schemas.microsoft.com/office/drawing/2014/main" id="{3FF329C0-4CB8-1047-9E27-F2D28DA07D30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[T2O] Google Shape;89;p13">
            <a:extLst>
              <a:ext uri="{FF2B5EF4-FFF2-40B4-BE49-F238E27FC236}">
                <a16:creationId xmlns:a16="http://schemas.microsoft.com/office/drawing/2014/main" id="{E30F8F4C-C296-EC4B-B213-D18FF54877EC}"/>
              </a:ext>
            </a:extLst>
          </p:cNvPr>
          <p:cNvSpPr/>
          <p:nvPr/>
        </p:nvSpPr>
        <p:spPr>
          <a:xfrm>
            <a:off x="922416" y="1033278"/>
            <a:ext cx="6419088" cy="1280160"/>
          </a:xfrm>
          <a:custGeom>
            <a:avLst/>
            <a:gdLst/>
            <a:ahLst/>
            <a:cxnLst/>
            <a:rect l="l" t="t" r="r" b="b"/>
            <a:pathLst>
              <a:path w="6419088" h="1280160">
                <a:moveTo>
                  <a:pt x="6339840" y="1120902"/>
                </a:moveTo>
                <a:cubicBezTo>
                  <a:pt x="6383274" y="1120902"/>
                  <a:pt x="6419088" y="1156716"/>
                  <a:pt x="6419088" y="1200150"/>
                </a:cubicBezTo>
                <a:cubicBezTo>
                  <a:pt x="6419088" y="1244346"/>
                  <a:pt x="6383274" y="1279398"/>
                  <a:pt x="6339840" y="1279398"/>
                </a:cubicBezTo>
                <a:cubicBezTo>
                  <a:pt x="6295644" y="1279398"/>
                  <a:pt x="6259831" y="1244346"/>
                  <a:pt x="6259831" y="1200150"/>
                </a:cubicBezTo>
                <a:cubicBezTo>
                  <a:pt x="6259831" y="1156716"/>
                  <a:pt x="6295644" y="1120902"/>
                  <a:pt x="6339840" y="1120902"/>
                </a:cubicBezTo>
                <a:close/>
                <a:moveTo>
                  <a:pt x="1322070" y="893064"/>
                </a:moveTo>
                <a:lnTo>
                  <a:pt x="1268731" y="1074420"/>
                </a:lnTo>
                <a:lnTo>
                  <a:pt x="1376173" y="1074420"/>
                </a:lnTo>
                <a:close/>
                <a:moveTo>
                  <a:pt x="4468368" y="867156"/>
                </a:moveTo>
                <a:lnTo>
                  <a:pt x="4468368" y="1136904"/>
                </a:lnTo>
                <a:lnTo>
                  <a:pt x="4545330" y="1136904"/>
                </a:lnTo>
                <a:cubicBezTo>
                  <a:pt x="4618482" y="1136904"/>
                  <a:pt x="4671060" y="1083564"/>
                  <a:pt x="4671060" y="1002030"/>
                </a:cubicBezTo>
                <a:cubicBezTo>
                  <a:pt x="4671060" y="920496"/>
                  <a:pt x="4618482" y="867156"/>
                  <a:pt x="4545330" y="867156"/>
                </a:cubicBezTo>
                <a:close/>
                <a:moveTo>
                  <a:pt x="2277618" y="867156"/>
                </a:moveTo>
                <a:lnTo>
                  <a:pt x="2277618" y="1136904"/>
                </a:lnTo>
                <a:lnTo>
                  <a:pt x="2354581" y="1136904"/>
                </a:lnTo>
                <a:cubicBezTo>
                  <a:pt x="2427732" y="1136904"/>
                  <a:pt x="2480310" y="1083564"/>
                  <a:pt x="2480310" y="1002030"/>
                </a:cubicBezTo>
                <a:cubicBezTo>
                  <a:pt x="2480310" y="920496"/>
                  <a:pt x="2427732" y="867156"/>
                  <a:pt x="2354581" y="867156"/>
                </a:cubicBezTo>
                <a:close/>
                <a:moveTo>
                  <a:pt x="5007483" y="861060"/>
                </a:moveTo>
                <a:lnTo>
                  <a:pt x="5007483" y="980694"/>
                </a:lnTo>
                <a:lnTo>
                  <a:pt x="5082922" y="980694"/>
                </a:lnTo>
                <a:cubicBezTo>
                  <a:pt x="5116449" y="981456"/>
                  <a:pt x="5140072" y="957072"/>
                  <a:pt x="5140072" y="921258"/>
                </a:cubicBezTo>
                <a:cubicBezTo>
                  <a:pt x="5140072" y="886206"/>
                  <a:pt x="5116449" y="861060"/>
                  <a:pt x="5082922" y="861060"/>
                </a:cubicBezTo>
                <a:close/>
                <a:moveTo>
                  <a:pt x="768859" y="861060"/>
                </a:moveTo>
                <a:lnTo>
                  <a:pt x="768859" y="980694"/>
                </a:lnTo>
                <a:lnTo>
                  <a:pt x="844296" y="980694"/>
                </a:lnTo>
                <a:cubicBezTo>
                  <a:pt x="877824" y="981456"/>
                  <a:pt x="901446" y="957072"/>
                  <a:pt x="901446" y="921258"/>
                </a:cubicBezTo>
                <a:cubicBezTo>
                  <a:pt x="901446" y="886206"/>
                  <a:pt x="877824" y="861060"/>
                  <a:pt x="844296" y="861060"/>
                </a:cubicBezTo>
                <a:close/>
                <a:moveTo>
                  <a:pt x="5756910" y="735330"/>
                </a:moveTo>
                <a:lnTo>
                  <a:pt x="5862828" y="735330"/>
                </a:lnTo>
                <a:lnTo>
                  <a:pt x="6051042" y="1003554"/>
                </a:lnTo>
                <a:lnTo>
                  <a:pt x="6051042" y="735330"/>
                </a:lnTo>
                <a:lnTo>
                  <a:pt x="6186678" y="735330"/>
                </a:lnTo>
                <a:lnTo>
                  <a:pt x="6186678" y="1268730"/>
                </a:lnTo>
                <a:lnTo>
                  <a:pt x="6081522" y="1268730"/>
                </a:lnTo>
                <a:lnTo>
                  <a:pt x="5893308" y="1000506"/>
                </a:lnTo>
                <a:lnTo>
                  <a:pt x="5893308" y="1268730"/>
                </a:lnTo>
                <a:lnTo>
                  <a:pt x="5756910" y="1268730"/>
                </a:lnTo>
                <a:close/>
                <a:moveTo>
                  <a:pt x="5347335" y="735330"/>
                </a:moveTo>
                <a:lnTo>
                  <a:pt x="5686425" y="735330"/>
                </a:lnTo>
                <a:lnTo>
                  <a:pt x="5686425" y="862584"/>
                </a:lnTo>
                <a:lnTo>
                  <a:pt x="5483733" y="862584"/>
                </a:lnTo>
                <a:lnTo>
                  <a:pt x="5483733" y="936498"/>
                </a:lnTo>
                <a:lnTo>
                  <a:pt x="5667375" y="936498"/>
                </a:lnTo>
                <a:lnTo>
                  <a:pt x="5667375" y="1062228"/>
                </a:lnTo>
                <a:lnTo>
                  <a:pt x="5483733" y="1062228"/>
                </a:lnTo>
                <a:lnTo>
                  <a:pt x="5483733" y="1140714"/>
                </a:lnTo>
                <a:lnTo>
                  <a:pt x="5690235" y="1140714"/>
                </a:lnTo>
                <a:lnTo>
                  <a:pt x="5690235" y="1268730"/>
                </a:lnTo>
                <a:lnTo>
                  <a:pt x="5347335" y="1268730"/>
                </a:lnTo>
                <a:close/>
                <a:moveTo>
                  <a:pt x="4871085" y="735330"/>
                </a:moveTo>
                <a:lnTo>
                  <a:pt x="5084445" y="735330"/>
                </a:lnTo>
                <a:cubicBezTo>
                  <a:pt x="5192649" y="735330"/>
                  <a:pt x="5276469" y="812292"/>
                  <a:pt x="5276469" y="919734"/>
                </a:cubicBezTo>
                <a:cubicBezTo>
                  <a:pt x="5276469" y="985266"/>
                  <a:pt x="5240656" y="1040892"/>
                  <a:pt x="5185792" y="1071372"/>
                </a:cubicBezTo>
                <a:lnTo>
                  <a:pt x="5295519" y="1268730"/>
                </a:lnTo>
                <a:lnTo>
                  <a:pt x="5149215" y="1268730"/>
                </a:lnTo>
                <a:lnTo>
                  <a:pt x="5056251" y="1096518"/>
                </a:lnTo>
                <a:lnTo>
                  <a:pt x="5007483" y="1096518"/>
                </a:lnTo>
                <a:lnTo>
                  <a:pt x="5007483" y="1268730"/>
                </a:lnTo>
                <a:lnTo>
                  <a:pt x="4871085" y="1268730"/>
                </a:lnTo>
                <a:close/>
                <a:moveTo>
                  <a:pt x="4328160" y="735330"/>
                </a:moveTo>
                <a:lnTo>
                  <a:pt x="4545330" y="735330"/>
                </a:lnTo>
                <a:cubicBezTo>
                  <a:pt x="4692396" y="735330"/>
                  <a:pt x="4804410" y="851154"/>
                  <a:pt x="4804410" y="1002030"/>
                </a:cubicBezTo>
                <a:cubicBezTo>
                  <a:pt x="4804410" y="1152906"/>
                  <a:pt x="4692396" y="1268730"/>
                  <a:pt x="4545330" y="1268730"/>
                </a:cubicBezTo>
                <a:lnTo>
                  <a:pt x="4328160" y="1268730"/>
                </a:lnTo>
                <a:close/>
                <a:moveTo>
                  <a:pt x="3956685" y="735330"/>
                </a:moveTo>
                <a:lnTo>
                  <a:pt x="4093083" y="735330"/>
                </a:lnTo>
                <a:lnTo>
                  <a:pt x="4093083" y="1136904"/>
                </a:lnTo>
                <a:lnTo>
                  <a:pt x="4276725" y="1136904"/>
                </a:lnTo>
                <a:lnTo>
                  <a:pt x="4276725" y="1268730"/>
                </a:lnTo>
                <a:lnTo>
                  <a:pt x="3956685" y="1268730"/>
                </a:lnTo>
                <a:close/>
                <a:moveTo>
                  <a:pt x="3737610" y="735330"/>
                </a:moveTo>
                <a:lnTo>
                  <a:pt x="3874008" y="735330"/>
                </a:lnTo>
                <a:lnTo>
                  <a:pt x="3874008" y="1268730"/>
                </a:lnTo>
                <a:lnTo>
                  <a:pt x="3737610" y="1268730"/>
                </a:lnTo>
                <a:close/>
                <a:moveTo>
                  <a:pt x="3232785" y="735330"/>
                </a:moveTo>
                <a:lnTo>
                  <a:pt x="3369183" y="735330"/>
                </a:lnTo>
                <a:lnTo>
                  <a:pt x="3369183" y="932688"/>
                </a:lnTo>
                <a:lnTo>
                  <a:pt x="3519297" y="932688"/>
                </a:lnTo>
                <a:lnTo>
                  <a:pt x="3519297" y="735330"/>
                </a:lnTo>
                <a:lnTo>
                  <a:pt x="3654933" y="735330"/>
                </a:lnTo>
                <a:lnTo>
                  <a:pt x="3654933" y="1268730"/>
                </a:lnTo>
                <a:lnTo>
                  <a:pt x="3519297" y="1268730"/>
                </a:lnTo>
                <a:lnTo>
                  <a:pt x="3519297" y="1063751"/>
                </a:lnTo>
                <a:lnTo>
                  <a:pt x="3369183" y="1063751"/>
                </a:lnTo>
                <a:lnTo>
                  <a:pt x="3369183" y="1268730"/>
                </a:lnTo>
                <a:lnTo>
                  <a:pt x="3232785" y="1268730"/>
                </a:lnTo>
                <a:close/>
                <a:moveTo>
                  <a:pt x="2137411" y="735330"/>
                </a:moveTo>
                <a:lnTo>
                  <a:pt x="2354581" y="735330"/>
                </a:lnTo>
                <a:cubicBezTo>
                  <a:pt x="2501646" y="735330"/>
                  <a:pt x="2613660" y="851154"/>
                  <a:pt x="2613660" y="1002030"/>
                </a:cubicBezTo>
                <a:cubicBezTo>
                  <a:pt x="2613660" y="1152906"/>
                  <a:pt x="2501646" y="1268730"/>
                  <a:pt x="2354581" y="1268730"/>
                </a:cubicBezTo>
                <a:lnTo>
                  <a:pt x="2137411" y="1268730"/>
                </a:lnTo>
                <a:close/>
                <a:moveTo>
                  <a:pt x="1623060" y="735330"/>
                </a:moveTo>
                <a:lnTo>
                  <a:pt x="1728978" y="735330"/>
                </a:lnTo>
                <a:lnTo>
                  <a:pt x="1917192" y="1003554"/>
                </a:lnTo>
                <a:lnTo>
                  <a:pt x="1917192" y="735330"/>
                </a:lnTo>
                <a:lnTo>
                  <a:pt x="2052828" y="735330"/>
                </a:lnTo>
                <a:lnTo>
                  <a:pt x="2052828" y="1268730"/>
                </a:lnTo>
                <a:lnTo>
                  <a:pt x="1947673" y="1268730"/>
                </a:lnTo>
                <a:lnTo>
                  <a:pt x="1759458" y="1000506"/>
                </a:lnTo>
                <a:lnTo>
                  <a:pt x="1759458" y="1268730"/>
                </a:lnTo>
                <a:lnTo>
                  <a:pt x="1623060" y="1268730"/>
                </a:lnTo>
                <a:close/>
                <a:moveTo>
                  <a:pt x="1239012" y="735330"/>
                </a:moveTo>
                <a:lnTo>
                  <a:pt x="1405128" y="735330"/>
                </a:lnTo>
                <a:lnTo>
                  <a:pt x="1581150" y="1268730"/>
                </a:lnTo>
                <a:lnTo>
                  <a:pt x="1434084" y="1268730"/>
                </a:lnTo>
                <a:lnTo>
                  <a:pt x="1411224" y="1191768"/>
                </a:lnTo>
                <a:lnTo>
                  <a:pt x="1233678" y="1191768"/>
                </a:lnTo>
                <a:lnTo>
                  <a:pt x="1210818" y="1268730"/>
                </a:lnTo>
                <a:lnTo>
                  <a:pt x="1062990" y="1268730"/>
                </a:lnTo>
                <a:close/>
                <a:moveTo>
                  <a:pt x="632461" y="735330"/>
                </a:moveTo>
                <a:lnTo>
                  <a:pt x="845820" y="735330"/>
                </a:lnTo>
                <a:cubicBezTo>
                  <a:pt x="954024" y="735330"/>
                  <a:pt x="1037844" y="812292"/>
                  <a:pt x="1037844" y="919734"/>
                </a:cubicBezTo>
                <a:cubicBezTo>
                  <a:pt x="1037844" y="985266"/>
                  <a:pt x="1002030" y="1040892"/>
                  <a:pt x="947166" y="1071372"/>
                </a:cubicBezTo>
                <a:lnTo>
                  <a:pt x="1056895" y="1268730"/>
                </a:lnTo>
                <a:lnTo>
                  <a:pt x="910590" y="1268730"/>
                </a:lnTo>
                <a:lnTo>
                  <a:pt x="817626" y="1096518"/>
                </a:lnTo>
                <a:lnTo>
                  <a:pt x="768859" y="1096518"/>
                </a:lnTo>
                <a:lnTo>
                  <a:pt x="768859" y="1268730"/>
                </a:lnTo>
                <a:lnTo>
                  <a:pt x="632461" y="1268730"/>
                </a:lnTo>
                <a:close/>
                <a:moveTo>
                  <a:pt x="2937891" y="723900"/>
                </a:moveTo>
                <a:cubicBezTo>
                  <a:pt x="3035427" y="723900"/>
                  <a:pt x="3122295" y="773430"/>
                  <a:pt x="3168777" y="850392"/>
                </a:cubicBezTo>
                <a:lnTo>
                  <a:pt x="3050667" y="918210"/>
                </a:lnTo>
                <a:cubicBezTo>
                  <a:pt x="3030093" y="880110"/>
                  <a:pt x="2987421" y="857250"/>
                  <a:pt x="2937891" y="857250"/>
                </a:cubicBezTo>
                <a:cubicBezTo>
                  <a:pt x="2851785" y="857250"/>
                  <a:pt x="2795397" y="916686"/>
                  <a:pt x="2795397" y="1002030"/>
                </a:cubicBezTo>
                <a:cubicBezTo>
                  <a:pt x="2795397" y="1087374"/>
                  <a:pt x="2851785" y="1146810"/>
                  <a:pt x="2937891" y="1146810"/>
                </a:cubicBezTo>
                <a:cubicBezTo>
                  <a:pt x="2987421" y="1146810"/>
                  <a:pt x="3030093" y="1123950"/>
                  <a:pt x="3050667" y="1085088"/>
                </a:cubicBezTo>
                <a:lnTo>
                  <a:pt x="3168777" y="1153668"/>
                </a:lnTo>
                <a:cubicBezTo>
                  <a:pt x="3122295" y="1230630"/>
                  <a:pt x="3036189" y="1280160"/>
                  <a:pt x="2937891" y="1280160"/>
                </a:cubicBezTo>
                <a:cubicBezTo>
                  <a:pt x="2776347" y="1280160"/>
                  <a:pt x="2659761" y="1159002"/>
                  <a:pt x="2659761" y="1002030"/>
                </a:cubicBezTo>
                <a:cubicBezTo>
                  <a:pt x="2659761" y="845058"/>
                  <a:pt x="2776347" y="723900"/>
                  <a:pt x="2937891" y="723900"/>
                </a:cubicBezTo>
                <a:close/>
                <a:moveTo>
                  <a:pt x="299466" y="723900"/>
                </a:moveTo>
                <a:cubicBezTo>
                  <a:pt x="401574" y="723900"/>
                  <a:pt x="487680" y="774192"/>
                  <a:pt x="533400" y="846582"/>
                </a:cubicBezTo>
                <a:lnTo>
                  <a:pt x="417576" y="912876"/>
                </a:lnTo>
                <a:cubicBezTo>
                  <a:pt x="397002" y="880872"/>
                  <a:pt x="355093" y="857250"/>
                  <a:pt x="300990" y="857250"/>
                </a:cubicBezTo>
                <a:cubicBezTo>
                  <a:pt x="217170" y="857250"/>
                  <a:pt x="156973" y="918210"/>
                  <a:pt x="156973" y="1003554"/>
                </a:cubicBezTo>
                <a:cubicBezTo>
                  <a:pt x="156973" y="1081278"/>
                  <a:pt x="208026" y="1150620"/>
                  <a:pt x="309372" y="1150620"/>
                </a:cubicBezTo>
                <a:cubicBezTo>
                  <a:pt x="374904" y="1150620"/>
                  <a:pt x="413766" y="1123188"/>
                  <a:pt x="432054" y="1080516"/>
                </a:cubicBezTo>
                <a:lnTo>
                  <a:pt x="302515" y="1080516"/>
                </a:lnTo>
                <a:lnTo>
                  <a:pt x="302515" y="963168"/>
                </a:lnTo>
                <a:lnTo>
                  <a:pt x="571501" y="963168"/>
                </a:lnTo>
                <a:lnTo>
                  <a:pt x="571501" y="1017270"/>
                </a:lnTo>
                <a:cubicBezTo>
                  <a:pt x="571501" y="1174242"/>
                  <a:pt x="462534" y="1280160"/>
                  <a:pt x="307086" y="1280160"/>
                </a:cubicBezTo>
                <a:cubicBezTo>
                  <a:pt x="138684" y="1280160"/>
                  <a:pt x="21336" y="1157478"/>
                  <a:pt x="21336" y="1002792"/>
                </a:cubicBezTo>
                <a:cubicBezTo>
                  <a:pt x="21336" y="846582"/>
                  <a:pt x="141732" y="723900"/>
                  <a:pt x="299466" y="723900"/>
                </a:cubicBezTo>
                <a:close/>
                <a:moveTo>
                  <a:pt x="2017395" y="169164"/>
                </a:moveTo>
                <a:lnTo>
                  <a:pt x="1964055" y="350520"/>
                </a:lnTo>
                <a:lnTo>
                  <a:pt x="2071497" y="350520"/>
                </a:lnTo>
                <a:close/>
                <a:moveTo>
                  <a:pt x="2972944" y="143256"/>
                </a:moveTo>
                <a:lnTo>
                  <a:pt x="2972944" y="413004"/>
                </a:lnTo>
                <a:lnTo>
                  <a:pt x="3049905" y="413004"/>
                </a:lnTo>
                <a:cubicBezTo>
                  <a:pt x="3123057" y="413004"/>
                  <a:pt x="3175635" y="359664"/>
                  <a:pt x="3175635" y="278130"/>
                </a:cubicBezTo>
                <a:cubicBezTo>
                  <a:pt x="3175635" y="196596"/>
                  <a:pt x="3123057" y="143256"/>
                  <a:pt x="3049905" y="143256"/>
                </a:cubicBezTo>
                <a:close/>
                <a:moveTo>
                  <a:pt x="5274183" y="137160"/>
                </a:moveTo>
                <a:lnTo>
                  <a:pt x="5274183" y="256794"/>
                </a:lnTo>
                <a:lnTo>
                  <a:pt x="5349622" y="256794"/>
                </a:lnTo>
                <a:cubicBezTo>
                  <a:pt x="5383149" y="257556"/>
                  <a:pt x="5406772" y="233172"/>
                  <a:pt x="5406772" y="197358"/>
                </a:cubicBezTo>
                <a:cubicBezTo>
                  <a:pt x="5406772" y="162306"/>
                  <a:pt x="5383149" y="137160"/>
                  <a:pt x="5349622" y="137160"/>
                </a:cubicBezTo>
                <a:close/>
                <a:moveTo>
                  <a:pt x="4301490" y="133350"/>
                </a:moveTo>
                <a:cubicBezTo>
                  <a:pt x="4219956" y="133350"/>
                  <a:pt x="4157472" y="192786"/>
                  <a:pt x="4157472" y="278130"/>
                </a:cubicBezTo>
                <a:cubicBezTo>
                  <a:pt x="4157472" y="363474"/>
                  <a:pt x="4219956" y="422910"/>
                  <a:pt x="4301490" y="422910"/>
                </a:cubicBezTo>
                <a:cubicBezTo>
                  <a:pt x="4383024" y="422910"/>
                  <a:pt x="4445508" y="363474"/>
                  <a:pt x="4445508" y="278130"/>
                </a:cubicBezTo>
                <a:cubicBezTo>
                  <a:pt x="4445508" y="192786"/>
                  <a:pt x="4383024" y="133350"/>
                  <a:pt x="4301490" y="133350"/>
                </a:cubicBezTo>
                <a:close/>
                <a:moveTo>
                  <a:pt x="796290" y="133350"/>
                </a:moveTo>
                <a:cubicBezTo>
                  <a:pt x="714756" y="133350"/>
                  <a:pt x="652272" y="192786"/>
                  <a:pt x="652272" y="278130"/>
                </a:cubicBezTo>
                <a:cubicBezTo>
                  <a:pt x="652272" y="363474"/>
                  <a:pt x="714756" y="422910"/>
                  <a:pt x="796290" y="422910"/>
                </a:cubicBezTo>
                <a:cubicBezTo>
                  <a:pt x="877824" y="422910"/>
                  <a:pt x="940309" y="363474"/>
                  <a:pt x="940309" y="278130"/>
                </a:cubicBezTo>
                <a:cubicBezTo>
                  <a:pt x="940309" y="192786"/>
                  <a:pt x="877824" y="133350"/>
                  <a:pt x="796290" y="133350"/>
                </a:cubicBezTo>
                <a:close/>
                <a:moveTo>
                  <a:pt x="5137785" y="11430"/>
                </a:moveTo>
                <a:lnTo>
                  <a:pt x="5351145" y="11430"/>
                </a:lnTo>
                <a:cubicBezTo>
                  <a:pt x="5459349" y="11430"/>
                  <a:pt x="5543169" y="88392"/>
                  <a:pt x="5543169" y="195834"/>
                </a:cubicBezTo>
                <a:cubicBezTo>
                  <a:pt x="5543169" y="261366"/>
                  <a:pt x="5507356" y="316992"/>
                  <a:pt x="5452492" y="347472"/>
                </a:cubicBezTo>
                <a:lnTo>
                  <a:pt x="5562219" y="544830"/>
                </a:lnTo>
                <a:lnTo>
                  <a:pt x="5415915" y="544830"/>
                </a:lnTo>
                <a:lnTo>
                  <a:pt x="5322951" y="372618"/>
                </a:lnTo>
                <a:lnTo>
                  <a:pt x="5274183" y="372618"/>
                </a:lnTo>
                <a:lnTo>
                  <a:pt x="5274183" y="544830"/>
                </a:lnTo>
                <a:lnTo>
                  <a:pt x="5137785" y="544830"/>
                </a:lnTo>
                <a:close/>
                <a:moveTo>
                  <a:pt x="4637151" y="11430"/>
                </a:moveTo>
                <a:lnTo>
                  <a:pt x="4773549" y="11430"/>
                </a:lnTo>
                <a:lnTo>
                  <a:pt x="4773549" y="356616"/>
                </a:lnTo>
                <a:cubicBezTo>
                  <a:pt x="4773549" y="394716"/>
                  <a:pt x="4792599" y="423672"/>
                  <a:pt x="4848225" y="423672"/>
                </a:cubicBezTo>
                <a:cubicBezTo>
                  <a:pt x="4903851" y="423672"/>
                  <a:pt x="4922901" y="394716"/>
                  <a:pt x="4922901" y="356616"/>
                </a:cubicBezTo>
                <a:lnTo>
                  <a:pt x="4922901" y="11430"/>
                </a:lnTo>
                <a:lnTo>
                  <a:pt x="5059299" y="11430"/>
                </a:lnTo>
                <a:lnTo>
                  <a:pt x="5059299" y="369570"/>
                </a:lnTo>
                <a:cubicBezTo>
                  <a:pt x="5059299" y="483870"/>
                  <a:pt x="4970908" y="556260"/>
                  <a:pt x="4848225" y="556260"/>
                </a:cubicBezTo>
                <a:cubicBezTo>
                  <a:pt x="4725543" y="556260"/>
                  <a:pt x="4637151" y="483870"/>
                  <a:pt x="4637151" y="369570"/>
                </a:cubicBezTo>
                <a:close/>
                <a:moveTo>
                  <a:pt x="3505200" y="11430"/>
                </a:moveTo>
                <a:lnTo>
                  <a:pt x="3658362" y="11430"/>
                </a:lnTo>
                <a:lnTo>
                  <a:pt x="3752850" y="208788"/>
                </a:lnTo>
                <a:lnTo>
                  <a:pt x="3848100" y="11430"/>
                </a:lnTo>
                <a:lnTo>
                  <a:pt x="4001262" y="11430"/>
                </a:lnTo>
                <a:lnTo>
                  <a:pt x="3821430" y="339852"/>
                </a:lnTo>
                <a:lnTo>
                  <a:pt x="3821430" y="544830"/>
                </a:lnTo>
                <a:lnTo>
                  <a:pt x="3685032" y="544830"/>
                </a:lnTo>
                <a:lnTo>
                  <a:pt x="3685032" y="341376"/>
                </a:lnTo>
                <a:close/>
                <a:moveTo>
                  <a:pt x="2832735" y="11430"/>
                </a:moveTo>
                <a:lnTo>
                  <a:pt x="3049905" y="11430"/>
                </a:lnTo>
                <a:cubicBezTo>
                  <a:pt x="3196971" y="11430"/>
                  <a:pt x="3308985" y="127254"/>
                  <a:pt x="3308985" y="278130"/>
                </a:cubicBezTo>
                <a:cubicBezTo>
                  <a:pt x="3308985" y="429006"/>
                  <a:pt x="3196971" y="544830"/>
                  <a:pt x="3049905" y="544830"/>
                </a:cubicBezTo>
                <a:lnTo>
                  <a:pt x="2832735" y="544830"/>
                </a:lnTo>
                <a:close/>
                <a:moveTo>
                  <a:pt x="2318385" y="11430"/>
                </a:moveTo>
                <a:lnTo>
                  <a:pt x="2424304" y="11430"/>
                </a:lnTo>
                <a:lnTo>
                  <a:pt x="2612517" y="279654"/>
                </a:lnTo>
                <a:lnTo>
                  <a:pt x="2612517" y="11430"/>
                </a:lnTo>
                <a:lnTo>
                  <a:pt x="2748153" y="11430"/>
                </a:lnTo>
                <a:lnTo>
                  <a:pt x="2748153" y="544830"/>
                </a:lnTo>
                <a:lnTo>
                  <a:pt x="2642997" y="544830"/>
                </a:lnTo>
                <a:lnTo>
                  <a:pt x="2454783" y="276606"/>
                </a:lnTo>
                <a:lnTo>
                  <a:pt x="2454783" y="544830"/>
                </a:lnTo>
                <a:lnTo>
                  <a:pt x="2318385" y="544830"/>
                </a:lnTo>
                <a:close/>
                <a:moveTo>
                  <a:pt x="1934337" y="11430"/>
                </a:moveTo>
                <a:lnTo>
                  <a:pt x="2100453" y="11430"/>
                </a:lnTo>
                <a:lnTo>
                  <a:pt x="2276475" y="544830"/>
                </a:lnTo>
                <a:lnTo>
                  <a:pt x="2129410" y="544830"/>
                </a:lnTo>
                <a:lnTo>
                  <a:pt x="2106549" y="467868"/>
                </a:lnTo>
                <a:lnTo>
                  <a:pt x="1929003" y="467868"/>
                </a:lnTo>
                <a:lnTo>
                  <a:pt x="1906143" y="544830"/>
                </a:lnTo>
                <a:lnTo>
                  <a:pt x="1758315" y="544830"/>
                </a:lnTo>
                <a:close/>
                <a:moveTo>
                  <a:pt x="1131951" y="11430"/>
                </a:moveTo>
                <a:lnTo>
                  <a:pt x="1268349" y="11430"/>
                </a:lnTo>
                <a:lnTo>
                  <a:pt x="1268349" y="356616"/>
                </a:lnTo>
                <a:cubicBezTo>
                  <a:pt x="1268349" y="394716"/>
                  <a:pt x="1287399" y="423672"/>
                  <a:pt x="1343025" y="423672"/>
                </a:cubicBezTo>
                <a:cubicBezTo>
                  <a:pt x="1398651" y="423672"/>
                  <a:pt x="1417701" y="394716"/>
                  <a:pt x="1417701" y="356616"/>
                </a:cubicBezTo>
                <a:lnTo>
                  <a:pt x="1417701" y="11430"/>
                </a:lnTo>
                <a:lnTo>
                  <a:pt x="1554100" y="11430"/>
                </a:lnTo>
                <a:lnTo>
                  <a:pt x="1554100" y="369570"/>
                </a:lnTo>
                <a:cubicBezTo>
                  <a:pt x="1554100" y="483870"/>
                  <a:pt x="1465707" y="556260"/>
                  <a:pt x="1343025" y="556260"/>
                </a:cubicBezTo>
                <a:cubicBezTo>
                  <a:pt x="1220343" y="556260"/>
                  <a:pt x="1131951" y="483870"/>
                  <a:pt x="1131951" y="369570"/>
                </a:cubicBezTo>
                <a:close/>
                <a:moveTo>
                  <a:pt x="0" y="11430"/>
                </a:moveTo>
                <a:lnTo>
                  <a:pt x="153163" y="11430"/>
                </a:lnTo>
                <a:lnTo>
                  <a:pt x="247650" y="208788"/>
                </a:lnTo>
                <a:lnTo>
                  <a:pt x="342900" y="11430"/>
                </a:lnTo>
                <a:lnTo>
                  <a:pt x="496062" y="11430"/>
                </a:lnTo>
                <a:lnTo>
                  <a:pt x="316230" y="339852"/>
                </a:lnTo>
                <a:lnTo>
                  <a:pt x="316230" y="544830"/>
                </a:lnTo>
                <a:lnTo>
                  <a:pt x="179832" y="544830"/>
                </a:lnTo>
                <a:lnTo>
                  <a:pt x="179832" y="341376"/>
                </a:lnTo>
                <a:close/>
                <a:moveTo>
                  <a:pt x="4301490" y="0"/>
                </a:moveTo>
                <a:cubicBezTo>
                  <a:pt x="4456938" y="0"/>
                  <a:pt x="4581144" y="121158"/>
                  <a:pt x="4581144" y="278130"/>
                </a:cubicBezTo>
                <a:cubicBezTo>
                  <a:pt x="4581144" y="435102"/>
                  <a:pt x="4456938" y="556260"/>
                  <a:pt x="4301490" y="556260"/>
                </a:cubicBezTo>
                <a:cubicBezTo>
                  <a:pt x="4146042" y="556260"/>
                  <a:pt x="4021836" y="435102"/>
                  <a:pt x="4021836" y="278130"/>
                </a:cubicBezTo>
                <a:cubicBezTo>
                  <a:pt x="4021836" y="121158"/>
                  <a:pt x="4146042" y="0"/>
                  <a:pt x="4301490" y="0"/>
                </a:cubicBezTo>
                <a:close/>
                <a:moveTo>
                  <a:pt x="796290" y="0"/>
                </a:moveTo>
                <a:cubicBezTo>
                  <a:pt x="951738" y="0"/>
                  <a:pt x="1075944" y="121158"/>
                  <a:pt x="1075944" y="278130"/>
                </a:cubicBezTo>
                <a:cubicBezTo>
                  <a:pt x="1075944" y="435102"/>
                  <a:pt x="951738" y="556260"/>
                  <a:pt x="796290" y="556260"/>
                </a:cubicBezTo>
                <a:cubicBezTo>
                  <a:pt x="640842" y="556260"/>
                  <a:pt x="516636" y="435102"/>
                  <a:pt x="516636" y="278130"/>
                </a:cubicBezTo>
                <a:cubicBezTo>
                  <a:pt x="516636" y="121158"/>
                  <a:pt x="640842" y="0"/>
                  <a:pt x="796290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[T2O] Placeholder converted by Text to Outline">
            <a:extLst>
              <a:ext uri="{FF2B5EF4-FFF2-40B4-BE49-F238E27FC236}">
                <a16:creationId xmlns:a16="http://schemas.microsoft.com/office/drawing/2014/main" id="{E2ABC6C7-3CE8-6E46-8CA6-30E17B0938EB}"/>
              </a:ext>
            </a:extLst>
          </p:cNvPr>
          <p:cNvSpPr/>
          <p:nvPr/>
        </p:nvSpPr>
        <p:spPr>
          <a:xfrm>
            <a:off x="928560" y="2581130"/>
            <a:ext cx="8646185" cy="771135"/>
          </a:xfrm>
          <a:custGeom>
            <a:avLst/>
            <a:gdLst/>
            <a:ahLst/>
            <a:cxnLst/>
            <a:rect l="l" t="t" r="r" b="b"/>
            <a:pathLst>
              <a:path w="8646185" h="771135">
                <a:moveTo>
                  <a:pt x="7875832" y="709289"/>
                </a:moveTo>
                <a:cubicBezTo>
                  <a:pt x="7892624" y="709289"/>
                  <a:pt x="7906550" y="722805"/>
                  <a:pt x="7906550" y="740007"/>
                </a:cubicBezTo>
                <a:cubicBezTo>
                  <a:pt x="7906550" y="756799"/>
                  <a:pt x="7892624" y="770725"/>
                  <a:pt x="7875832" y="770725"/>
                </a:cubicBezTo>
                <a:cubicBezTo>
                  <a:pt x="7858630" y="770725"/>
                  <a:pt x="7845114" y="756799"/>
                  <a:pt x="7845114" y="740007"/>
                </a:cubicBezTo>
                <a:cubicBezTo>
                  <a:pt x="7845114" y="722805"/>
                  <a:pt x="7858630" y="709289"/>
                  <a:pt x="7875832" y="709289"/>
                </a:cubicBezTo>
                <a:close/>
                <a:moveTo>
                  <a:pt x="7155295" y="598704"/>
                </a:moveTo>
                <a:cubicBezTo>
                  <a:pt x="7119252" y="598704"/>
                  <a:pt x="7091401" y="626145"/>
                  <a:pt x="7091401" y="663416"/>
                </a:cubicBezTo>
                <a:cubicBezTo>
                  <a:pt x="7091401" y="700688"/>
                  <a:pt x="7119252" y="728129"/>
                  <a:pt x="7155295" y="728129"/>
                </a:cubicBezTo>
                <a:cubicBezTo>
                  <a:pt x="7191338" y="728129"/>
                  <a:pt x="7219189" y="700688"/>
                  <a:pt x="7219189" y="663416"/>
                </a:cubicBezTo>
                <a:cubicBezTo>
                  <a:pt x="7219189" y="626145"/>
                  <a:pt x="7191338" y="598704"/>
                  <a:pt x="7155295" y="598704"/>
                </a:cubicBezTo>
                <a:close/>
                <a:moveTo>
                  <a:pt x="6098019" y="598704"/>
                </a:moveTo>
                <a:cubicBezTo>
                  <a:pt x="6061977" y="598704"/>
                  <a:pt x="6034126" y="626145"/>
                  <a:pt x="6034126" y="663416"/>
                </a:cubicBezTo>
                <a:cubicBezTo>
                  <a:pt x="6034126" y="700688"/>
                  <a:pt x="6061977" y="728129"/>
                  <a:pt x="6098019" y="728129"/>
                </a:cubicBezTo>
                <a:cubicBezTo>
                  <a:pt x="6134062" y="728129"/>
                  <a:pt x="6161913" y="700688"/>
                  <a:pt x="6161913" y="663416"/>
                </a:cubicBezTo>
                <a:cubicBezTo>
                  <a:pt x="6161913" y="626145"/>
                  <a:pt x="6134062" y="598704"/>
                  <a:pt x="6098019" y="598704"/>
                </a:cubicBezTo>
                <a:close/>
                <a:moveTo>
                  <a:pt x="6489363" y="597884"/>
                </a:moveTo>
                <a:cubicBezTo>
                  <a:pt x="6452502" y="597884"/>
                  <a:pt x="6424651" y="625326"/>
                  <a:pt x="6424651" y="663416"/>
                </a:cubicBezTo>
                <a:cubicBezTo>
                  <a:pt x="6424651" y="701507"/>
                  <a:pt x="6452502" y="728948"/>
                  <a:pt x="6489363" y="728948"/>
                </a:cubicBezTo>
                <a:cubicBezTo>
                  <a:pt x="6526225" y="728948"/>
                  <a:pt x="6554076" y="701507"/>
                  <a:pt x="6554076" y="663416"/>
                </a:cubicBezTo>
                <a:cubicBezTo>
                  <a:pt x="6554076" y="625326"/>
                  <a:pt x="6526225" y="597884"/>
                  <a:pt x="6489363" y="597884"/>
                </a:cubicBezTo>
                <a:close/>
                <a:moveTo>
                  <a:pt x="5574963" y="597884"/>
                </a:moveTo>
                <a:cubicBezTo>
                  <a:pt x="5538102" y="597884"/>
                  <a:pt x="5510251" y="625326"/>
                  <a:pt x="5510251" y="663416"/>
                </a:cubicBezTo>
                <a:cubicBezTo>
                  <a:pt x="5510251" y="701507"/>
                  <a:pt x="5538102" y="728948"/>
                  <a:pt x="5574963" y="728948"/>
                </a:cubicBezTo>
                <a:cubicBezTo>
                  <a:pt x="5611825" y="728948"/>
                  <a:pt x="5639676" y="701507"/>
                  <a:pt x="5639676" y="663416"/>
                </a:cubicBezTo>
                <a:cubicBezTo>
                  <a:pt x="5639676" y="625326"/>
                  <a:pt x="5611825" y="597884"/>
                  <a:pt x="5574963" y="597884"/>
                </a:cubicBezTo>
                <a:close/>
                <a:moveTo>
                  <a:pt x="4717713" y="597884"/>
                </a:moveTo>
                <a:cubicBezTo>
                  <a:pt x="4680852" y="597884"/>
                  <a:pt x="4653001" y="625326"/>
                  <a:pt x="4653001" y="663416"/>
                </a:cubicBezTo>
                <a:cubicBezTo>
                  <a:pt x="4653001" y="701507"/>
                  <a:pt x="4680852" y="728948"/>
                  <a:pt x="4717713" y="728948"/>
                </a:cubicBezTo>
                <a:cubicBezTo>
                  <a:pt x="4754575" y="728948"/>
                  <a:pt x="4782426" y="701507"/>
                  <a:pt x="4782426" y="663416"/>
                </a:cubicBezTo>
                <a:cubicBezTo>
                  <a:pt x="4782426" y="625326"/>
                  <a:pt x="4754575" y="597884"/>
                  <a:pt x="4717713" y="597884"/>
                </a:cubicBezTo>
                <a:close/>
                <a:moveTo>
                  <a:pt x="3165139" y="597884"/>
                </a:moveTo>
                <a:cubicBezTo>
                  <a:pt x="3128276" y="597884"/>
                  <a:pt x="3100426" y="625326"/>
                  <a:pt x="3100426" y="663416"/>
                </a:cubicBezTo>
                <a:cubicBezTo>
                  <a:pt x="3100426" y="701507"/>
                  <a:pt x="3128276" y="728948"/>
                  <a:pt x="3165139" y="728948"/>
                </a:cubicBezTo>
                <a:cubicBezTo>
                  <a:pt x="3202001" y="728948"/>
                  <a:pt x="3229852" y="701507"/>
                  <a:pt x="3229852" y="663416"/>
                </a:cubicBezTo>
                <a:cubicBezTo>
                  <a:pt x="3229852" y="625326"/>
                  <a:pt x="3202001" y="597884"/>
                  <a:pt x="3165139" y="597884"/>
                </a:cubicBezTo>
                <a:close/>
                <a:moveTo>
                  <a:pt x="726739" y="597884"/>
                </a:moveTo>
                <a:cubicBezTo>
                  <a:pt x="689877" y="597884"/>
                  <a:pt x="662026" y="625326"/>
                  <a:pt x="662026" y="663416"/>
                </a:cubicBezTo>
                <a:cubicBezTo>
                  <a:pt x="662026" y="701507"/>
                  <a:pt x="689877" y="728948"/>
                  <a:pt x="726739" y="728948"/>
                </a:cubicBezTo>
                <a:cubicBezTo>
                  <a:pt x="763600" y="728948"/>
                  <a:pt x="791451" y="701507"/>
                  <a:pt x="791451" y="663416"/>
                </a:cubicBezTo>
                <a:cubicBezTo>
                  <a:pt x="791451" y="625326"/>
                  <a:pt x="763600" y="597884"/>
                  <a:pt x="726739" y="597884"/>
                </a:cubicBezTo>
                <a:close/>
                <a:moveTo>
                  <a:pt x="3983059" y="595837"/>
                </a:moveTo>
                <a:cubicBezTo>
                  <a:pt x="3949884" y="595837"/>
                  <a:pt x="3927358" y="615496"/>
                  <a:pt x="3921214" y="646214"/>
                </a:cubicBezTo>
                <a:lnTo>
                  <a:pt x="4041629" y="646214"/>
                </a:lnTo>
                <a:cubicBezTo>
                  <a:pt x="4035485" y="610991"/>
                  <a:pt x="4009682" y="595837"/>
                  <a:pt x="3983059" y="595837"/>
                </a:cubicBezTo>
                <a:close/>
                <a:moveTo>
                  <a:pt x="2459060" y="595837"/>
                </a:moveTo>
                <a:cubicBezTo>
                  <a:pt x="2425884" y="595837"/>
                  <a:pt x="2403358" y="615496"/>
                  <a:pt x="2397214" y="646214"/>
                </a:cubicBezTo>
                <a:lnTo>
                  <a:pt x="2517629" y="646214"/>
                </a:lnTo>
                <a:cubicBezTo>
                  <a:pt x="2511485" y="610991"/>
                  <a:pt x="2485682" y="595837"/>
                  <a:pt x="2459060" y="595837"/>
                </a:cubicBezTo>
                <a:close/>
                <a:moveTo>
                  <a:pt x="7622049" y="561023"/>
                </a:moveTo>
                <a:lnTo>
                  <a:pt x="7673246" y="561023"/>
                </a:lnTo>
                <a:lnTo>
                  <a:pt x="7720346" y="625735"/>
                </a:lnTo>
                <a:lnTo>
                  <a:pt x="7767448" y="561023"/>
                </a:lnTo>
                <a:lnTo>
                  <a:pt x="7819054" y="561023"/>
                </a:lnTo>
                <a:lnTo>
                  <a:pt x="7746150" y="660959"/>
                </a:lnTo>
                <a:lnTo>
                  <a:pt x="7822740" y="765810"/>
                </a:lnTo>
                <a:lnTo>
                  <a:pt x="7771543" y="765810"/>
                </a:lnTo>
                <a:lnTo>
                  <a:pt x="7720756" y="695773"/>
                </a:lnTo>
                <a:lnTo>
                  <a:pt x="7669559" y="765810"/>
                </a:lnTo>
                <a:lnTo>
                  <a:pt x="7617952" y="765810"/>
                </a:lnTo>
                <a:lnTo>
                  <a:pt x="7694953" y="660549"/>
                </a:lnTo>
                <a:close/>
                <a:moveTo>
                  <a:pt x="7544410" y="561023"/>
                </a:moveTo>
                <a:lnTo>
                  <a:pt x="7588644" y="561023"/>
                </a:lnTo>
                <a:lnTo>
                  <a:pt x="7588644" y="765810"/>
                </a:lnTo>
                <a:lnTo>
                  <a:pt x="7544410" y="765810"/>
                </a:lnTo>
                <a:close/>
                <a:moveTo>
                  <a:pt x="3554054" y="561023"/>
                </a:moveTo>
                <a:lnTo>
                  <a:pt x="3600746" y="561023"/>
                </a:lnTo>
                <a:lnTo>
                  <a:pt x="3640474" y="702326"/>
                </a:lnTo>
                <a:lnTo>
                  <a:pt x="3683480" y="561023"/>
                </a:lnTo>
                <a:lnTo>
                  <a:pt x="3725665" y="561023"/>
                </a:lnTo>
                <a:lnTo>
                  <a:pt x="3768261" y="702326"/>
                </a:lnTo>
                <a:lnTo>
                  <a:pt x="3808400" y="561023"/>
                </a:lnTo>
                <a:lnTo>
                  <a:pt x="3855092" y="561023"/>
                </a:lnTo>
                <a:lnTo>
                  <a:pt x="3790788" y="765810"/>
                </a:lnTo>
                <a:lnTo>
                  <a:pt x="3747373" y="765810"/>
                </a:lnTo>
                <a:lnTo>
                  <a:pt x="3704777" y="627783"/>
                </a:lnTo>
                <a:lnTo>
                  <a:pt x="3661772" y="765810"/>
                </a:lnTo>
                <a:lnTo>
                  <a:pt x="3618357" y="765810"/>
                </a:lnTo>
                <a:close/>
                <a:moveTo>
                  <a:pt x="1977714" y="561023"/>
                </a:moveTo>
                <a:lnTo>
                  <a:pt x="2021948" y="561023"/>
                </a:lnTo>
                <a:lnTo>
                  <a:pt x="2021948" y="682257"/>
                </a:lnTo>
                <a:cubicBezTo>
                  <a:pt x="2021948" y="713385"/>
                  <a:pt x="2039969" y="729768"/>
                  <a:pt x="2067820" y="729768"/>
                </a:cubicBezTo>
                <a:cubicBezTo>
                  <a:pt x="2096900" y="729768"/>
                  <a:pt x="2119836" y="712565"/>
                  <a:pt x="2119836" y="670789"/>
                </a:cubicBezTo>
                <a:lnTo>
                  <a:pt x="2119836" y="561023"/>
                </a:lnTo>
                <a:lnTo>
                  <a:pt x="2164070" y="561023"/>
                </a:lnTo>
                <a:lnTo>
                  <a:pt x="2164070" y="765810"/>
                </a:lnTo>
                <a:lnTo>
                  <a:pt x="2119836" y="765810"/>
                </a:lnTo>
                <a:lnTo>
                  <a:pt x="2119836" y="739597"/>
                </a:lnTo>
                <a:cubicBezTo>
                  <a:pt x="2106321" y="760895"/>
                  <a:pt x="2084204" y="771135"/>
                  <a:pt x="2056352" y="771135"/>
                </a:cubicBezTo>
                <a:cubicBezTo>
                  <a:pt x="2010480" y="771135"/>
                  <a:pt x="1977714" y="740007"/>
                  <a:pt x="1977714" y="686762"/>
                </a:cubicBezTo>
                <a:close/>
                <a:moveTo>
                  <a:pt x="1368114" y="561023"/>
                </a:moveTo>
                <a:lnTo>
                  <a:pt x="1412348" y="561023"/>
                </a:lnTo>
                <a:lnTo>
                  <a:pt x="1412348" y="682257"/>
                </a:lnTo>
                <a:cubicBezTo>
                  <a:pt x="1412348" y="713385"/>
                  <a:pt x="1430369" y="729768"/>
                  <a:pt x="1458220" y="729768"/>
                </a:cubicBezTo>
                <a:cubicBezTo>
                  <a:pt x="1487300" y="729768"/>
                  <a:pt x="1510236" y="712565"/>
                  <a:pt x="1510236" y="670789"/>
                </a:cubicBezTo>
                <a:lnTo>
                  <a:pt x="1510236" y="561023"/>
                </a:lnTo>
                <a:lnTo>
                  <a:pt x="1554470" y="561023"/>
                </a:lnTo>
                <a:lnTo>
                  <a:pt x="1554470" y="765810"/>
                </a:lnTo>
                <a:lnTo>
                  <a:pt x="1510236" y="765810"/>
                </a:lnTo>
                <a:lnTo>
                  <a:pt x="1510236" y="739597"/>
                </a:lnTo>
                <a:cubicBezTo>
                  <a:pt x="1496721" y="760895"/>
                  <a:pt x="1474604" y="771135"/>
                  <a:pt x="1446752" y="771135"/>
                </a:cubicBezTo>
                <a:cubicBezTo>
                  <a:pt x="1400880" y="771135"/>
                  <a:pt x="1368114" y="740007"/>
                  <a:pt x="1368114" y="686762"/>
                </a:cubicBezTo>
                <a:close/>
                <a:moveTo>
                  <a:pt x="19660" y="561023"/>
                </a:moveTo>
                <a:lnTo>
                  <a:pt x="63894" y="561023"/>
                </a:lnTo>
                <a:lnTo>
                  <a:pt x="63894" y="765810"/>
                </a:lnTo>
                <a:lnTo>
                  <a:pt x="19660" y="765810"/>
                </a:lnTo>
                <a:close/>
                <a:moveTo>
                  <a:pt x="6356318" y="557336"/>
                </a:moveTo>
                <a:lnTo>
                  <a:pt x="6356318" y="605257"/>
                </a:lnTo>
                <a:cubicBezTo>
                  <a:pt x="6327239" y="603209"/>
                  <a:pt x="6293244" y="616725"/>
                  <a:pt x="6293244" y="662597"/>
                </a:cubicBezTo>
                <a:lnTo>
                  <a:pt x="6293244" y="765810"/>
                </a:lnTo>
                <a:lnTo>
                  <a:pt x="6249010" y="765810"/>
                </a:lnTo>
                <a:lnTo>
                  <a:pt x="6249010" y="561023"/>
                </a:lnTo>
                <a:lnTo>
                  <a:pt x="6293244" y="561023"/>
                </a:lnTo>
                <a:lnTo>
                  <a:pt x="6293244" y="595427"/>
                </a:lnTo>
                <a:cubicBezTo>
                  <a:pt x="6305531" y="567576"/>
                  <a:pt x="6330515" y="557336"/>
                  <a:pt x="6356318" y="557336"/>
                </a:cubicBezTo>
                <a:close/>
                <a:moveTo>
                  <a:pt x="2327244" y="557336"/>
                </a:moveTo>
                <a:lnTo>
                  <a:pt x="2327244" y="605257"/>
                </a:lnTo>
                <a:cubicBezTo>
                  <a:pt x="2298163" y="603209"/>
                  <a:pt x="2264169" y="616725"/>
                  <a:pt x="2264169" y="662597"/>
                </a:cubicBezTo>
                <a:lnTo>
                  <a:pt x="2264169" y="765810"/>
                </a:lnTo>
                <a:lnTo>
                  <a:pt x="2219935" y="765810"/>
                </a:lnTo>
                <a:lnTo>
                  <a:pt x="2219935" y="561023"/>
                </a:lnTo>
                <a:lnTo>
                  <a:pt x="2264169" y="561023"/>
                </a:lnTo>
                <a:lnTo>
                  <a:pt x="2264169" y="595427"/>
                </a:lnTo>
                <a:cubicBezTo>
                  <a:pt x="2276456" y="567576"/>
                  <a:pt x="2301440" y="557336"/>
                  <a:pt x="2327244" y="557336"/>
                </a:cubicBezTo>
                <a:close/>
                <a:moveTo>
                  <a:pt x="1336643" y="557336"/>
                </a:moveTo>
                <a:lnTo>
                  <a:pt x="1336643" y="605257"/>
                </a:lnTo>
                <a:cubicBezTo>
                  <a:pt x="1307564" y="603209"/>
                  <a:pt x="1273569" y="616725"/>
                  <a:pt x="1273569" y="662597"/>
                </a:cubicBezTo>
                <a:lnTo>
                  <a:pt x="1273569" y="765810"/>
                </a:lnTo>
                <a:lnTo>
                  <a:pt x="1229335" y="765810"/>
                </a:lnTo>
                <a:lnTo>
                  <a:pt x="1229335" y="561023"/>
                </a:lnTo>
                <a:lnTo>
                  <a:pt x="1273569" y="561023"/>
                </a:lnTo>
                <a:lnTo>
                  <a:pt x="1273569" y="595427"/>
                </a:lnTo>
                <a:cubicBezTo>
                  <a:pt x="1285856" y="567576"/>
                  <a:pt x="1310840" y="557336"/>
                  <a:pt x="1336643" y="557336"/>
                </a:cubicBezTo>
                <a:close/>
                <a:moveTo>
                  <a:pt x="593693" y="557336"/>
                </a:moveTo>
                <a:lnTo>
                  <a:pt x="593693" y="605257"/>
                </a:lnTo>
                <a:cubicBezTo>
                  <a:pt x="564614" y="603209"/>
                  <a:pt x="530619" y="616725"/>
                  <a:pt x="530619" y="662597"/>
                </a:cubicBezTo>
                <a:lnTo>
                  <a:pt x="530619" y="765810"/>
                </a:lnTo>
                <a:lnTo>
                  <a:pt x="486385" y="765810"/>
                </a:lnTo>
                <a:lnTo>
                  <a:pt x="486385" y="561023"/>
                </a:lnTo>
                <a:lnTo>
                  <a:pt x="530619" y="561023"/>
                </a:lnTo>
                <a:lnTo>
                  <a:pt x="530619" y="595427"/>
                </a:lnTo>
                <a:cubicBezTo>
                  <a:pt x="542906" y="567576"/>
                  <a:pt x="567890" y="557336"/>
                  <a:pt x="593693" y="557336"/>
                </a:cubicBezTo>
                <a:close/>
                <a:moveTo>
                  <a:pt x="7155295" y="555698"/>
                </a:moveTo>
                <a:cubicBezTo>
                  <a:pt x="7215502" y="555698"/>
                  <a:pt x="7263423" y="602390"/>
                  <a:pt x="7263423" y="663416"/>
                </a:cubicBezTo>
                <a:cubicBezTo>
                  <a:pt x="7263423" y="724033"/>
                  <a:pt x="7215502" y="771135"/>
                  <a:pt x="7155295" y="771135"/>
                </a:cubicBezTo>
                <a:cubicBezTo>
                  <a:pt x="7095497" y="771135"/>
                  <a:pt x="7047167" y="724033"/>
                  <a:pt x="7047167" y="663416"/>
                </a:cubicBezTo>
                <a:cubicBezTo>
                  <a:pt x="7047167" y="602390"/>
                  <a:pt x="7095497" y="555698"/>
                  <a:pt x="7155295" y="555698"/>
                </a:cubicBezTo>
                <a:close/>
                <a:moveTo>
                  <a:pt x="6098019" y="555698"/>
                </a:moveTo>
                <a:cubicBezTo>
                  <a:pt x="6158227" y="555698"/>
                  <a:pt x="6206147" y="602390"/>
                  <a:pt x="6206147" y="663416"/>
                </a:cubicBezTo>
                <a:cubicBezTo>
                  <a:pt x="6206147" y="724033"/>
                  <a:pt x="6158227" y="771135"/>
                  <a:pt x="6098019" y="771135"/>
                </a:cubicBezTo>
                <a:cubicBezTo>
                  <a:pt x="6038221" y="771135"/>
                  <a:pt x="5989892" y="724033"/>
                  <a:pt x="5989892" y="663416"/>
                </a:cubicBezTo>
                <a:cubicBezTo>
                  <a:pt x="5989892" y="602390"/>
                  <a:pt x="6038221" y="555698"/>
                  <a:pt x="6098019" y="555698"/>
                </a:cubicBezTo>
                <a:close/>
                <a:moveTo>
                  <a:pt x="5568001" y="555698"/>
                </a:moveTo>
                <a:cubicBezTo>
                  <a:pt x="5599947" y="555698"/>
                  <a:pt x="5624113" y="568805"/>
                  <a:pt x="5639676" y="590102"/>
                </a:cubicBezTo>
                <a:lnTo>
                  <a:pt x="5639676" y="561023"/>
                </a:lnTo>
                <a:lnTo>
                  <a:pt x="5683910" y="561023"/>
                </a:lnTo>
                <a:lnTo>
                  <a:pt x="5683910" y="765810"/>
                </a:lnTo>
                <a:lnTo>
                  <a:pt x="5639676" y="765810"/>
                </a:lnTo>
                <a:lnTo>
                  <a:pt x="5639676" y="736321"/>
                </a:lnTo>
                <a:cubicBezTo>
                  <a:pt x="5624113" y="758028"/>
                  <a:pt x="5599947" y="771135"/>
                  <a:pt x="5568001" y="771135"/>
                </a:cubicBezTo>
                <a:cubicBezTo>
                  <a:pt x="5512299" y="771135"/>
                  <a:pt x="5466017" y="724033"/>
                  <a:pt x="5466017" y="663416"/>
                </a:cubicBezTo>
                <a:cubicBezTo>
                  <a:pt x="5466017" y="602390"/>
                  <a:pt x="5512299" y="555698"/>
                  <a:pt x="5568001" y="555698"/>
                </a:cubicBezTo>
                <a:close/>
                <a:moveTo>
                  <a:pt x="4985129" y="555698"/>
                </a:moveTo>
                <a:cubicBezTo>
                  <a:pt x="5031001" y="555698"/>
                  <a:pt x="5063767" y="586826"/>
                  <a:pt x="5063767" y="640071"/>
                </a:cubicBezTo>
                <a:lnTo>
                  <a:pt x="5063767" y="765810"/>
                </a:lnTo>
                <a:lnTo>
                  <a:pt x="5019533" y="765810"/>
                </a:lnTo>
                <a:lnTo>
                  <a:pt x="5019533" y="644576"/>
                </a:lnTo>
                <a:cubicBezTo>
                  <a:pt x="5019533" y="613448"/>
                  <a:pt x="5001511" y="597065"/>
                  <a:pt x="4973660" y="597065"/>
                </a:cubicBezTo>
                <a:cubicBezTo>
                  <a:pt x="4944580" y="597065"/>
                  <a:pt x="4921644" y="614267"/>
                  <a:pt x="4921644" y="656044"/>
                </a:cubicBezTo>
                <a:lnTo>
                  <a:pt x="4921644" y="765810"/>
                </a:lnTo>
                <a:lnTo>
                  <a:pt x="4877410" y="765810"/>
                </a:lnTo>
                <a:lnTo>
                  <a:pt x="4877410" y="561023"/>
                </a:lnTo>
                <a:lnTo>
                  <a:pt x="4921644" y="561023"/>
                </a:lnTo>
                <a:lnTo>
                  <a:pt x="4921644" y="587235"/>
                </a:lnTo>
                <a:cubicBezTo>
                  <a:pt x="4935160" y="565938"/>
                  <a:pt x="4957277" y="555698"/>
                  <a:pt x="4985129" y="555698"/>
                </a:cubicBezTo>
                <a:close/>
                <a:moveTo>
                  <a:pt x="4710751" y="555698"/>
                </a:moveTo>
                <a:cubicBezTo>
                  <a:pt x="4742698" y="555698"/>
                  <a:pt x="4766863" y="568805"/>
                  <a:pt x="4782426" y="590102"/>
                </a:cubicBezTo>
                <a:lnTo>
                  <a:pt x="4782426" y="561023"/>
                </a:lnTo>
                <a:lnTo>
                  <a:pt x="4826661" y="561023"/>
                </a:lnTo>
                <a:lnTo>
                  <a:pt x="4826661" y="765810"/>
                </a:lnTo>
                <a:lnTo>
                  <a:pt x="4782426" y="765810"/>
                </a:lnTo>
                <a:lnTo>
                  <a:pt x="4782426" y="736321"/>
                </a:lnTo>
                <a:cubicBezTo>
                  <a:pt x="4766863" y="758028"/>
                  <a:pt x="4742698" y="771135"/>
                  <a:pt x="4710751" y="771135"/>
                </a:cubicBezTo>
                <a:cubicBezTo>
                  <a:pt x="4655049" y="771135"/>
                  <a:pt x="4608767" y="724033"/>
                  <a:pt x="4608767" y="663416"/>
                </a:cubicBezTo>
                <a:cubicBezTo>
                  <a:pt x="4608767" y="602390"/>
                  <a:pt x="4655049" y="555698"/>
                  <a:pt x="4710751" y="555698"/>
                </a:cubicBezTo>
                <a:close/>
                <a:moveTo>
                  <a:pt x="4497819" y="555698"/>
                </a:moveTo>
                <a:cubicBezTo>
                  <a:pt x="4537958" y="555698"/>
                  <a:pt x="4572772" y="576587"/>
                  <a:pt x="4589155" y="608533"/>
                </a:cubicBezTo>
                <a:lnTo>
                  <a:pt x="4551064" y="630650"/>
                </a:lnTo>
                <a:cubicBezTo>
                  <a:pt x="4542054" y="611400"/>
                  <a:pt x="4521984" y="599113"/>
                  <a:pt x="4497410" y="599113"/>
                </a:cubicBezTo>
                <a:cubicBezTo>
                  <a:pt x="4461367" y="599113"/>
                  <a:pt x="4433926" y="626555"/>
                  <a:pt x="4433926" y="663416"/>
                </a:cubicBezTo>
                <a:cubicBezTo>
                  <a:pt x="4433926" y="700278"/>
                  <a:pt x="4461367" y="727720"/>
                  <a:pt x="4497410" y="727720"/>
                </a:cubicBezTo>
                <a:cubicBezTo>
                  <a:pt x="4521984" y="727720"/>
                  <a:pt x="4542054" y="715023"/>
                  <a:pt x="4551883" y="696182"/>
                </a:cubicBezTo>
                <a:lnTo>
                  <a:pt x="4589974" y="717890"/>
                </a:lnTo>
                <a:cubicBezTo>
                  <a:pt x="4572772" y="750246"/>
                  <a:pt x="4537958" y="771135"/>
                  <a:pt x="4497819" y="771135"/>
                </a:cubicBezTo>
                <a:cubicBezTo>
                  <a:pt x="4435974" y="771135"/>
                  <a:pt x="4389692" y="724033"/>
                  <a:pt x="4389692" y="663416"/>
                </a:cubicBezTo>
                <a:cubicBezTo>
                  <a:pt x="4389692" y="602390"/>
                  <a:pt x="4435974" y="555698"/>
                  <a:pt x="4497819" y="555698"/>
                </a:cubicBezTo>
                <a:close/>
                <a:moveTo>
                  <a:pt x="3983469" y="555698"/>
                </a:moveTo>
                <a:cubicBezTo>
                  <a:pt x="4044496" y="555698"/>
                  <a:pt x="4086273" y="604847"/>
                  <a:pt x="4086273" y="663826"/>
                </a:cubicBezTo>
                <a:cubicBezTo>
                  <a:pt x="4086273" y="669970"/>
                  <a:pt x="4085453" y="676523"/>
                  <a:pt x="4084634" y="682257"/>
                </a:cubicBezTo>
                <a:lnTo>
                  <a:pt x="3921623" y="682257"/>
                </a:lnTo>
                <a:cubicBezTo>
                  <a:pt x="3928586" y="714204"/>
                  <a:pt x="3954389" y="730587"/>
                  <a:pt x="3987155" y="730587"/>
                </a:cubicBezTo>
                <a:cubicBezTo>
                  <a:pt x="4011730" y="730587"/>
                  <a:pt x="4030161" y="719528"/>
                  <a:pt x="4039990" y="705193"/>
                </a:cubicBezTo>
                <a:lnTo>
                  <a:pt x="4076443" y="726491"/>
                </a:lnTo>
                <a:cubicBezTo>
                  <a:pt x="4057602" y="754342"/>
                  <a:pt x="4026884" y="771135"/>
                  <a:pt x="3986746" y="771135"/>
                </a:cubicBezTo>
                <a:cubicBezTo>
                  <a:pt x="3919166" y="771135"/>
                  <a:pt x="3875341" y="724853"/>
                  <a:pt x="3875341" y="663416"/>
                </a:cubicBezTo>
                <a:cubicBezTo>
                  <a:pt x="3875341" y="602799"/>
                  <a:pt x="3919166" y="555698"/>
                  <a:pt x="3983469" y="555698"/>
                </a:cubicBezTo>
                <a:close/>
                <a:moveTo>
                  <a:pt x="3158175" y="555698"/>
                </a:moveTo>
                <a:cubicBezTo>
                  <a:pt x="3190123" y="555698"/>
                  <a:pt x="3214287" y="568805"/>
                  <a:pt x="3229852" y="590102"/>
                </a:cubicBezTo>
                <a:lnTo>
                  <a:pt x="3229852" y="561023"/>
                </a:lnTo>
                <a:lnTo>
                  <a:pt x="3274085" y="561023"/>
                </a:lnTo>
                <a:lnTo>
                  <a:pt x="3274085" y="765810"/>
                </a:lnTo>
                <a:lnTo>
                  <a:pt x="3229852" y="765810"/>
                </a:lnTo>
                <a:lnTo>
                  <a:pt x="3229852" y="736321"/>
                </a:lnTo>
                <a:cubicBezTo>
                  <a:pt x="3214287" y="758028"/>
                  <a:pt x="3190123" y="771135"/>
                  <a:pt x="3158175" y="771135"/>
                </a:cubicBezTo>
                <a:cubicBezTo>
                  <a:pt x="3102474" y="771135"/>
                  <a:pt x="3056192" y="724033"/>
                  <a:pt x="3056192" y="663416"/>
                </a:cubicBezTo>
                <a:cubicBezTo>
                  <a:pt x="3056192" y="602390"/>
                  <a:pt x="3102474" y="555698"/>
                  <a:pt x="3158175" y="555698"/>
                </a:cubicBezTo>
                <a:close/>
                <a:moveTo>
                  <a:pt x="2459470" y="555698"/>
                </a:moveTo>
                <a:cubicBezTo>
                  <a:pt x="2520496" y="555698"/>
                  <a:pt x="2562273" y="604847"/>
                  <a:pt x="2562273" y="663826"/>
                </a:cubicBezTo>
                <a:cubicBezTo>
                  <a:pt x="2562273" y="669970"/>
                  <a:pt x="2561454" y="676523"/>
                  <a:pt x="2560634" y="682257"/>
                </a:cubicBezTo>
                <a:lnTo>
                  <a:pt x="2397624" y="682257"/>
                </a:lnTo>
                <a:cubicBezTo>
                  <a:pt x="2404587" y="714204"/>
                  <a:pt x="2430390" y="730587"/>
                  <a:pt x="2463156" y="730587"/>
                </a:cubicBezTo>
                <a:cubicBezTo>
                  <a:pt x="2487730" y="730587"/>
                  <a:pt x="2506161" y="719528"/>
                  <a:pt x="2515991" y="705193"/>
                </a:cubicBezTo>
                <a:lnTo>
                  <a:pt x="2552443" y="726491"/>
                </a:lnTo>
                <a:cubicBezTo>
                  <a:pt x="2533602" y="754342"/>
                  <a:pt x="2502884" y="771135"/>
                  <a:pt x="2462746" y="771135"/>
                </a:cubicBezTo>
                <a:cubicBezTo>
                  <a:pt x="2395166" y="771135"/>
                  <a:pt x="2351342" y="724853"/>
                  <a:pt x="2351342" y="663416"/>
                </a:cubicBezTo>
                <a:cubicBezTo>
                  <a:pt x="2351342" y="602799"/>
                  <a:pt x="2395166" y="555698"/>
                  <a:pt x="2459470" y="555698"/>
                </a:cubicBezTo>
                <a:close/>
                <a:moveTo>
                  <a:pt x="1706995" y="555698"/>
                </a:moveTo>
                <a:cubicBezTo>
                  <a:pt x="1747133" y="555698"/>
                  <a:pt x="1781947" y="576587"/>
                  <a:pt x="1798329" y="608533"/>
                </a:cubicBezTo>
                <a:lnTo>
                  <a:pt x="1760239" y="630650"/>
                </a:lnTo>
                <a:cubicBezTo>
                  <a:pt x="1751229" y="611400"/>
                  <a:pt x="1731160" y="599113"/>
                  <a:pt x="1706585" y="599113"/>
                </a:cubicBezTo>
                <a:cubicBezTo>
                  <a:pt x="1670542" y="599113"/>
                  <a:pt x="1643101" y="626555"/>
                  <a:pt x="1643101" y="663416"/>
                </a:cubicBezTo>
                <a:cubicBezTo>
                  <a:pt x="1643101" y="700278"/>
                  <a:pt x="1670542" y="727720"/>
                  <a:pt x="1706585" y="727720"/>
                </a:cubicBezTo>
                <a:cubicBezTo>
                  <a:pt x="1731160" y="727720"/>
                  <a:pt x="1751229" y="715023"/>
                  <a:pt x="1761059" y="696182"/>
                </a:cubicBezTo>
                <a:lnTo>
                  <a:pt x="1799149" y="717890"/>
                </a:lnTo>
                <a:cubicBezTo>
                  <a:pt x="1781947" y="750246"/>
                  <a:pt x="1747133" y="771135"/>
                  <a:pt x="1706995" y="771135"/>
                </a:cubicBezTo>
                <a:cubicBezTo>
                  <a:pt x="1645148" y="771135"/>
                  <a:pt x="1598867" y="724033"/>
                  <a:pt x="1598867" y="663416"/>
                </a:cubicBezTo>
                <a:cubicBezTo>
                  <a:pt x="1598867" y="602390"/>
                  <a:pt x="1645148" y="555698"/>
                  <a:pt x="1706995" y="555698"/>
                </a:cubicBezTo>
                <a:close/>
                <a:moveTo>
                  <a:pt x="956063" y="555698"/>
                </a:moveTo>
                <a:cubicBezTo>
                  <a:pt x="989648" y="555698"/>
                  <a:pt x="1017499" y="571262"/>
                  <a:pt x="1031834" y="598294"/>
                </a:cubicBezTo>
                <a:lnTo>
                  <a:pt x="994562" y="619182"/>
                </a:lnTo>
                <a:cubicBezTo>
                  <a:pt x="987190" y="603209"/>
                  <a:pt x="972855" y="595837"/>
                  <a:pt x="956063" y="595837"/>
                </a:cubicBezTo>
                <a:cubicBezTo>
                  <a:pt x="940089" y="595837"/>
                  <a:pt x="926164" y="602799"/>
                  <a:pt x="926164" y="617544"/>
                </a:cubicBezTo>
                <a:cubicBezTo>
                  <a:pt x="926164" y="654815"/>
                  <a:pt x="1036339" y="632289"/>
                  <a:pt x="1036339" y="708060"/>
                </a:cubicBezTo>
                <a:cubicBezTo>
                  <a:pt x="1036339" y="749018"/>
                  <a:pt x="1000706" y="771135"/>
                  <a:pt x="956472" y="771135"/>
                </a:cubicBezTo>
                <a:cubicBezTo>
                  <a:pt x="915514" y="771135"/>
                  <a:pt x="886025" y="752704"/>
                  <a:pt x="872919" y="723214"/>
                </a:cubicBezTo>
                <a:lnTo>
                  <a:pt x="911009" y="701097"/>
                </a:lnTo>
                <a:cubicBezTo>
                  <a:pt x="917562" y="719528"/>
                  <a:pt x="933945" y="730587"/>
                  <a:pt x="956472" y="730587"/>
                </a:cubicBezTo>
                <a:cubicBezTo>
                  <a:pt x="976132" y="730587"/>
                  <a:pt x="991286" y="724033"/>
                  <a:pt x="991286" y="707651"/>
                </a:cubicBezTo>
                <a:cubicBezTo>
                  <a:pt x="991286" y="671198"/>
                  <a:pt x="881110" y="691677"/>
                  <a:pt x="881110" y="618363"/>
                </a:cubicBezTo>
                <a:cubicBezTo>
                  <a:pt x="881110" y="579863"/>
                  <a:pt x="914286" y="555698"/>
                  <a:pt x="956063" y="555698"/>
                </a:cubicBezTo>
                <a:close/>
                <a:moveTo>
                  <a:pt x="719776" y="555698"/>
                </a:moveTo>
                <a:cubicBezTo>
                  <a:pt x="751723" y="555698"/>
                  <a:pt x="775888" y="568805"/>
                  <a:pt x="791451" y="590102"/>
                </a:cubicBezTo>
                <a:lnTo>
                  <a:pt x="791451" y="561023"/>
                </a:lnTo>
                <a:lnTo>
                  <a:pt x="835686" y="561023"/>
                </a:lnTo>
                <a:lnTo>
                  <a:pt x="835686" y="765810"/>
                </a:lnTo>
                <a:lnTo>
                  <a:pt x="791451" y="765810"/>
                </a:lnTo>
                <a:lnTo>
                  <a:pt x="791451" y="736321"/>
                </a:lnTo>
                <a:cubicBezTo>
                  <a:pt x="775888" y="758028"/>
                  <a:pt x="751723" y="771135"/>
                  <a:pt x="719776" y="771135"/>
                </a:cubicBezTo>
                <a:cubicBezTo>
                  <a:pt x="664074" y="771135"/>
                  <a:pt x="617792" y="724033"/>
                  <a:pt x="617792" y="663416"/>
                </a:cubicBezTo>
                <a:cubicBezTo>
                  <a:pt x="617792" y="602390"/>
                  <a:pt x="664074" y="555698"/>
                  <a:pt x="719776" y="555698"/>
                </a:cubicBezTo>
                <a:close/>
                <a:moveTo>
                  <a:pt x="222628" y="555698"/>
                </a:moveTo>
                <a:cubicBezTo>
                  <a:pt x="268500" y="555698"/>
                  <a:pt x="301266" y="586826"/>
                  <a:pt x="301266" y="640071"/>
                </a:cubicBezTo>
                <a:lnTo>
                  <a:pt x="301266" y="765810"/>
                </a:lnTo>
                <a:lnTo>
                  <a:pt x="257032" y="765810"/>
                </a:lnTo>
                <a:lnTo>
                  <a:pt x="257032" y="644576"/>
                </a:lnTo>
                <a:cubicBezTo>
                  <a:pt x="257032" y="613448"/>
                  <a:pt x="239011" y="597065"/>
                  <a:pt x="211160" y="597065"/>
                </a:cubicBezTo>
                <a:cubicBezTo>
                  <a:pt x="182080" y="597065"/>
                  <a:pt x="159144" y="614267"/>
                  <a:pt x="159144" y="656044"/>
                </a:cubicBezTo>
                <a:lnTo>
                  <a:pt x="159144" y="765810"/>
                </a:lnTo>
                <a:lnTo>
                  <a:pt x="114910" y="765810"/>
                </a:lnTo>
                <a:lnTo>
                  <a:pt x="114910" y="561023"/>
                </a:lnTo>
                <a:lnTo>
                  <a:pt x="159144" y="561023"/>
                </a:lnTo>
                <a:lnTo>
                  <a:pt x="159144" y="587235"/>
                </a:lnTo>
                <a:cubicBezTo>
                  <a:pt x="172660" y="565938"/>
                  <a:pt x="194777" y="555698"/>
                  <a:pt x="222628" y="555698"/>
                </a:cubicBezTo>
                <a:close/>
                <a:moveTo>
                  <a:pt x="6969719" y="503682"/>
                </a:moveTo>
                <a:lnTo>
                  <a:pt x="6969719" y="561023"/>
                </a:lnTo>
                <a:lnTo>
                  <a:pt x="7020506" y="561023"/>
                </a:lnTo>
                <a:lnTo>
                  <a:pt x="7020506" y="603618"/>
                </a:lnTo>
                <a:lnTo>
                  <a:pt x="6969719" y="603618"/>
                </a:lnTo>
                <a:lnTo>
                  <a:pt x="6969719" y="701916"/>
                </a:lnTo>
                <a:cubicBezTo>
                  <a:pt x="6969719" y="728129"/>
                  <a:pt x="6986921" y="727720"/>
                  <a:pt x="7020506" y="726081"/>
                </a:cubicBezTo>
                <a:lnTo>
                  <a:pt x="7020506" y="765810"/>
                </a:lnTo>
                <a:cubicBezTo>
                  <a:pt x="6952517" y="774002"/>
                  <a:pt x="6925485" y="755161"/>
                  <a:pt x="6925485" y="701916"/>
                </a:cubicBezTo>
                <a:lnTo>
                  <a:pt x="6925485" y="603618"/>
                </a:lnTo>
                <a:lnTo>
                  <a:pt x="6887804" y="603618"/>
                </a:lnTo>
                <a:lnTo>
                  <a:pt x="6887804" y="561023"/>
                </a:lnTo>
                <a:lnTo>
                  <a:pt x="6925485" y="561023"/>
                </a:lnTo>
                <a:lnTo>
                  <a:pt x="6925485" y="516789"/>
                </a:lnTo>
                <a:close/>
                <a:moveTo>
                  <a:pt x="5283794" y="503682"/>
                </a:moveTo>
                <a:lnTo>
                  <a:pt x="5283794" y="561023"/>
                </a:lnTo>
                <a:lnTo>
                  <a:pt x="5334582" y="561023"/>
                </a:lnTo>
                <a:lnTo>
                  <a:pt x="5334582" y="603618"/>
                </a:lnTo>
                <a:lnTo>
                  <a:pt x="5283794" y="603618"/>
                </a:lnTo>
                <a:lnTo>
                  <a:pt x="5283794" y="701916"/>
                </a:lnTo>
                <a:cubicBezTo>
                  <a:pt x="5283794" y="728129"/>
                  <a:pt x="5300996" y="727720"/>
                  <a:pt x="5334582" y="726081"/>
                </a:cubicBezTo>
                <a:lnTo>
                  <a:pt x="5334582" y="765810"/>
                </a:lnTo>
                <a:cubicBezTo>
                  <a:pt x="5266592" y="774002"/>
                  <a:pt x="5239560" y="755161"/>
                  <a:pt x="5239560" y="701916"/>
                </a:cubicBezTo>
                <a:lnTo>
                  <a:pt x="5239560" y="603618"/>
                </a:lnTo>
                <a:lnTo>
                  <a:pt x="5201879" y="603618"/>
                </a:lnTo>
                <a:lnTo>
                  <a:pt x="5201879" y="561023"/>
                </a:lnTo>
                <a:lnTo>
                  <a:pt x="5239560" y="561023"/>
                </a:lnTo>
                <a:lnTo>
                  <a:pt x="5239560" y="516789"/>
                </a:lnTo>
                <a:close/>
                <a:moveTo>
                  <a:pt x="3388319" y="503682"/>
                </a:moveTo>
                <a:lnTo>
                  <a:pt x="3388319" y="561023"/>
                </a:lnTo>
                <a:lnTo>
                  <a:pt x="3439106" y="561023"/>
                </a:lnTo>
                <a:lnTo>
                  <a:pt x="3439106" y="603618"/>
                </a:lnTo>
                <a:lnTo>
                  <a:pt x="3388319" y="603618"/>
                </a:lnTo>
                <a:lnTo>
                  <a:pt x="3388319" y="701916"/>
                </a:lnTo>
                <a:cubicBezTo>
                  <a:pt x="3388319" y="728129"/>
                  <a:pt x="3405521" y="727720"/>
                  <a:pt x="3439106" y="726081"/>
                </a:cubicBezTo>
                <a:lnTo>
                  <a:pt x="3439106" y="765810"/>
                </a:lnTo>
                <a:cubicBezTo>
                  <a:pt x="3371116" y="774002"/>
                  <a:pt x="3344084" y="755161"/>
                  <a:pt x="3344084" y="701916"/>
                </a:cubicBezTo>
                <a:lnTo>
                  <a:pt x="3344084" y="603618"/>
                </a:lnTo>
                <a:lnTo>
                  <a:pt x="3306404" y="603618"/>
                </a:lnTo>
                <a:lnTo>
                  <a:pt x="3306404" y="561023"/>
                </a:lnTo>
                <a:lnTo>
                  <a:pt x="3344084" y="561023"/>
                </a:lnTo>
                <a:lnTo>
                  <a:pt x="3344084" y="516789"/>
                </a:lnTo>
                <a:close/>
                <a:moveTo>
                  <a:pt x="2740619" y="503682"/>
                </a:moveTo>
                <a:lnTo>
                  <a:pt x="2740619" y="561023"/>
                </a:lnTo>
                <a:lnTo>
                  <a:pt x="2791406" y="561023"/>
                </a:lnTo>
                <a:lnTo>
                  <a:pt x="2791406" y="603618"/>
                </a:lnTo>
                <a:lnTo>
                  <a:pt x="2740619" y="603618"/>
                </a:lnTo>
                <a:lnTo>
                  <a:pt x="2740619" y="701916"/>
                </a:lnTo>
                <a:cubicBezTo>
                  <a:pt x="2740619" y="728129"/>
                  <a:pt x="2757821" y="727720"/>
                  <a:pt x="2791406" y="726081"/>
                </a:cubicBezTo>
                <a:lnTo>
                  <a:pt x="2791406" y="765810"/>
                </a:lnTo>
                <a:cubicBezTo>
                  <a:pt x="2723417" y="774002"/>
                  <a:pt x="2696385" y="755161"/>
                  <a:pt x="2696385" y="701916"/>
                </a:cubicBezTo>
                <a:lnTo>
                  <a:pt x="2696385" y="603618"/>
                </a:lnTo>
                <a:lnTo>
                  <a:pt x="2658704" y="603618"/>
                </a:lnTo>
                <a:lnTo>
                  <a:pt x="2658704" y="561023"/>
                </a:lnTo>
                <a:lnTo>
                  <a:pt x="2696385" y="561023"/>
                </a:lnTo>
                <a:lnTo>
                  <a:pt x="2696385" y="516789"/>
                </a:lnTo>
                <a:close/>
                <a:moveTo>
                  <a:pt x="1892894" y="503682"/>
                </a:moveTo>
                <a:lnTo>
                  <a:pt x="1892894" y="561023"/>
                </a:lnTo>
                <a:lnTo>
                  <a:pt x="1943681" y="561023"/>
                </a:lnTo>
                <a:lnTo>
                  <a:pt x="1943681" y="603618"/>
                </a:lnTo>
                <a:lnTo>
                  <a:pt x="1892894" y="603618"/>
                </a:lnTo>
                <a:lnTo>
                  <a:pt x="1892894" y="701916"/>
                </a:lnTo>
                <a:cubicBezTo>
                  <a:pt x="1892894" y="728129"/>
                  <a:pt x="1910096" y="727720"/>
                  <a:pt x="1943681" y="726081"/>
                </a:cubicBezTo>
                <a:lnTo>
                  <a:pt x="1943681" y="765810"/>
                </a:lnTo>
                <a:cubicBezTo>
                  <a:pt x="1875692" y="774002"/>
                  <a:pt x="1848659" y="755161"/>
                  <a:pt x="1848659" y="701916"/>
                </a:cubicBezTo>
                <a:lnTo>
                  <a:pt x="1848659" y="603618"/>
                </a:lnTo>
                <a:lnTo>
                  <a:pt x="1810979" y="603618"/>
                </a:lnTo>
                <a:lnTo>
                  <a:pt x="1810979" y="561023"/>
                </a:lnTo>
                <a:lnTo>
                  <a:pt x="1848659" y="561023"/>
                </a:lnTo>
                <a:lnTo>
                  <a:pt x="1848659" y="516789"/>
                </a:lnTo>
                <a:close/>
                <a:moveTo>
                  <a:pt x="1140419" y="503682"/>
                </a:moveTo>
                <a:lnTo>
                  <a:pt x="1140419" y="561023"/>
                </a:lnTo>
                <a:lnTo>
                  <a:pt x="1191206" y="561023"/>
                </a:lnTo>
                <a:lnTo>
                  <a:pt x="1191206" y="603618"/>
                </a:lnTo>
                <a:lnTo>
                  <a:pt x="1140419" y="603618"/>
                </a:lnTo>
                <a:lnTo>
                  <a:pt x="1140419" y="701916"/>
                </a:lnTo>
                <a:cubicBezTo>
                  <a:pt x="1140419" y="728129"/>
                  <a:pt x="1157621" y="727720"/>
                  <a:pt x="1191206" y="726081"/>
                </a:cubicBezTo>
                <a:lnTo>
                  <a:pt x="1191206" y="765810"/>
                </a:lnTo>
                <a:cubicBezTo>
                  <a:pt x="1123217" y="774002"/>
                  <a:pt x="1096185" y="755161"/>
                  <a:pt x="1096185" y="701916"/>
                </a:cubicBezTo>
                <a:lnTo>
                  <a:pt x="1096185" y="603618"/>
                </a:lnTo>
                <a:lnTo>
                  <a:pt x="1058504" y="603618"/>
                </a:lnTo>
                <a:lnTo>
                  <a:pt x="1058504" y="561023"/>
                </a:lnTo>
                <a:lnTo>
                  <a:pt x="1096185" y="561023"/>
                </a:lnTo>
                <a:lnTo>
                  <a:pt x="1096185" y="516789"/>
                </a:lnTo>
                <a:close/>
                <a:moveTo>
                  <a:pt x="6730975" y="479108"/>
                </a:moveTo>
                <a:lnTo>
                  <a:pt x="6780124" y="479108"/>
                </a:lnTo>
                <a:lnTo>
                  <a:pt x="6751454" y="585597"/>
                </a:lnTo>
                <a:lnTo>
                  <a:pt x="6714592" y="585597"/>
                </a:lnTo>
                <a:close/>
                <a:moveTo>
                  <a:pt x="6661347" y="479108"/>
                </a:moveTo>
                <a:lnTo>
                  <a:pt x="6710497" y="479108"/>
                </a:lnTo>
                <a:lnTo>
                  <a:pt x="6681826" y="585597"/>
                </a:lnTo>
                <a:lnTo>
                  <a:pt x="6644964" y="585597"/>
                </a:lnTo>
                <a:close/>
                <a:moveTo>
                  <a:pt x="6554076" y="479108"/>
                </a:moveTo>
                <a:lnTo>
                  <a:pt x="6598310" y="479108"/>
                </a:lnTo>
                <a:lnTo>
                  <a:pt x="6598310" y="765810"/>
                </a:lnTo>
                <a:lnTo>
                  <a:pt x="6554076" y="765810"/>
                </a:lnTo>
                <a:lnTo>
                  <a:pt x="6554076" y="736321"/>
                </a:lnTo>
                <a:cubicBezTo>
                  <a:pt x="6538512" y="758028"/>
                  <a:pt x="6514347" y="771135"/>
                  <a:pt x="6482401" y="771135"/>
                </a:cubicBezTo>
                <a:cubicBezTo>
                  <a:pt x="6426699" y="771135"/>
                  <a:pt x="6380417" y="724033"/>
                  <a:pt x="6380417" y="663416"/>
                </a:cubicBezTo>
                <a:cubicBezTo>
                  <a:pt x="6380417" y="602390"/>
                  <a:pt x="6426699" y="555698"/>
                  <a:pt x="6482401" y="555698"/>
                </a:cubicBezTo>
                <a:cubicBezTo>
                  <a:pt x="6514347" y="555698"/>
                  <a:pt x="6538512" y="568805"/>
                  <a:pt x="6554076" y="590102"/>
                </a:cubicBezTo>
                <a:close/>
                <a:moveTo>
                  <a:pt x="5127823" y="479108"/>
                </a:moveTo>
                <a:lnTo>
                  <a:pt x="5176972" y="479108"/>
                </a:lnTo>
                <a:lnTo>
                  <a:pt x="5148301" y="585597"/>
                </a:lnTo>
                <a:lnTo>
                  <a:pt x="5111439" y="585597"/>
                </a:lnTo>
                <a:close/>
                <a:moveTo>
                  <a:pt x="4313977" y="479108"/>
                </a:moveTo>
                <a:lnTo>
                  <a:pt x="4350839" y="479108"/>
                </a:lnTo>
                <a:lnTo>
                  <a:pt x="4334456" y="585597"/>
                </a:lnTo>
                <a:lnTo>
                  <a:pt x="4285307" y="585597"/>
                </a:lnTo>
                <a:close/>
                <a:moveTo>
                  <a:pt x="4244350" y="479108"/>
                </a:moveTo>
                <a:lnTo>
                  <a:pt x="4281211" y="479108"/>
                </a:lnTo>
                <a:lnTo>
                  <a:pt x="4264828" y="585597"/>
                </a:lnTo>
                <a:lnTo>
                  <a:pt x="4215679" y="585597"/>
                </a:lnTo>
                <a:close/>
                <a:moveTo>
                  <a:pt x="2829534" y="479108"/>
                </a:moveTo>
                <a:lnTo>
                  <a:pt x="2873768" y="479108"/>
                </a:lnTo>
                <a:lnTo>
                  <a:pt x="2873768" y="587235"/>
                </a:lnTo>
                <a:cubicBezTo>
                  <a:pt x="2887285" y="565938"/>
                  <a:pt x="2909402" y="555698"/>
                  <a:pt x="2937253" y="555698"/>
                </a:cubicBezTo>
                <a:cubicBezTo>
                  <a:pt x="2983125" y="555698"/>
                  <a:pt x="3015891" y="586826"/>
                  <a:pt x="3015891" y="640071"/>
                </a:cubicBezTo>
                <a:lnTo>
                  <a:pt x="3015891" y="765810"/>
                </a:lnTo>
                <a:lnTo>
                  <a:pt x="2971658" y="765810"/>
                </a:lnTo>
                <a:lnTo>
                  <a:pt x="2971658" y="644576"/>
                </a:lnTo>
                <a:cubicBezTo>
                  <a:pt x="2971658" y="613448"/>
                  <a:pt x="2953636" y="597065"/>
                  <a:pt x="2925785" y="597065"/>
                </a:cubicBezTo>
                <a:cubicBezTo>
                  <a:pt x="2896705" y="597065"/>
                  <a:pt x="2873768" y="614267"/>
                  <a:pt x="2873768" y="656044"/>
                </a:cubicBezTo>
                <a:lnTo>
                  <a:pt x="2873768" y="765810"/>
                </a:lnTo>
                <a:lnTo>
                  <a:pt x="2829534" y="765810"/>
                </a:lnTo>
                <a:close/>
                <a:moveTo>
                  <a:pt x="7566527" y="473783"/>
                </a:moveTo>
                <a:cubicBezTo>
                  <a:pt x="7582090" y="473783"/>
                  <a:pt x="7594788" y="486480"/>
                  <a:pt x="7594788" y="502044"/>
                </a:cubicBezTo>
                <a:cubicBezTo>
                  <a:pt x="7594788" y="517198"/>
                  <a:pt x="7582090" y="530305"/>
                  <a:pt x="7566527" y="530305"/>
                </a:cubicBezTo>
                <a:cubicBezTo>
                  <a:pt x="7550963" y="530305"/>
                  <a:pt x="7538266" y="517198"/>
                  <a:pt x="7538266" y="502044"/>
                </a:cubicBezTo>
                <a:cubicBezTo>
                  <a:pt x="7538266" y="486480"/>
                  <a:pt x="7550963" y="473783"/>
                  <a:pt x="7566527" y="473783"/>
                </a:cubicBezTo>
                <a:close/>
                <a:moveTo>
                  <a:pt x="7518368" y="473783"/>
                </a:moveTo>
                <a:lnTo>
                  <a:pt x="7518368" y="516379"/>
                </a:lnTo>
                <a:cubicBezTo>
                  <a:pt x="7487240" y="513512"/>
                  <a:pt x="7470038" y="525390"/>
                  <a:pt x="7470038" y="556927"/>
                </a:cubicBezTo>
                <a:lnTo>
                  <a:pt x="7470038" y="561023"/>
                </a:lnTo>
                <a:lnTo>
                  <a:pt x="7518368" y="561023"/>
                </a:lnTo>
                <a:lnTo>
                  <a:pt x="7518368" y="603618"/>
                </a:lnTo>
                <a:lnTo>
                  <a:pt x="7470038" y="603618"/>
                </a:lnTo>
                <a:lnTo>
                  <a:pt x="7470038" y="765810"/>
                </a:lnTo>
                <a:lnTo>
                  <a:pt x="7425805" y="765810"/>
                </a:lnTo>
                <a:lnTo>
                  <a:pt x="7425805" y="603618"/>
                </a:lnTo>
                <a:lnTo>
                  <a:pt x="7394677" y="603618"/>
                </a:lnTo>
                <a:lnTo>
                  <a:pt x="7394677" y="561023"/>
                </a:lnTo>
                <a:lnTo>
                  <a:pt x="7425805" y="561023"/>
                </a:lnTo>
                <a:lnTo>
                  <a:pt x="7425805" y="556927"/>
                </a:lnTo>
                <a:cubicBezTo>
                  <a:pt x="7425805" y="501634"/>
                  <a:pt x="7456932" y="469687"/>
                  <a:pt x="7518368" y="473783"/>
                </a:cubicBezTo>
                <a:close/>
                <a:moveTo>
                  <a:pt x="5975318" y="473783"/>
                </a:moveTo>
                <a:lnTo>
                  <a:pt x="5975318" y="516379"/>
                </a:lnTo>
                <a:cubicBezTo>
                  <a:pt x="5944191" y="513512"/>
                  <a:pt x="5926989" y="525390"/>
                  <a:pt x="5926989" y="556927"/>
                </a:cubicBezTo>
                <a:lnTo>
                  <a:pt x="5926989" y="561023"/>
                </a:lnTo>
                <a:lnTo>
                  <a:pt x="5975318" y="561023"/>
                </a:lnTo>
                <a:lnTo>
                  <a:pt x="5975318" y="603618"/>
                </a:lnTo>
                <a:lnTo>
                  <a:pt x="5926989" y="603618"/>
                </a:lnTo>
                <a:lnTo>
                  <a:pt x="5926989" y="765810"/>
                </a:lnTo>
                <a:lnTo>
                  <a:pt x="5882755" y="765810"/>
                </a:lnTo>
                <a:lnTo>
                  <a:pt x="5882755" y="603618"/>
                </a:lnTo>
                <a:lnTo>
                  <a:pt x="5851627" y="603618"/>
                </a:lnTo>
                <a:lnTo>
                  <a:pt x="5851627" y="561023"/>
                </a:lnTo>
                <a:lnTo>
                  <a:pt x="5882755" y="561023"/>
                </a:lnTo>
                <a:lnTo>
                  <a:pt x="5882755" y="556927"/>
                </a:lnTo>
                <a:cubicBezTo>
                  <a:pt x="5882755" y="501634"/>
                  <a:pt x="5913882" y="469687"/>
                  <a:pt x="5975318" y="473783"/>
                </a:cubicBezTo>
                <a:close/>
                <a:moveTo>
                  <a:pt x="5841969" y="473783"/>
                </a:moveTo>
                <a:lnTo>
                  <a:pt x="5841969" y="516379"/>
                </a:lnTo>
                <a:cubicBezTo>
                  <a:pt x="5810841" y="513512"/>
                  <a:pt x="5793639" y="525390"/>
                  <a:pt x="5793639" y="556927"/>
                </a:cubicBezTo>
                <a:lnTo>
                  <a:pt x="5793639" y="561023"/>
                </a:lnTo>
                <a:lnTo>
                  <a:pt x="5841969" y="561023"/>
                </a:lnTo>
                <a:lnTo>
                  <a:pt x="5841969" y="603618"/>
                </a:lnTo>
                <a:lnTo>
                  <a:pt x="5793639" y="603618"/>
                </a:lnTo>
                <a:lnTo>
                  <a:pt x="5793639" y="765810"/>
                </a:lnTo>
                <a:lnTo>
                  <a:pt x="5749405" y="765810"/>
                </a:lnTo>
                <a:lnTo>
                  <a:pt x="5749405" y="603618"/>
                </a:lnTo>
                <a:lnTo>
                  <a:pt x="5718277" y="603618"/>
                </a:lnTo>
                <a:lnTo>
                  <a:pt x="5718277" y="561023"/>
                </a:lnTo>
                <a:lnTo>
                  <a:pt x="5749405" y="561023"/>
                </a:lnTo>
                <a:lnTo>
                  <a:pt x="5749405" y="556927"/>
                </a:lnTo>
                <a:cubicBezTo>
                  <a:pt x="5749405" y="501634"/>
                  <a:pt x="5780532" y="469687"/>
                  <a:pt x="5841969" y="473783"/>
                </a:cubicBezTo>
                <a:close/>
                <a:moveTo>
                  <a:pt x="460343" y="473783"/>
                </a:moveTo>
                <a:lnTo>
                  <a:pt x="460343" y="516379"/>
                </a:lnTo>
                <a:cubicBezTo>
                  <a:pt x="429216" y="513512"/>
                  <a:pt x="412013" y="525390"/>
                  <a:pt x="412013" y="556927"/>
                </a:cubicBezTo>
                <a:lnTo>
                  <a:pt x="412013" y="561023"/>
                </a:lnTo>
                <a:lnTo>
                  <a:pt x="460343" y="561023"/>
                </a:lnTo>
                <a:lnTo>
                  <a:pt x="460343" y="603618"/>
                </a:lnTo>
                <a:lnTo>
                  <a:pt x="412013" y="603618"/>
                </a:lnTo>
                <a:lnTo>
                  <a:pt x="412013" y="765810"/>
                </a:lnTo>
                <a:lnTo>
                  <a:pt x="367779" y="765810"/>
                </a:lnTo>
                <a:lnTo>
                  <a:pt x="367779" y="603618"/>
                </a:lnTo>
                <a:lnTo>
                  <a:pt x="336652" y="603618"/>
                </a:lnTo>
                <a:lnTo>
                  <a:pt x="336652" y="561023"/>
                </a:lnTo>
                <a:lnTo>
                  <a:pt x="367779" y="561023"/>
                </a:lnTo>
                <a:lnTo>
                  <a:pt x="367779" y="556927"/>
                </a:lnTo>
                <a:cubicBezTo>
                  <a:pt x="367779" y="501634"/>
                  <a:pt x="398907" y="469687"/>
                  <a:pt x="460343" y="473783"/>
                </a:cubicBezTo>
                <a:close/>
                <a:moveTo>
                  <a:pt x="41777" y="473783"/>
                </a:moveTo>
                <a:cubicBezTo>
                  <a:pt x="57340" y="473783"/>
                  <a:pt x="70037" y="486480"/>
                  <a:pt x="70037" y="502044"/>
                </a:cubicBezTo>
                <a:cubicBezTo>
                  <a:pt x="70037" y="517198"/>
                  <a:pt x="57340" y="530305"/>
                  <a:pt x="41777" y="530305"/>
                </a:cubicBezTo>
                <a:cubicBezTo>
                  <a:pt x="26213" y="530305"/>
                  <a:pt x="13516" y="517198"/>
                  <a:pt x="13516" y="502044"/>
                </a:cubicBezTo>
                <a:cubicBezTo>
                  <a:pt x="13516" y="486480"/>
                  <a:pt x="26213" y="473783"/>
                  <a:pt x="41777" y="473783"/>
                </a:cubicBezTo>
                <a:close/>
                <a:moveTo>
                  <a:pt x="2084632" y="271139"/>
                </a:moveTo>
                <a:cubicBezTo>
                  <a:pt x="2101425" y="271139"/>
                  <a:pt x="2115350" y="284655"/>
                  <a:pt x="2115350" y="301857"/>
                </a:cubicBezTo>
                <a:cubicBezTo>
                  <a:pt x="2115350" y="318649"/>
                  <a:pt x="2101425" y="332575"/>
                  <a:pt x="2084632" y="332575"/>
                </a:cubicBezTo>
                <a:cubicBezTo>
                  <a:pt x="2067430" y="332575"/>
                  <a:pt x="2053914" y="318649"/>
                  <a:pt x="2053914" y="301857"/>
                </a:cubicBezTo>
                <a:cubicBezTo>
                  <a:pt x="2053914" y="284655"/>
                  <a:pt x="2067430" y="271139"/>
                  <a:pt x="2084632" y="271139"/>
                </a:cubicBezTo>
                <a:close/>
                <a:moveTo>
                  <a:pt x="1783089" y="211341"/>
                </a:moveTo>
                <a:lnTo>
                  <a:pt x="1783089" y="285883"/>
                </a:lnTo>
                <a:cubicBezTo>
                  <a:pt x="1805616" y="281378"/>
                  <a:pt x="1816674" y="267043"/>
                  <a:pt x="1816674" y="249431"/>
                </a:cubicBezTo>
                <a:cubicBezTo>
                  <a:pt x="1816674" y="230181"/>
                  <a:pt x="1803978" y="220761"/>
                  <a:pt x="1783089" y="211341"/>
                </a:cubicBezTo>
                <a:close/>
                <a:moveTo>
                  <a:pt x="3259569" y="160554"/>
                </a:moveTo>
                <a:cubicBezTo>
                  <a:pt x="3223526" y="160554"/>
                  <a:pt x="3195676" y="187995"/>
                  <a:pt x="3195676" y="225266"/>
                </a:cubicBezTo>
                <a:cubicBezTo>
                  <a:pt x="3195676" y="262538"/>
                  <a:pt x="3223526" y="289979"/>
                  <a:pt x="3259569" y="289979"/>
                </a:cubicBezTo>
                <a:cubicBezTo>
                  <a:pt x="3295612" y="289979"/>
                  <a:pt x="3323463" y="262538"/>
                  <a:pt x="3323463" y="225266"/>
                </a:cubicBezTo>
                <a:cubicBezTo>
                  <a:pt x="3323463" y="187995"/>
                  <a:pt x="3295612" y="160554"/>
                  <a:pt x="3259569" y="160554"/>
                </a:cubicBezTo>
                <a:close/>
                <a:moveTo>
                  <a:pt x="716394" y="160554"/>
                </a:moveTo>
                <a:cubicBezTo>
                  <a:pt x="680352" y="160554"/>
                  <a:pt x="652501" y="187995"/>
                  <a:pt x="652501" y="225266"/>
                </a:cubicBezTo>
                <a:cubicBezTo>
                  <a:pt x="652501" y="262538"/>
                  <a:pt x="680352" y="289979"/>
                  <a:pt x="716394" y="289979"/>
                </a:cubicBezTo>
                <a:cubicBezTo>
                  <a:pt x="752437" y="289979"/>
                  <a:pt x="780288" y="262538"/>
                  <a:pt x="780288" y="225266"/>
                </a:cubicBezTo>
                <a:cubicBezTo>
                  <a:pt x="780288" y="187995"/>
                  <a:pt x="752437" y="160554"/>
                  <a:pt x="716394" y="160554"/>
                </a:cubicBezTo>
                <a:close/>
                <a:moveTo>
                  <a:pt x="7737139" y="159734"/>
                </a:moveTo>
                <a:cubicBezTo>
                  <a:pt x="7700277" y="159734"/>
                  <a:pt x="7672426" y="187176"/>
                  <a:pt x="7672426" y="225266"/>
                </a:cubicBezTo>
                <a:cubicBezTo>
                  <a:pt x="7672426" y="263357"/>
                  <a:pt x="7700277" y="290798"/>
                  <a:pt x="7737139" y="290798"/>
                </a:cubicBezTo>
                <a:cubicBezTo>
                  <a:pt x="7774000" y="290798"/>
                  <a:pt x="7801852" y="263357"/>
                  <a:pt x="7801852" y="225266"/>
                </a:cubicBezTo>
                <a:cubicBezTo>
                  <a:pt x="7801852" y="187176"/>
                  <a:pt x="7774000" y="159734"/>
                  <a:pt x="7737139" y="159734"/>
                </a:cubicBezTo>
                <a:close/>
                <a:moveTo>
                  <a:pt x="7022765" y="159734"/>
                </a:moveTo>
                <a:cubicBezTo>
                  <a:pt x="6985904" y="159734"/>
                  <a:pt x="6958052" y="187176"/>
                  <a:pt x="6958052" y="225266"/>
                </a:cubicBezTo>
                <a:cubicBezTo>
                  <a:pt x="6958052" y="263357"/>
                  <a:pt x="6985904" y="290798"/>
                  <a:pt x="7022765" y="290798"/>
                </a:cubicBezTo>
                <a:cubicBezTo>
                  <a:pt x="7059627" y="290798"/>
                  <a:pt x="7087478" y="263357"/>
                  <a:pt x="7087478" y="225266"/>
                </a:cubicBezTo>
                <a:cubicBezTo>
                  <a:pt x="7087478" y="187176"/>
                  <a:pt x="7059627" y="159734"/>
                  <a:pt x="7022765" y="159734"/>
                </a:cubicBezTo>
                <a:close/>
                <a:moveTo>
                  <a:pt x="6670340" y="159734"/>
                </a:moveTo>
                <a:cubicBezTo>
                  <a:pt x="6633478" y="159734"/>
                  <a:pt x="6605627" y="187176"/>
                  <a:pt x="6605627" y="225266"/>
                </a:cubicBezTo>
                <a:cubicBezTo>
                  <a:pt x="6605627" y="263357"/>
                  <a:pt x="6633478" y="290798"/>
                  <a:pt x="6670340" y="290798"/>
                </a:cubicBezTo>
                <a:cubicBezTo>
                  <a:pt x="6707202" y="290798"/>
                  <a:pt x="6735053" y="263357"/>
                  <a:pt x="6735053" y="225266"/>
                </a:cubicBezTo>
                <a:cubicBezTo>
                  <a:pt x="6735053" y="187176"/>
                  <a:pt x="6707202" y="159734"/>
                  <a:pt x="6670340" y="159734"/>
                </a:cubicBezTo>
                <a:close/>
                <a:moveTo>
                  <a:pt x="6175040" y="159734"/>
                </a:moveTo>
                <a:cubicBezTo>
                  <a:pt x="6138178" y="159734"/>
                  <a:pt x="6110327" y="187176"/>
                  <a:pt x="6110327" y="225266"/>
                </a:cubicBezTo>
                <a:cubicBezTo>
                  <a:pt x="6110327" y="263357"/>
                  <a:pt x="6138178" y="290798"/>
                  <a:pt x="6175040" y="290798"/>
                </a:cubicBezTo>
                <a:cubicBezTo>
                  <a:pt x="6211901" y="290798"/>
                  <a:pt x="6239753" y="263357"/>
                  <a:pt x="6239753" y="225266"/>
                </a:cubicBezTo>
                <a:cubicBezTo>
                  <a:pt x="6239753" y="187176"/>
                  <a:pt x="6211901" y="159734"/>
                  <a:pt x="6175040" y="159734"/>
                </a:cubicBezTo>
                <a:close/>
                <a:moveTo>
                  <a:pt x="5841665" y="159734"/>
                </a:moveTo>
                <a:cubicBezTo>
                  <a:pt x="5804803" y="159734"/>
                  <a:pt x="5776952" y="187176"/>
                  <a:pt x="5776952" y="225266"/>
                </a:cubicBezTo>
                <a:cubicBezTo>
                  <a:pt x="5776952" y="263357"/>
                  <a:pt x="5804803" y="290798"/>
                  <a:pt x="5841665" y="290798"/>
                </a:cubicBezTo>
                <a:cubicBezTo>
                  <a:pt x="5878526" y="290798"/>
                  <a:pt x="5906378" y="263357"/>
                  <a:pt x="5906378" y="225266"/>
                </a:cubicBezTo>
                <a:cubicBezTo>
                  <a:pt x="5906378" y="187176"/>
                  <a:pt x="5878526" y="159734"/>
                  <a:pt x="5841665" y="159734"/>
                </a:cubicBezTo>
                <a:close/>
                <a:moveTo>
                  <a:pt x="5355890" y="159734"/>
                </a:moveTo>
                <a:cubicBezTo>
                  <a:pt x="5319027" y="159734"/>
                  <a:pt x="5291177" y="187176"/>
                  <a:pt x="5291177" y="225266"/>
                </a:cubicBezTo>
                <a:cubicBezTo>
                  <a:pt x="5291177" y="263357"/>
                  <a:pt x="5319027" y="290798"/>
                  <a:pt x="5355890" y="290798"/>
                </a:cubicBezTo>
                <a:cubicBezTo>
                  <a:pt x="5392751" y="290798"/>
                  <a:pt x="5420602" y="263357"/>
                  <a:pt x="5420602" y="225266"/>
                </a:cubicBezTo>
                <a:cubicBezTo>
                  <a:pt x="5420602" y="187176"/>
                  <a:pt x="5392751" y="159734"/>
                  <a:pt x="5355890" y="159734"/>
                </a:cubicBezTo>
                <a:close/>
                <a:moveTo>
                  <a:pt x="8537648" y="158915"/>
                </a:moveTo>
                <a:cubicBezTo>
                  <a:pt x="8500377" y="158915"/>
                  <a:pt x="8472525" y="186357"/>
                  <a:pt x="8472525" y="223218"/>
                </a:cubicBezTo>
                <a:cubicBezTo>
                  <a:pt x="8472525" y="260080"/>
                  <a:pt x="8500377" y="287522"/>
                  <a:pt x="8537648" y="287522"/>
                </a:cubicBezTo>
                <a:cubicBezTo>
                  <a:pt x="8574919" y="287522"/>
                  <a:pt x="8602770" y="260080"/>
                  <a:pt x="8602770" y="223218"/>
                </a:cubicBezTo>
                <a:cubicBezTo>
                  <a:pt x="8602770" y="186357"/>
                  <a:pt x="8574919" y="158915"/>
                  <a:pt x="8537648" y="158915"/>
                </a:cubicBezTo>
                <a:close/>
                <a:moveTo>
                  <a:pt x="1203398" y="158915"/>
                </a:moveTo>
                <a:cubicBezTo>
                  <a:pt x="1166127" y="158915"/>
                  <a:pt x="1138276" y="186357"/>
                  <a:pt x="1138276" y="223218"/>
                </a:cubicBezTo>
                <a:cubicBezTo>
                  <a:pt x="1138276" y="260080"/>
                  <a:pt x="1166127" y="287522"/>
                  <a:pt x="1203398" y="287522"/>
                </a:cubicBezTo>
                <a:cubicBezTo>
                  <a:pt x="1240670" y="287522"/>
                  <a:pt x="1268521" y="260080"/>
                  <a:pt x="1268521" y="223218"/>
                </a:cubicBezTo>
                <a:cubicBezTo>
                  <a:pt x="1268521" y="186357"/>
                  <a:pt x="1240670" y="158915"/>
                  <a:pt x="1203398" y="158915"/>
                </a:cubicBezTo>
                <a:close/>
                <a:moveTo>
                  <a:pt x="7278711" y="157686"/>
                </a:moveTo>
                <a:cubicBezTo>
                  <a:pt x="7245536" y="157686"/>
                  <a:pt x="7223009" y="177346"/>
                  <a:pt x="7216866" y="208064"/>
                </a:cubicBezTo>
                <a:lnTo>
                  <a:pt x="7337280" y="208064"/>
                </a:lnTo>
                <a:cubicBezTo>
                  <a:pt x="7331137" y="172841"/>
                  <a:pt x="7305333" y="157686"/>
                  <a:pt x="7278711" y="157686"/>
                </a:cubicBezTo>
                <a:close/>
                <a:moveTo>
                  <a:pt x="5611836" y="157686"/>
                </a:moveTo>
                <a:cubicBezTo>
                  <a:pt x="5578660" y="157686"/>
                  <a:pt x="5556134" y="177346"/>
                  <a:pt x="5549990" y="208064"/>
                </a:cubicBezTo>
                <a:lnTo>
                  <a:pt x="5670405" y="208064"/>
                </a:lnTo>
                <a:cubicBezTo>
                  <a:pt x="5664262" y="172841"/>
                  <a:pt x="5638458" y="157686"/>
                  <a:pt x="5611836" y="157686"/>
                </a:cubicBezTo>
                <a:close/>
                <a:moveTo>
                  <a:pt x="8106384" y="122873"/>
                </a:moveTo>
                <a:lnTo>
                  <a:pt x="8150619" y="122873"/>
                </a:lnTo>
                <a:lnTo>
                  <a:pt x="8150619" y="327660"/>
                </a:lnTo>
                <a:lnTo>
                  <a:pt x="8106384" y="327660"/>
                </a:lnTo>
                <a:close/>
                <a:moveTo>
                  <a:pt x="7873080" y="122873"/>
                </a:moveTo>
                <a:lnTo>
                  <a:pt x="7921410" y="122873"/>
                </a:lnTo>
                <a:lnTo>
                  <a:pt x="7982436" y="271548"/>
                </a:lnTo>
                <a:lnTo>
                  <a:pt x="8034862" y="122873"/>
                </a:lnTo>
                <a:lnTo>
                  <a:pt x="8081962" y="122873"/>
                </a:lnTo>
                <a:lnTo>
                  <a:pt x="8003324" y="334213"/>
                </a:lnTo>
                <a:cubicBezTo>
                  <a:pt x="7984074" y="386229"/>
                  <a:pt x="7950489" y="412442"/>
                  <a:pt x="7903388" y="409575"/>
                </a:cubicBezTo>
                <a:lnTo>
                  <a:pt x="7903388" y="368208"/>
                </a:lnTo>
                <a:cubicBezTo>
                  <a:pt x="7932058" y="369846"/>
                  <a:pt x="7947622" y="355102"/>
                  <a:pt x="7957862" y="328070"/>
                </a:cubicBezTo>
                <a:lnTo>
                  <a:pt x="7959910" y="323974"/>
                </a:lnTo>
                <a:close/>
                <a:moveTo>
                  <a:pt x="4778064" y="122873"/>
                </a:moveTo>
                <a:lnTo>
                  <a:pt x="4822298" y="122873"/>
                </a:lnTo>
                <a:lnTo>
                  <a:pt x="4822298" y="244107"/>
                </a:lnTo>
                <a:cubicBezTo>
                  <a:pt x="4822298" y="275235"/>
                  <a:pt x="4840320" y="291618"/>
                  <a:pt x="4868171" y="291618"/>
                </a:cubicBezTo>
                <a:cubicBezTo>
                  <a:pt x="4897251" y="291618"/>
                  <a:pt x="4920187" y="274415"/>
                  <a:pt x="4920187" y="232639"/>
                </a:cubicBezTo>
                <a:lnTo>
                  <a:pt x="4920187" y="122873"/>
                </a:lnTo>
                <a:lnTo>
                  <a:pt x="4964421" y="122873"/>
                </a:lnTo>
                <a:lnTo>
                  <a:pt x="4964421" y="327660"/>
                </a:lnTo>
                <a:lnTo>
                  <a:pt x="4920187" y="327660"/>
                </a:lnTo>
                <a:lnTo>
                  <a:pt x="4920187" y="301447"/>
                </a:lnTo>
                <a:cubicBezTo>
                  <a:pt x="4906671" y="322745"/>
                  <a:pt x="4884554" y="332985"/>
                  <a:pt x="4856703" y="332985"/>
                </a:cubicBezTo>
                <a:cubicBezTo>
                  <a:pt x="4810830" y="332985"/>
                  <a:pt x="4778064" y="301857"/>
                  <a:pt x="4778064" y="248612"/>
                </a:cubicBezTo>
                <a:close/>
                <a:moveTo>
                  <a:pt x="4168464" y="122873"/>
                </a:moveTo>
                <a:lnTo>
                  <a:pt x="4212698" y="122873"/>
                </a:lnTo>
                <a:lnTo>
                  <a:pt x="4212698" y="244107"/>
                </a:lnTo>
                <a:cubicBezTo>
                  <a:pt x="4212698" y="275235"/>
                  <a:pt x="4230720" y="291618"/>
                  <a:pt x="4258571" y="291618"/>
                </a:cubicBezTo>
                <a:cubicBezTo>
                  <a:pt x="4287651" y="291618"/>
                  <a:pt x="4310587" y="274415"/>
                  <a:pt x="4310587" y="232639"/>
                </a:cubicBezTo>
                <a:lnTo>
                  <a:pt x="4310587" y="122873"/>
                </a:lnTo>
                <a:lnTo>
                  <a:pt x="4354821" y="122873"/>
                </a:lnTo>
                <a:lnTo>
                  <a:pt x="4354821" y="327660"/>
                </a:lnTo>
                <a:lnTo>
                  <a:pt x="4310587" y="327660"/>
                </a:lnTo>
                <a:lnTo>
                  <a:pt x="4310587" y="301447"/>
                </a:lnTo>
                <a:cubicBezTo>
                  <a:pt x="4297071" y="322745"/>
                  <a:pt x="4274954" y="332985"/>
                  <a:pt x="4247103" y="332985"/>
                </a:cubicBezTo>
                <a:cubicBezTo>
                  <a:pt x="4201230" y="332985"/>
                  <a:pt x="4168464" y="301857"/>
                  <a:pt x="4168464" y="248612"/>
                </a:cubicBezTo>
                <a:close/>
                <a:moveTo>
                  <a:pt x="3743935" y="122873"/>
                </a:moveTo>
                <a:lnTo>
                  <a:pt x="3788169" y="122873"/>
                </a:lnTo>
                <a:lnTo>
                  <a:pt x="3788169" y="327660"/>
                </a:lnTo>
                <a:lnTo>
                  <a:pt x="3743935" y="327660"/>
                </a:lnTo>
                <a:close/>
                <a:moveTo>
                  <a:pt x="3067660" y="122873"/>
                </a:moveTo>
                <a:lnTo>
                  <a:pt x="3111894" y="122873"/>
                </a:lnTo>
                <a:lnTo>
                  <a:pt x="3111894" y="327660"/>
                </a:lnTo>
                <a:lnTo>
                  <a:pt x="3067660" y="327660"/>
                </a:lnTo>
                <a:close/>
                <a:moveTo>
                  <a:pt x="2781910" y="122873"/>
                </a:moveTo>
                <a:lnTo>
                  <a:pt x="2826143" y="122873"/>
                </a:lnTo>
                <a:lnTo>
                  <a:pt x="2826143" y="327660"/>
                </a:lnTo>
                <a:lnTo>
                  <a:pt x="2781910" y="327660"/>
                </a:lnTo>
                <a:close/>
                <a:moveTo>
                  <a:pt x="863289" y="122873"/>
                </a:moveTo>
                <a:lnTo>
                  <a:pt x="907523" y="122873"/>
                </a:lnTo>
                <a:lnTo>
                  <a:pt x="907523" y="244107"/>
                </a:lnTo>
                <a:cubicBezTo>
                  <a:pt x="907523" y="275235"/>
                  <a:pt x="925544" y="291618"/>
                  <a:pt x="953395" y="291618"/>
                </a:cubicBezTo>
                <a:cubicBezTo>
                  <a:pt x="982475" y="291618"/>
                  <a:pt x="1005411" y="274415"/>
                  <a:pt x="1005411" y="232639"/>
                </a:cubicBezTo>
                <a:lnTo>
                  <a:pt x="1005411" y="122873"/>
                </a:lnTo>
                <a:lnTo>
                  <a:pt x="1049646" y="122873"/>
                </a:lnTo>
                <a:lnTo>
                  <a:pt x="1049646" y="327660"/>
                </a:lnTo>
                <a:lnTo>
                  <a:pt x="1005411" y="327660"/>
                </a:lnTo>
                <a:lnTo>
                  <a:pt x="1005411" y="301447"/>
                </a:lnTo>
                <a:cubicBezTo>
                  <a:pt x="991896" y="322745"/>
                  <a:pt x="969778" y="332985"/>
                  <a:pt x="941927" y="332985"/>
                </a:cubicBezTo>
                <a:cubicBezTo>
                  <a:pt x="896055" y="332985"/>
                  <a:pt x="863289" y="301857"/>
                  <a:pt x="863289" y="248612"/>
                </a:cubicBezTo>
                <a:close/>
                <a:moveTo>
                  <a:pt x="2746344" y="119186"/>
                </a:moveTo>
                <a:lnTo>
                  <a:pt x="2746344" y="167107"/>
                </a:lnTo>
                <a:cubicBezTo>
                  <a:pt x="2717264" y="165059"/>
                  <a:pt x="2683269" y="178575"/>
                  <a:pt x="2683269" y="224447"/>
                </a:cubicBezTo>
                <a:lnTo>
                  <a:pt x="2683269" y="327660"/>
                </a:lnTo>
                <a:lnTo>
                  <a:pt x="2639035" y="327660"/>
                </a:lnTo>
                <a:lnTo>
                  <a:pt x="2639035" y="122873"/>
                </a:lnTo>
                <a:lnTo>
                  <a:pt x="2683269" y="122873"/>
                </a:lnTo>
                <a:lnTo>
                  <a:pt x="2683269" y="157277"/>
                </a:lnTo>
                <a:cubicBezTo>
                  <a:pt x="2695556" y="129426"/>
                  <a:pt x="2720540" y="119186"/>
                  <a:pt x="2746344" y="119186"/>
                </a:cubicBezTo>
                <a:close/>
                <a:moveTo>
                  <a:pt x="584168" y="119186"/>
                </a:moveTo>
                <a:lnTo>
                  <a:pt x="584168" y="167107"/>
                </a:lnTo>
                <a:cubicBezTo>
                  <a:pt x="555089" y="165059"/>
                  <a:pt x="521094" y="178575"/>
                  <a:pt x="521094" y="224447"/>
                </a:cubicBezTo>
                <a:lnTo>
                  <a:pt x="521094" y="327660"/>
                </a:lnTo>
                <a:lnTo>
                  <a:pt x="476860" y="327660"/>
                </a:lnTo>
                <a:lnTo>
                  <a:pt x="476860" y="122873"/>
                </a:lnTo>
                <a:lnTo>
                  <a:pt x="521094" y="122873"/>
                </a:lnTo>
                <a:lnTo>
                  <a:pt x="521094" y="157277"/>
                </a:lnTo>
                <a:cubicBezTo>
                  <a:pt x="533381" y="129426"/>
                  <a:pt x="558365" y="119186"/>
                  <a:pt x="584168" y="119186"/>
                </a:cubicBezTo>
                <a:close/>
                <a:moveTo>
                  <a:pt x="8531504" y="117548"/>
                </a:moveTo>
                <a:cubicBezTo>
                  <a:pt x="8563041" y="117548"/>
                  <a:pt x="8587206" y="131064"/>
                  <a:pt x="8602770" y="153181"/>
                </a:cubicBezTo>
                <a:lnTo>
                  <a:pt x="8602770" y="122873"/>
                </a:lnTo>
                <a:lnTo>
                  <a:pt x="8646185" y="122873"/>
                </a:lnTo>
                <a:lnTo>
                  <a:pt x="8646185" y="318240"/>
                </a:lnTo>
                <a:cubicBezTo>
                  <a:pt x="8646185" y="384182"/>
                  <a:pt x="8594579" y="414900"/>
                  <a:pt x="8540925" y="414900"/>
                </a:cubicBezTo>
                <a:cubicBezTo>
                  <a:pt x="8495871" y="414900"/>
                  <a:pt x="8461057" y="398107"/>
                  <a:pt x="8443855" y="365341"/>
                </a:cubicBezTo>
                <a:lnTo>
                  <a:pt x="8481946" y="343224"/>
                </a:lnTo>
                <a:cubicBezTo>
                  <a:pt x="8490956" y="360836"/>
                  <a:pt x="8506110" y="374761"/>
                  <a:pt x="8541744" y="374761"/>
                </a:cubicBezTo>
                <a:cubicBezTo>
                  <a:pt x="8579834" y="374761"/>
                  <a:pt x="8602770" y="353873"/>
                  <a:pt x="8602770" y="318240"/>
                </a:cubicBezTo>
                <a:lnTo>
                  <a:pt x="8602770" y="293256"/>
                </a:lnTo>
                <a:cubicBezTo>
                  <a:pt x="8587206" y="315373"/>
                  <a:pt x="8563041" y="328889"/>
                  <a:pt x="8531504" y="328889"/>
                </a:cubicBezTo>
                <a:cubicBezTo>
                  <a:pt x="8473754" y="328889"/>
                  <a:pt x="8428291" y="281788"/>
                  <a:pt x="8428291" y="223218"/>
                </a:cubicBezTo>
                <a:cubicBezTo>
                  <a:pt x="8428291" y="164649"/>
                  <a:pt x="8473754" y="117548"/>
                  <a:pt x="8531504" y="117548"/>
                </a:cubicBezTo>
                <a:close/>
                <a:moveTo>
                  <a:pt x="8309353" y="117548"/>
                </a:moveTo>
                <a:cubicBezTo>
                  <a:pt x="8355226" y="117548"/>
                  <a:pt x="8387992" y="148676"/>
                  <a:pt x="8387992" y="201921"/>
                </a:cubicBezTo>
                <a:lnTo>
                  <a:pt x="8387992" y="327660"/>
                </a:lnTo>
                <a:lnTo>
                  <a:pt x="8343757" y="327660"/>
                </a:lnTo>
                <a:lnTo>
                  <a:pt x="8343757" y="206426"/>
                </a:lnTo>
                <a:cubicBezTo>
                  <a:pt x="8343757" y="175298"/>
                  <a:pt x="8325736" y="158915"/>
                  <a:pt x="8297885" y="158915"/>
                </a:cubicBezTo>
                <a:cubicBezTo>
                  <a:pt x="8268805" y="158915"/>
                  <a:pt x="8245869" y="176117"/>
                  <a:pt x="8245869" y="217894"/>
                </a:cubicBezTo>
                <a:lnTo>
                  <a:pt x="8245869" y="327660"/>
                </a:lnTo>
                <a:lnTo>
                  <a:pt x="8201635" y="327660"/>
                </a:lnTo>
                <a:lnTo>
                  <a:pt x="8201635" y="122873"/>
                </a:lnTo>
                <a:lnTo>
                  <a:pt x="8245869" y="122873"/>
                </a:lnTo>
                <a:lnTo>
                  <a:pt x="8245869" y="149085"/>
                </a:lnTo>
                <a:cubicBezTo>
                  <a:pt x="8259385" y="127788"/>
                  <a:pt x="8281502" y="117548"/>
                  <a:pt x="8309353" y="117548"/>
                </a:cubicBezTo>
                <a:close/>
                <a:moveTo>
                  <a:pt x="7730176" y="117548"/>
                </a:moveTo>
                <a:cubicBezTo>
                  <a:pt x="7762124" y="117548"/>
                  <a:pt x="7786288" y="130655"/>
                  <a:pt x="7801852" y="151952"/>
                </a:cubicBezTo>
                <a:lnTo>
                  <a:pt x="7801852" y="122873"/>
                </a:lnTo>
                <a:lnTo>
                  <a:pt x="7846086" y="122873"/>
                </a:lnTo>
                <a:lnTo>
                  <a:pt x="7846086" y="327660"/>
                </a:lnTo>
                <a:lnTo>
                  <a:pt x="7801852" y="327660"/>
                </a:lnTo>
                <a:lnTo>
                  <a:pt x="7801852" y="298171"/>
                </a:lnTo>
                <a:cubicBezTo>
                  <a:pt x="7786288" y="319878"/>
                  <a:pt x="7762124" y="332985"/>
                  <a:pt x="7730176" y="332985"/>
                </a:cubicBezTo>
                <a:cubicBezTo>
                  <a:pt x="7674474" y="332985"/>
                  <a:pt x="7628192" y="285883"/>
                  <a:pt x="7628192" y="225266"/>
                </a:cubicBezTo>
                <a:cubicBezTo>
                  <a:pt x="7628192" y="164240"/>
                  <a:pt x="7674474" y="117548"/>
                  <a:pt x="7730176" y="117548"/>
                </a:cubicBezTo>
                <a:close/>
                <a:moveTo>
                  <a:pt x="7517246" y="117548"/>
                </a:moveTo>
                <a:cubicBezTo>
                  <a:pt x="7557384" y="117548"/>
                  <a:pt x="7592198" y="138436"/>
                  <a:pt x="7608580" y="170383"/>
                </a:cubicBezTo>
                <a:lnTo>
                  <a:pt x="7570490" y="192500"/>
                </a:lnTo>
                <a:cubicBezTo>
                  <a:pt x="7561479" y="173250"/>
                  <a:pt x="7541410" y="160963"/>
                  <a:pt x="7516836" y="160963"/>
                </a:cubicBezTo>
                <a:cubicBezTo>
                  <a:pt x="7480793" y="160963"/>
                  <a:pt x="7453352" y="188405"/>
                  <a:pt x="7453352" y="225266"/>
                </a:cubicBezTo>
                <a:cubicBezTo>
                  <a:pt x="7453352" y="262128"/>
                  <a:pt x="7480793" y="289570"/>
                  <a:pt x="7516836" y="289570"/>
                </a:cubicBezTo>
                <a:cubicBezTo>
                  <a:pt x="7541410" y="289570"/>
                  <a:pt x="7561479" y="276873"/>
                  <a:pt x="7571310" y="258032"/>
                </a:cubicBezTo>
                <a:lnTo>
                  <a:pt x="7609400" y="279740"/>
                </a:lnTo>
                <a:cubicBezTo>
                  <a:pt x="7592198" y="312096"/>
                  <a:pt x="7557384" y="332985"/>
                  <a:pt x="7517246" y="332985"/>
                </a:cubicBezTo>
                <a:cubicBezTo>
                  <a:pt x="7455400" y="332985"/>
                  <a:pt x="7409118" y="285883"/>
                  <a:pt x="7409118" y="225266"/>
                </a:cubicBezTo>
                <a:cubicBezTo>
                  <a:pt x="7409118" y="164240"/>
                  <a:pt x="7455400" y="117548"/>
                  <a:pt x="7517246" y="117548"/>
                </a:cubicBezTo>
                <a:close/>
                <a:moveTo>
                  <a:pt x="7279121" y="117548"/>
                </a:moveTo>
                <a:cubicBezTo>
                  <a:pt x="7340148" y="117548"/>
                  <a:pt x="7381924" y="166697"/>
                  <a:pt x="7381924" y="225676"/>
                </a:cubicBezTo>
                <a:cubicBezTo>
                  <a:pt x="7381924" y="231820"/>
                  <a:pt x="7381105" y="238373"/>
                  <a:pt x="7380286" y="244107"/>
                </a:cubicBezTo>
                <a:lnTo>
                  <a:pt x="7217275" y="244107"/>
                </a:lnTo>
                <a:cubicBezTo>
                  <a:pt x="7224238" y="276054"/>
                  <a:pt x="7250041" y="292437"/>
                  <a:pt x="7282807" y="292437"/>
                </a:cubicBezTo>
                <a:cubicBezTo>
                  <a:pt x="7307382" y="292437"/>
                  <a:pt x="7325812" y="281378"/>
                  <a:pt x="7335642" y="267043"/>
                </a:cubicBezTo>
                <a:lnTo>
                  <a:pt x="7372094" y="288341"/>
                </a:lnTo>
                <a:cubicBezTo>
                  <a:pt x="7353254" y="316192"/>
                  <a:pt x="7322536" y="332985"/>
                  <a:pt x="7282398" y="332985"/>
                </a:cubicBezTo>
                <a:cubicBezTo>
                  <a:pt x="7214817" y="332985"/>
                  <a:pt x="7170993" y="286703"/>
                  <a:pt x="7170993" y="225266"/>
                </a:cubicBezTo>
                <a:cubicBezTo>
                  <a:pt x="7170993" y="164649"/>
                  <a:pt x="7214817" y="117548"/>
                  <a:pt x="7279121" y="117548"/>
                </a:cubicBezTo>
                <a:close/>
                <a:moveTo>
                  <a:pt x="6442454" y="117548"/>
                </a:moveTo>
                <a:cubicBezTo>
                  <a:pt x="6488327" y="117548"/>
                  <a:pt x="6521093" y="148676"/>
                  <a:pt x="6521093" y="201921"/>
                </a:cubicBezTo>
                <a:lnTo>
                  <a:pt x="6521093" y="327660"/>
                </a:lnTo>
                <a:lnTo>
                  <a:pt x="6476858" y="327660"/>
                </a:lnTo>
                <a:lnTo>
                  <a:pt x="6476858" y="206426"/>
                </a:lnTo>
                <a:cubicBezTo>
                  <a:pt x="6476858" y="175298"/>
                  <a:pt x="6458837" y="158915"/>
                  <a:pt x="6430986" y="158915"/>
                </a:cubicBezTo>
                <a:cubicBezTo>
                  <a:pt x="6401907" y="158915"/>
                  <a:pt x="6378970" y="176117"/>
                  <a:pt x="6378970" y="217894"/>
                </a:cubicBezTo>
                <a:lnTo>
                  <a:pt x="6378970" y="327660"/>
                </a:lnTo>
                <a:lnTo>
                  <a:pt x="6334736" y="327660"/>
                </a:lnTo>
                <a:lnTo>
                  <a:pt x="6334736" y="122873"/>
                </a:lnTo>
                <a:lnTo>
                  <a:pt x="6378970" y="122873"/>
                </a:lnTo>
                <a:lnTo>
                  <a:pt x="6378970" y="149085"/>
                </a:lnTo>
                <a:cubicBezTo>
                  <a:pt x="6392486" y="127788"/>
                  <a:pt x="6414603" y="117548"/>
                  <a:pt x="6442454" y="117548"/>
                </a:cubicBezTo>
                <a:close/>
                <a:moveTo>
                  <a:pt x="6168077" y="117548"/>
                </a:moveTo>
                <a:cubicBezTo>
                  <a:pt x="6200024" y="117548"/>
                  <a:pt x="6224189" y="130655"/>
                  <a:pt x="6239753" y="151952"/>
                </a:cubicBezTo>
                <a:lnTo>
                  <a:pt x="6239753" y="122873"/>
                </a:lnTo>
                <a:lnTo>
                  <a:pt x="6283986" y="122873"/>
                </a:lnTo>
                <a:lnTo>
                  <a:pt x="6283986" y="327660"/>
                </a:lnTo>
                <a:lnTo>
                  <a:pt x="6239753" y="327660"/>
                </a:lnTo>
                <a:lnTo>
                  <a:pt x="6239753" y="298171"/>
                </a:lnTo>
                <a:cubicBezTo>
                  <a:pt x="6224189" y="319878"/>
                  <a:pt x="6200024" y="332985"/>
                  <a:pt x="6168077" y="332985"/>
                </a:cubicBezTo>
                <a:cubicBezTo>
                  <a:pt x="6112375" y="332985"/>
                  <a:pt x="6066093" y="285883"/>
                  <a:pt x="6066093" y="225266"/>
                </a:cubicBezTo>
                <a:cubicBezTo>
                  <a:pt x="6066093" y="164240"/>
                  <a:pt x="6112375" y="117548"/>
                  <a:pt x="6168077" y="117548"/>
                </a:cubicBezTo>
                <a:close/>
                <a:moveTo>
                  <a:pt x="5612246" y="117548"/>
                </a:moveTo>
                <a:cubicBezTo>
                  <a:pt x="5673272" y="117548"/>
                  <a:pt x="5715049" y="166697"/>
                  <a:pt x="5715049" y="225676"/>
                </a:cubicBezTo>
                <a:cubicBezTo>
                  <a:pt x="5715049" y="231820"/>
                  <a:pt x="5714229" y="238373"/>
                  <a:pt x="5713410" y="244107"/>
                </a:cubicBezTo>
                <a:lnTo>
                  <a:pt x="5550399" y="244107"/>
                </a:lnTo>
                <a:cubicBezTo>
                  <a:pt x="5557362" y="276054"/>
                  <a:pt x="5583165" y="292437"/>
                  <a:pt x="5615931" y="292437"/>
                </a:cubicBezTo>
                <a:cubicBezTo>
                  <a:pt x="5640506" y="292437"/>
                  <a:pt x="5658937" y="281378"/>
                  <a:pt x="5668766" y="267043"/>
                </a:cubicBezTo>
                <a:lnTo>
                  <a:pt x="5705219" y="288341"/>
                </a:lnTo>
                <a:cubicBezTo>
                  <a:pt x="5686378" y="316192"/>
                  <a:pt x="5655660" y="332985"/>
                  <a:pt x="5615522" y="332985"/>
                </a:cubicBezTo>
                <a:cubicBezTo>
                  <a:pt x="5547942" y="332985"/>
                  <a:pt x="5504118" y="286703"/>
                  <a:pt x="5504118" y="225266"/>
                </a:cubicBezTo>
                <a:cubicBezTo>
                  <a:pt x="5504118" y="164649"/>
                  <a:pt x="5547942" y="117548"/>
                  <a:pt x="5612246" y="117548"/>
                </a:cubicBezTo>
                <a:close/>
                <a:moveTo>
                  <a:pt x="5128004" y="117548"/>
                </a:moveTo>
                <a:cubicBezTo>
                  <a:pt x="5173876" y="117548"/>
                  <a:pt x="5206642" y="148676"/>
                  <a:pt x="5206642" y="201921"/>
                </a:cubicBezTo>
                <a:lnTo>
                  <a:pt x="5206642" y="327660"/>
                </a:lnTo>
                <a:lnTo>
                  <a:pt x="5162408" y="327660"/>
                </a:lnTo>
                <a:lnTo>
                  <a:pt x="5162408" y="206426"/>
                </a:lnTo>
                <a:cubicBezTo>
                  <a:pt x="5162408" y="175298"/>
                  <a:pt x="5144387" y="158915"/>
                  <a:pt x="5116536" y="158915"/>
                </a:cubicBezTo>
                <a:cubicBezTo>
                  <a:pt x="5087455" y="158915"/>
                  <a:pt x="5064520" y="176117"/>
                  <a:pt x="5064520" y="217894"/>
                </a:cubicBezTo>
                <a:lnTo>
                  <a:pt x="5064520" y="327660"/>
                </a:lnTo>
                <a:lnTo>
                  <a:pt x="5020286" y="327660"/>
                </a:lnTo>
                <a:lnTo>
                  <a:pt x="5020286" y="122873"/>
                </a:lnTo>
                <a:lnTo>
                  <a:pt x="5064520" y="122873"/>
                </a:lnTo>
                <a:lnTo>
                  <a:pt x="5064520" y="149085"/>
                </a:lnTo>
                <a:cubicBezTo>
                  <a:pt x="5078036" y="127788"/>
                  <a:pt x="5100152" y="117548"/>
                  <a:pt x="5128004" y="117548"/>
                </a:cubicBezTo>
                <a:close/>
                <a:moveTo>
                  <a:pt x="4518403" y="117548"/>
                </a:moveTo>
                <a:cubicBezTo>
                  <a:pt x="4564276" y="117548"/>
                  <a:pt x="4597042" y="148676"/>
                  <a:pt x="4597042" y="201921"/>
                </a:cubicBezTo>
                <a:lnTo>
                  <a:pt x="4597042" y="327660"/>
                </a:lnTo>
                <a:lnTo>
                  <a:pt x="4552808" y="327660"/>
                </a:lnTo>
                <a:lnTo>
                  <a:pt x="4552808" y="206426"/>
                </a:lnTo>
                <a:cubicBezTo>
                  <a:pt x="4552808" y="175298"/>
                  <a:pt x="4534786" y="158915"/>
                  <a:pt x="4506935" y="158915"/>
                </a:cubicBezTo>
                <a:cubicBezTo>
                  <a:pt x="4477855" y="158915"/>
                  <a:pt x="4454919" y="176117"/>
                  <a:pt x="4454919" y="217894"/>
                </a:cubicBezTo>
                <a:lnTo>
                  <a:pt x="4454919" y="327660"/>
                </a:lnTo>
                <a:lnTo>
                  <a:pt x="4410685" y="327660"/>
                </a:lnTo>
                <a:lnTo>
                  <a:pt x="4410685" y="122873"/>
                </a:lnTo>
                <a:lnTo>
                  <a:pt x="4454919" y="122873"/>
                </a:lnTo>
                <a:lnTo>
                  <a:pt x="4454919" y="149085"/>
                </a:lnTo>
                <a:cubicBezTo>
                  <a:pt x="4468435" y="127788"/>
                  <a:pt x="4490552" y="117548"/>
                  <a:pt x="4518403" y="117548"/>
                </a:cubicBezTo>
                <a:close/>
                <a:moveTo>
                  <a:pt x="3946903" y="117548"/>
                </a:moveTo>
                <a:cubicBezTo>
                  <a:pt x="3992776" y="117548"/>
                  <a:pt x="4025542" y="148676"/>
                  <a:pt x="4025542" y="201921"/>
                </a:cubicBezTo>
                <a:lnTo>
                  <a:pt x="4025542" y="327660"/>
                </a:lnTo>
                <a:lnTo>
                  <a:pt x="3981307" y="327660"/>
                </a:lnTo>
                <a:lnTo>
                  <a:pt x="3981307" y="206426"/>
                </a:lnTo>
                <a:cubicBezTo>
                  <a:pt x="3981307" y="175298"/>
                  <a:pt x="3963286" y="158915"/>
                  <a:pt x="3935435" y="158915"/>
                </a:cubicBezTo>
                <a:cubicBezTo>
                  <a:pt x="3906355" y="158915"/>
                  <a:pt x="3883419" y="176117"/>
                  <a:pt x="3883419" y="217894"/>
                </a:cubicBezTo>
                <a:lnTo>
                  <a:pt x="3883419" y="327660"/>
                </a:lnTo>
                <a:lnTo>
                  <a:pt x="3839185" y="327660"/>
                </a:lnTo>
                <a:lnTo>
                  <a:pt x="3839185" y="122873"/>
                </a:lnTo>
                <a:lnTo>
                  <a:pt x="3883419" y="122873"/>
                </a:lnTo>
                <a:lnTo>
                  <a:pt x="3883419" y="149085"/>
                </a:lnTo>
                <a:cubicBezTo>
                  <a:pt x="3896935" y="127788"/>
                  <a:pt x="3919052" y="117548"/>
                  <a:pt x="3946903" y="117548"/>
                </a:cubicBezTo>
                <a:close/>
                <a:moveTo>
                  <a:pt x="3518278" y="117548"/>
                </a:moveTo>
                <a:cubicBezTo>
                  <a:pt x="3564150" y="117548"/>
                  <a:pt x="3596916" y="148676"/>
                  <a:pt x="3596916" y="201921"/>
                </a:cubicBezTo>
                <a:lnTo>
                  <a:pt x="3596916" y="327660"/>
                </a:lnTo>
                <a:lnTo>
                  <a:pt x="3552682" y="327660"/>
                </a:lnTo>
                <a:lnTo>
                  <a:pt x="3552682" y="206426"/>
                </a:lnTo>
                <a:cubicBezTo>
                  <a:pt x="3552682" y="175298"/>
                  <a:pt x="3534661" y="158915"/>
                  <a:pt x="3506809" y="158915"/>
                </a:cubicBezTo>
                <a:cubicBezTo>
                  <a:pt x="3477730" y="158915"/>
                  <a:pt x="3454793" y="176117"/>
                  <a:pt x="3454793" y="217894"/>
                </a:cubicBezTo>
                <a:lnTo>
                  <a:pt x="3454793" y="327660"/>
                </a:lnTo>
                <a:lnTo>
                  <a:pt x="3410559" y="327660"/>
                </a:lnTo>
                <a:lnTo>
                  <a:pt x="3410559" y="122873"/>
                </a:lnTo>
                <a:lnTo>
                  <a:pt x="3454793" y="122873"/>
                </a:lnTo>
                <a:lnTo>
                  <a:pt x="3454793" y="149085"/>
                </a:lnTo>
                <a:cubicBezTo>
                  <a:pt x="3468309" y="127788"/>
                  <a:pt x="3490426" y="117548"/>
                  <a:pt x="3518278" y="117548"/>
                </a:cubicBezTo>
                <a:close/>
                <a:moveTo>
                  <a:pt x="3259569" y="117548"/>
                </a:moveTo>
                <a:cubicBezTo>
                  <a:pt x="3319777" y="117548"/>
                  <a:pt x="3367697" y="164240"/>
                  <a:pt x="3367697" y="225266"/>
                </a:cubicBezTo>
                <a:cubicBezTo>
                  <a:pt x="3367697" y="285883"/>
                  <a:pt x="3319777" y="332985"/>
                  <a:pt x="3259569" y="332985"/>
                </a:cubicBezTo>
                <a:cubicBezTo>
                  <a:pt x="3199772" y="332985"/>
                  <a:pt x="3151441" y="285883"/>
                  <a:pt x="3151441" y="225266"/>
                </a:cubicBezTo>
                <a:cubicBezTo>
                  <a:pt x="3151441" y="164240"/>
                  <a:pt x="3199772" y="117548"/>
                  <a:pt x="3259569" y="117548"/>
                </a:cubicBezTo>
                <a:close/>
                <a:moveTo>
                  <a:pt x="1197254" y="117548"/>
                </a:moveTo>
                <a:cubicBezTo>
                  <a:pt x="1228792" y="117548"/>
                  <a:pt x="1252956" y="131064"/>
                  <a:pt x="1268521" y="153181"/>
                </a:cubicBezTo>
                <a:lnTo>
                  <a:pt x="1268521" y="122873"/>
                </a:lnTo>
                <a:lnTo>
                  <a:pt x="1311935" y="122873"/>
                </a:lnTo>
                <a:lnTo>
                  <a:pt x="1311935" y="318240"/>
                </a:lnTo>
                <a:cubicBezTo>
                  <a:pt x="1311935" y="384182"/>
                  <a:pt x="1260329" y="414900"/>
                  <a:pt x="1206674" y="414900"/>
                </a:cubicBezTo>
                <a:cubicBezTo>
                  <a:pt x="1161621" y="414900"/>
                  <a:pt x="1126807" y="398107"/>
                  <a:pt x="1109605" y="365341"/>
                </a:cubicBezTo>
                <a:lnTo>
                  <a:pt x="1147696" y="343224"/>
                </a:lnTo>
                <a:cubicBezTo>
                  <a:pt x="1156706" y="360836"/>
                  <a:pt x="1171861" y="374761"/>
                  <a:pt x="1207494" y="374761"/>
                </a:cubicBezTo>
                <a:cubicBezTo>
                  <a:pt x="1245584" y="374761"/>
                  <a:pt x="1268521" y="353873"/>
                  <a:pt x="1268521" y="318240"/>
                </a:cubicBezTo>
                <a:lnTo>
                  <a:pt x="1268521" y="293256"/>
                </a:lnTo>
                <a:cubicBezTo>
                  <a:pt x="1252956" y="315373"/>
                  <a:pt x="1228792" y="328889"/>
                  <a:pt x="1197254" y="328889"/>
                </a:cubicBezTo>
                <a:cubicBezTo>
                  <a:pt x="1139504" y="328889"/>
                  <a:pt x="1094042" y="281788"/>
                  <a:pt x="1094042" y="223218"/>
                </a:cubicBezTo>
                <a:cubicBezTo>
                  <a:pt x="1094042" y="164649"/>
                  <a:pt x="1139504" y="117548"/>
                  <a:pt x="1197254" y="117548"/>
                </a:cubicBezTo>
                <a:close/>
                <a:moveTo>
                  <a:pt x="716394" y="117548"/>
                </a:moveTo>
                <a:cubicBezTo>
                  <a:pt x="776602" y="117548"/>
                  <a:pt x="824522" y="164240"/>
                  <a:pt x="824522" y="225266"/>
                </a:cubicBezTo>
                <a:cubicBezTo>
                  <a:pt x="824522" y="285883"/>
                  <a:pt x="776602" y="332985"/>
                  <a:pt x="716394" y="332985"/>
                </a:cubicBezTo>
                <a:cubicBezTo>
                  <a:pt x="656596" y="332985"/>
                  <a:pt x="608267" y="285883"/>
                  <a:pt x="608267" y="225266"/>
                </a:cubicBezTo>
                <a:cubicBezTo>
                  <a:pt x="608267" y="164240"/>
                  <a:pt x="656596" y="117548"/>
                  <a:pt x="716394" y="117548"/>
                </a:cubicBezTo>
                <a:close/>
                <a:moveTo>
                  <a:pt x="1756468" y="82325"/>
                </a:moveTo>
                <a:cubicBezTo>
                  <a:pt x="1736398" y="85601"/>
                  <a:pt x="1723701" y="97889"/>
                  <a:pt x="1723701" y="116319"/>
                </a:cubicBezTo>
                <a:cubicBezTo>
                  <a:pt x="1723701" y="133522"/>
                  <a:pt x="1733531" y="142942"/>
                  <a:pt x="1756468" y="153591"/>
                </a:cubicBezTo>
                <a:close/>
                <a:moveTo>
                  <a:pt x="2550119" y="65532"/>
                </a:moveTo>
                <a:lnTo>
                  <a:pt x="2550119" y="122873"/>
                </a:lnTo>
                <a:lnTo>
                  <a:pt x="2600906" y="122873"/>
                </a:lnTo>
                <a:lnTo>
                  <a:pt x="2600906" y="165468"/>
                </a:lnTo>
                <a:lnTo>
                  <a:pt x="2550119" y="165468"/>
                </a:lnTo>
                <a:lnTo>
                  <a:pt x="2550119" y="263766"/>
                </a:lnTo>
                <a:cubicBezTo>
                  <a:pt x="2550119" y="289979"/>
                  <a:pt x="2567321" y="289570"/>
                  <a:pt x="2600906" y="287931"/>
                </a:cubicBezTo>
                <a:lnTo>
                  <a:pt x="2600906" y="327660"/>
                </a:lnTo>
                <a:cubicBezTo>
                  <a:pt x="2532917" y="335852"/>
                  <a:pt x="2505885" y="317011"/>
                  <a:pt x="2505885" y="263766"/>
                </a:cubicBezTo>
                <a:lnTo>
                  <a:pt x="2505885" y="165468"/>
                </a:lnTo>
                <a:lnTo>
                  <a:pt x="2468204" y="165468"/>
                </a:lnTo>
                <a:lnTo>
                  <a:pt x="2468204" y="122873"/>
                </a:lnTo>
                <a:lnTo>
                  <a:pt x="2505885" y="122873"/>
                </a:lnTo>
                <a:lnTo>
                  <a:pt x="2505885" y="78639"/>
                </a:lnTo>
                <a:close/>
                <a:moveTo>
                  <a:pt x="7087478" y="40958"/>
                </a:moveTo>
                <a:lnTo>
                  <a:pt x="7131712" y="40958"/>
                </a:lnTo>
                <a:lnTo>
                  <a:pt x="7131712" y="327660"/>
                </a:lnTo>
                <a:lnTo>
                  <a:pt x="7087478" y="327660"/>
                </a:lnTo>
                <a:lnTo>
                  <a:pt x="7087478" y="298171"/>
                </a:lnTo>
                <a:cubicBezTo>
                  <a:pt x="7071915" y="319878"/>
                  <a:pt x="7047749" y="332985"/>
                  <a:pt x="7015802" y="332985"/>
                </a:cubicBezTo>
                <a:cubicBezTo>
                  <a:pt x="6960100" y="332985"/>
                  <a:pt x="6913818" y="285883"/>
                  <a:pt x="6913818" y="225266"/>
                </a:cubicBezTo>
                <a:cubicBezTo>
                  <a:pt x="6913818" y="164240"/>
                  <a:pt x="6960100" y="117548"/>
                  <a:pt x="7015802" y="117548"/>
                </a:cubicBezTo>
                <a:cubicBezTo>
                  <a:pt x="7047749" y="117548"/>
                  <a:pt x="7071915" y="130655"/>
                  <a:pt x="7087478" y="151952"/>
                </a:cubicBezTo>
                <a:close/>
                <a:moveTo>
                  <a:pt x="6735053" y="40958"/>
                </a:moveTo>
                <a:lnTo>
                  <a:pt x="6779287" y="40958"/>
                </a:lnTo>
                <a:lnTo>
                  <a:pt x="6779287" y="327660"/>
                </a:lnTo>
                <a:lnTo>
                  <a:pt x="6735053" y="327660"/>
                </a:lnTo>
                <a:lnTo>
                  <a:pt x="6735053" y="298171"/>
                </a:lnTo>
                <a:cubicBezTo>
                  <a:pt x="6719490" y="319878"/>
                  <a:pt x="6695324" y="332985"/>
                  <a:pt x="6663377" y="332985"/>
                </a:cubicBezTo>
                <a:cubicBezTo>
                  <a:pt x="6607675" y="332985"/>
                  <a:pt x="6561393" y="285883"/>
                  <a:pt x="6561393" y="225266"/>
                </a:cubicBezTo>
                <a:cubicBezTo>
                  <a:pt x="6561393" y="164240"/>
                  <a:pt x="6607675" y="117548"/>
                  <a:pt x="6663377" y="117548"/>
                </a:cubicBezTo>
                <a:cubicBezTo>
                  <a:pt x="6695324" y="117548"/>
                  <a:pt x="6719490" y="130655"/>
                  <a:pt x="6735053" y="151952"/>
                </a:cubicBezTo>
                <a:close/>
                <a:moveTo>
                  <a:pt x="5906378" y="40958"/>
                </a:moveTo>
                <a:lnTo>
                  <a:pt x="5950611" y="40958"/>
                </a:lnTo>
                <a:lnTo>
                  <a:pt x="5950611" y="327660"/>
                </a:lnTo>
                <a:lnTo>
                  <a:pt x="5906378" y="327660"/>
                </a:lnTo>
                <a:lnTo>
                  <a:pt x="5906378" y="298171"/>
                </a:lnTo>
                <a:cubicBezTo>
                  <a:pt x="5890813" y="319878"/>
                  <a:pt x="5866649" y="332985"/>
                  <a:pt x="5834702" y="332985"/>
                </a:cubicBezTo>
                <a:cubicBezTo>
                  <a:pt x="5778999" y="332985"/>
                  <a:pt x="5732718" y="285883"/>
                  <a:pt x="5732718" y="225266"/>
                </a:cubicBezTo>
                <a:cubicBezTo>
                  <a:pt x="5732718" y="164240"/>
                  <a:pt x="5778999" y="117548"/>
                  <a:pt x="5834702" y="117548"/>
                </a:cubicBezTo>
                <a:cubicBezTo>
                  <a:pt x="5866649" y="117548"/>
                  <a:pt x="5890813" y="130655"/>
                  <a:pt x="5906378" y="151952"/>
                </a:cubicBezTo>
                <a:close/>
                <a:moveTo>
                  <a:pt x="5420602" y="40958"/>
                </a:moveTo>
                <a:lnTo>
                  <a:pt x="5464836" y="40958"/>
                </a:lnTo>
                <a:lnTo>
                  <a:pt x="5464836" y="327660"/>
                </a:lnTo>
                <a:lnTo>
                  <a:pt x="5420602" y="327660"/>
                </a:lnTo>
                <a:lnTo>
                  <a:pt x="5420602" y="298171"/>
                </a:lnTo>
                <a:cubicBezTo>
                  <a:pt x="5405038" y="319878"/>
                  <a:pt x="5380874" y="332985"/>
                  <a:pt x="5348927" y="332985"/>
                </a:cubicBezTo>
                <a:cubicBezTo>
                  <a:pt x="5293224" y="332985"/>
                  <a:pt x="5246942" y="285883"/>
                  <a:pt x="5246942" y="225266"/>
                </a:cubicBezTo>
                <a:cubicBezTo>
                  <a:pt x="5246942" y="164240"/>
                  <a:pt x="5293224" y="117548"/>
                  <a:pt x="5348927" y="117548"/>
                </a:cubicBezTo>
                <a:cubicBezTo>
                  <a:pt x="5380874" y="117548"/>
                  <a:pt x="5405038" y="130655"/>
                  <a:pt x="5420602" y="151952"/>
                </a:cubicBezTo>
                <a:close/>
                <a:moveTo>
                  <a:pt x="2245109" y="40958"/>
                </a:moveTo>
                <a:lnTo>
                  <a:pt x="2296306" y="40958"/>
                </a:lnTo>
                <a:lnTo>
                  <a:pt x="2197599" y="232229"/>
                </a:lnTo>
                <a:lnTo>
                  <a:pt x="2287295" y="232229"/>
                </a:lnTo>
                <a:lnTo>
                  <a:pt x="2287295" y="157686"/>
                </a:lnTo>
                <a:lnTo>
                  <a:pt x="2334806" y="157686"/>
                </a:lnTo>
                <a:lnTo>
                  <a:pt x="2334806" y="232229"/>
                </a:lnTo>
                <a:lnTo>
                  <a:pt x="2367572" y="232229"/>
                </a:lnTo>
                <a:lnTo>
                  <a:pt x="2367572" y="276054"/>
                </a:lnTo>
                <a:lnTo>
                  <a:pt x="2334806" y="276054"/>
                </a:lnTo>
                <a:lnTo>
                  <a:pt x="2334806" y="327660"/>
                </a:lnTo>
                <a:lnTo>
                  <a:pt x="2287295" y="327660"/>
                </a:lnTo>
                <a:lnTo>
                  <a:pt x="2287295" y="276054"/>
                </a:lnTo>
                <a:lnTo>
                  <a:pt x="2146402" y="276054"/>
                </a:lnTo>
                <a:lnTo>
                  <a:pt x="2146402" y="232229"/>
                </a:lnTo>
                <a:close/>
                <a:moveTo>
                  <a:pt x="1960493" y="40958"/>
                </a:moveTo>
                <a:lnTo>
                  <a:pt x="2001450" y="40958"/>
                </a:lnTo>
                <a:lnTo>
                  <a:pt x="2001450" y="327660"/>
                </a:lnTo>
                <a:lnTo>
                  <a:pt x="1954349" y="327660"/>
                </a:lnTo>
                <a:lnTo>
                  <a:pt x="1954349" y="91335"/>
                </a:lnTo>
                <a:lnTo>
                  <a:pt x="1896599" y="107718"/>
                </a:lnTo>
                <a:lnTo>
                  <a:pt x="1885131" y="67580"/>
                </a:lnTo>
                <a:close/>
                <a:moveTo>
                  <a:pt x="1362685" y="40958"/>
                </a:moveTo>
                <a:lnTo>
                  <a:pt x="1406919" y="40958"/>
                </a:lnTo>
                <a:lnTo>
                  <a:pt x="1406919" y="149085"/>
                </a:lnTo>
                <a:cubicBezTo>
                  <a:pt x="1420435" y="127788"/>
                  <a:pt x="1442552" y="117548"/>
                  <a:pt x="1470403" y="117548"/>
                </a:cubicBezTo>
                <a:cubicBezTo>
                  <a:pt x="1516275" y="117548"/>
                  <a:pt x="1549041" y="148676"/>
                  <a:pt x="1549041" y="201921"/>
                </a:cubicBezTo>
                <a:lnTo>
                  <a:pt x="1549041" y="327660"/>
                </a:lnTo>
                <a:lnTo>
                  <a:pt x="1504807" y="327660"/>
                </a:lnTo>
                <a:lnTo>
                  <a:pt x="1504807" y="206426"/>
                </a:lnTo>
                <a:cubicBezTo>
                  <a:pt x="1504807" y="175298"/>
                  <a:pt x="1486786" y="158915"/>
                  <a:pt x="1458935" y="158915"/>
                </a:cubicBezTo>
                <a:cubicBezTo>
                  <a:pt x="1429855" y="158915"/>
                  <a:pt x="1406919" y="176117"/>
                  <a:pt x="1406919" y="217894"/>
                </a:cubicBezTo>
                <a:lnTo>
                  <a:pt x="1406919" y="327660"/>
                </a:lnTo>
                <a:lnTo>
                  <a:pt x="1362685" y="327660"/>
                </a:lnTo>
                <a:close/>
                <a:moveTo>
                  <a:pt x="238735" y="40958"/>
                </a:moveTo>
                <a:lnTo>
                  <a:pt x="282969" y="40958"/>
                </a:lnTo>
                <a:lnTo>
                  <a:pt x="282969" y="149085"/>
                </a:lnTo>
                <a:cubicBezTo>
                  <a:pt x="296485" y="127788"/>
                  <a:pt x="318602" y="117548"/>
                  <a:pt x="346453" y="117548"/>
                </a:cubicBezTo>
                <a:cubicBezTo>
                  <a:pt x="392325" y="117548"/>
                  <a:pt x="425091" y="148676"/>
                  <a:pt x="425091" y="201921"/>
                </a:cubicBezTo>
                <a:lnTo>
                  <a:pt x="425091" y="327660"/>
                </a:lnTo>
                <a:lnTo>
                  <a:pt x="380857" y="327660"/>
                </a:lnTo>
                <a:lnTo>
                  <a:pt x="380857" y="206426"/>
                </a:lnTo>
                <a:cubicBezTo>
                  <a:pt x="380857" y="175298"/>
                  <a:pt x="362836" y="158915"/>
                  <a:pt x="334985" y="158915"/>
                </a:cubicBezTo>
                <a:cubicBezTo>
                  <a:pt x="305905" y="158915"/>
                  <a:pt x="282969" y="176117"/>
                  <a:pt x="282969" y="217894"/>
                </a:cubicBezTo>
                <a:lnTo>
                  <a:pt x="282969" y="327660"/>
                </a:lnTo>
                <a:lnTo>
                  <a:pt x="238735" y="327660"/>
                </a:lnTo>
                <a:close/>
                <a:moveTo>
                  <a:pt x="0" y="40958"/>
                </a:moveTo>
                <a:lnTo>
                  <a:pt x="208883" y="40958"/>
                </a:lnTo>
                <a:lnTo>
                  <a:pt x="208883" y="86011"/>
                </a:lnTo>
                <a:lnTo>
                  <a:pt x="128197" y="86011"/>
                </a:lnTo>
                <a:lnTo>
                  <a:pt x="128197" y="327660"/>
                </a:lnTo>
                <a:lnTo>
                  <a:pt x="81096" y="327660"/>
                </a:lnTo>
                <a:lnTo>
                  <a:pt x="81096" y="86011"/>
                </a:lnTo>
                <a:lnTo>
                  <a:pt x="0" y="86011"/>
                </a:lnTo>
                <a:close/>
                <a:moveTo>
                  <a:pt x="8128502" y="35633"/>
                </a:moveTo>
                <a:cubicBezTo>
                  <a:pt x="8144065" y="35633"/>
                  <a:pt x="8156762" y="48330"/>
                  <a:pt x="8156762" y="63894"/>
                </a:cubicBezTo>
                <a:cubicBezTo>
                  <a:pt x="8156762" y="79048"/>
                  <a:pt x="8144065" y="92155"/>
                  <a:pt x="8128502" y="92155"/>
                </a:cubicBezTo>
                <a:cubicBezTo>
                  <a:pt x="8112938" y="92155"/>
                  <a:pt x="8100241" y="79048"/>
                  <a:pt x="8100241" y="63894"/>
                </a:cubicBezTo>
                <a:cubicBezTo>
                  <a:pt x="8100241" y="48330"/>
                  <a:pt x="8112938" y="35633"/>
                  <a:pt x="8128502" y="35633"/>
                </a:cubicBezTo>
                <a:close/>
                <a:moveTo>
                  <a:pt x="4756119" y="35633"/>
                </a:moveTo>
                <a:lnTo>
                  <a:pt x="4756119" y="78229"/>
                </a:lnTo>
                <a:cubicBezTo>
                  <a:pt x="4724991" y="75362"/>
                  <a:pt x="4707789" y="87240"/>
                  <a:pt x="4707789" y="118777"/>
                </a:cubicBezTo>
                <a:lnTo>
                  <a:pt x="4707789" y="122873"/>
                </a:lnTo>
                <a:lnTo>
                  <a:pt x="4756119" y="122873"/>
                </a:lnTo>
                <a:lnTo>
                  <a:pt x="4756119" y="165468"/>
                </a:lnTo>
                <a:lnTo>
                  <a:pt x="4707789" y="165468"/>
                </a:lnTo>
                <a:lnTo>
                  <a:pt x="4707789" y="327660"/>
                </a:lnTo>
                <a:lnTo>
                  <a:pt x="4663555" y="327660"/>
                </a:lnTo>
                <a:lnTo>
                  <a:pt x="4663555" y="165468"/>
                </a:lnTo>
                <a:lnTo>
                  <a:pt x="4632427" y="165468"/>
                </a:lnTo>
                <a:lnTo>
                  <a:pt x="4632427" y="122873"/>
                </a:lnTo>
                <a:lnTo>
                  <a:pt x="4663555" y="122873"/>
                </a:lnTo>
                <a:lnTo>
                  <a:pt x="4663555" y="118777"/>
                </a:lnTo>
                <a:cubicBezTo>
                  <a:pt x="4663555" y="63484"/>
                  <a:pt x="4694683" y="31537"/>
                  <a:pt x="4756119" y="35633"/>
                </a:cubicBezTo>
                <a:close/>
                <a:moveTo>
                  <a:pt x="3766052" y="35633"/>
                </a:moveTo>
                <a:cubicBezTo>
                  <a:pt x="3781615" y="35633"/>
                  <a:pt x="3794312" y="48330"/>
                  <a:pt x="3794312" y="63894"/>
                </a:cubicBezTo>
                <a:cubicBezTo>
                  <a:pt x="3794312" y="79048"/>
                  <a:pt x="3781615" y="92155"/>
                  <a:pt x="3766052" y="92155"/>
                </a:cubicBezTo>
                <a:cubicBezTo>
                  <a:pt x="3750488" y="92155"/>
                  <a:pt x="3737791" y="79048"/>
                  <a:pt x="3737791" y="63894"/>
                </a:cubicBezTo>
                <a:cubicBezTo>
                  <a:pt x="3737791" y="48330"/>
                  <a:pt x="3750488" y="35633"/>
                  <a:pt x="3766052" y="35633"/>
                </a:cubicBezTo>
                <a:close/>
                <a:moveTo>
                  <a:pt x="3089777" y="35633"/>
                </a:moveTo>
                <a:cubicBezTo>
                  <a:pt x="3105341" y="35633"/>
                  <a:pt x="3118038" y="48330"/>
                  <a:pt x="3118038" y="63894"/>
                </a:cubicBezTo>
                <a:cubicBezTo>
                  <a:pt x="3118038" y="79048"/>
                  <a:pt x="3105341" y="92155"/>
                  <a:pt x="3089777" y="92155"/>
                </a:cubicBezTo>
                <a:cubicBezTo>
                  <a:pt x="3074213" y="92155"/>
                  <a:pt x="3061516" y="79048"/>
                  <a:pt x="3061516" y="63894"/>
                </a:cubicBezTo>
                <a:cubicBezTo>
                  <a:pt x="3061516" y="48330"/>
                  <a:pt x="3074213" y="35633"/>
                  <a:pt x="3089777" y="35633"/>
                </a:cubicBezTo>
                <a:close/>
                <a:moveTo>
                  <a:pt x="2804027" y="35633"/>
                </a:moveTo>
                <a:cubicBezTo>
                  <a:pt x="2819591" y="35633"/>
                  <a:pt x="2832288" y="48330"/>
                  <a:pt x="2832288" y="63894"/>
                </a:cubicBezTo>
                <a:cubicBezTo>
                  <a:pt x="2832288" y="79048"/>
                  <a:pt x="2819591" y="92155"/>
                  <a:pt x="2804027" y="92155"/>
                </a:cubicBezTo>
                <a:cubicBezTo>
                  <a:pt x="2788463" y="92155"/>
                  <a:pt x="2775766" y="79048"/>
                  <a:pt x="2775766" y="63894"/>
                </a:cubicBezTo>
                <a:cubicBezTo>
                  <a:pt x="2775766" y="48330"/>
                  <a:pt x="2788463" y="35633"/>
                  <a:pt x="2804027" y="35633"/>
                </a:cubicBezTo>
                <a:close/>
                <a:moveTo>
                  <a:pt x="2972410" y="28670"/>
                </a:moveTo>
                <a:lnTo>
                  <a:pt x="3016643" y="28670"/>
                </a:lnTo>
                <a:lnTo>
                  <a:pt x="3016643" y="327660"/>
                </a:lnTo>
                <a:lnTo>
                  <a:pt x="2972410" y="327660"/>
                </a:lnTo>
                <a:close/>
                <a:moveTo>
                  <a:pt x="2877160" y="28670"/>
                </a:moveTo>
                <a:lnTo>
                  <a:pt x="2921394" y="28670"/>
                </a:lnTo>
                <a:lnTo>
                  <a:pt x="2921394" y="327660"/>
                </a:lnTo>
                <a:lnTo>
                  <a:pt x="2877160" y="327660"/>
                </a:lnTo>
                <a:close/>
                <a:moveTo>
                  <a:pt x="1756468" y="0"/>
                </a:moveTo>
                <a:lnTo>
                  <a:pt x="1783089" y="0"/>
                </a:lnTo>
                <a:lnTo>
                  <a:pt x="1783089" y="36452"/>
                </a:lnTo>
                <a:cubicBezTo>
                  <a:pt x="1816265" y="40958"/>
                  <a:pt x="1844526" y="58979"/>
                  <a:pt x="1859270" y="92564"/>
                </a:cubicBezTo>
                <a:lnTo>
                  <a:pt x="1819542" y="115500"/>
                </a:lnTo>
                <a:cubicBezTo>
                  <a:pt x="1812170" y="97069"/>
                  <a:pt x="1799882" y="86830"/>
                  <a:pt x="1783089" y="83144"/>
                </a:cubicBezTo>
                <a:lnTo>
                  <a:pt x="1783089" y="164240"/>
                </a:lnTo>
                <a:cubicBezTo>
                  <a:pt x="1821999" y="178984"/>
                  <a:pt x="1863776" y="194548"/>
                  <a:pt x="1863776" y="249022"/>
                </a:cubicBezTo>
                <a:cubicBezTo>
                  <a:pt x="1863776" y="296532"/>
                  <a:pt x="1829781" y="326431"/>
                  <a:pt x="1783089" y="332165"/>
                </a:cubicBezTo>
                <a:lnTo>
                  <a:pt x="1783089" y="368618"/>
                </a:lnTo>
                <a:lnTo>
                  <a:pt x="1756468" y="368618"/>
                </a:lnTo>
                <a:lnTo>
                  <a:pt x="1756468" y="332575"/>
                </a:lnTo>
                <a:cubicBezTo>
                  <a:pt x="1711004" y="329708"/>
                  <a:pt x="1677829" y="306772"/>
                  <a:pt x="1663493" y="269500"/>
                </a:cubicBezTo>
                <a:lnTo>
                  <a:pt x="1704042" y="246155"/>
                </a:lnTo>
                <a:cubicBezTo>
                  <a:pt x="1713053" y="269091"/>
                  <a:pt x="1729845" y="283426"/>
                  <a:pt x="1756468" y="286293"/>
                </a:cubicBezTo>
                <a:lnTo>
                  <a:pt x="1756468" y="201101"/>
                </a:lnTo>
                <a:cubicBezTo>
                  <a:pt x="1716738" y="186357"/>
                  <a:pt x="1676600" y="168745"/>
                  <a:pt x="1676600" y="116319"/>
                </a:cubicBezTo>
                <a:cubicBezTo>
                  <a:pt x="1676600" y="67990"/>
                  <a:pt x="1713872" y="40138"/>
                  <a:pt x="1756468" y="36043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[T2O] Google Shape;89;p13">
            <a:extLst>
              <a:ext uri="{FF2B5EF4-FFF2-40B4-BE49-F238E27FC236}">
                <a16:creationId xmlns:a16="http://schemas.microsoft.com/office/drawing/2014/main" id="{570E41AB-BCFE-2F48-A090-1750CFEEB7C4}"/>
              </a:ext>
            </a:extLst>
          </p:cNvPr>
          <p:cNvSpPr/>
          <p:nvPr/>
        </p:nvSpPr>
        <p:spPr>
          <a:xfrm>
            <a:off x="1222222" y="3845082"/>
            <a:ext cx="1503788" cy="513884"/>
          </a:xfrm>
          <a:custGeom>
            <a:avLst/>
            <a:gdLst/>
            <a:ahLst/>
            <a:cxnLst/>
            <a:rect l="l" t="t" r="r" b="b"/>
            <a:pathLst>
              <a:path w="1503788" h="513884">
                <a:moveTo>
                  <a:pt x="1435379" y="405098"/>
                </a:moveTo>
                <a:cubicBezTo>
                  <a:pt x="1412234" y="405098"/>
                  <a:pt x="1394746" y="422329"/>
                  <a:pt x="1394746" y="446246"/>
                </a:cubicBezTo>
                <a:cubicBezTo>
                  <a:pt x="1394746" y="470164"/>
                  <a:pt x="1412234" y="487394"/>
                  <a:pt x="1435379" y="487394"/>
                </a:cubicBezTo>
                <a:cubicBezTo>
                  <a:pt x="1458525" y="487394"/>
                  <a:pt x="1476013" y="470164"/>
                  <a:pt x="1476013" y="446246"/>
                </a:cubicBezTo>
                <a:cubicBezTo>
                  <a:pt x="1476013" y="422329"/>
                  <a:pt x="1458525" y="405098"/>
                  <a:pt x="1435379" y="405098"/>
                </a:cubicBezTo>
                <a:close/>
                <a:moveTo>
                  <a:pt x="1121054" y="405098"/>
                </a:moveTo>
                <a:cubicBezTo>
                  <a:pt x="1097909" y="405098"/>
                  <a:pt x="1080421" y="422329"/>
                  <a:pt x="1080421" y="446246"/>
                </a:cubicBezTo>
                <a:cubicBezTo>
                  <a:pt x="1080421" y="470164"/>
                  <a:pt x="1097909" y="487394"/>
                  <a:pt x="1121054" y="487394"/>
                </a:cubicBezTo>
                <a:cubicBezTo>
                  <a:pt x="1144200" y="487394"/>
                  <a:pt x="1161688" y="470164"/>
                  <a:pt x="1161688" y="446246"/>
                </a:cubicBezTo>
                <a:cubicBezTo>
                  <a:pt x="1161688" y="422329"/>
                  <a:pt x="1144200" y="405098"/>
                  <a:pt x="1121054" y="405098"/>
                </a:cubicBezTo>
                <a:close/>
                <a:moveTo>
                  <a:pt x="349529" y="405098"/>
                </a:moveTo>
                <a:cubicBezTo>
                  <a:pt x="326384" y="405098"/>
                  <a:pt x="308896" y="422329"/>
                  <a:pt x="308896" y="446246"/>
                </a:cubicBezTo>
                <a:cubicBezTo>
                  <a:pt x="308896" y="470164"/>
                  <a:pt x="326384" y="487394"/>
                  <a:pt x="349529" y="487394"/>
                </a:cubicBezTo>
                <a:cubicBezTo>
                  <a:pt x="372675" y="487394"/>
                  <a:pt x="390163" y="470164"/>
                  <a:pt x="390163" y="446246"/>
                </a:cubicBezTo>
                <a:cubicBezTo>
                  <a:pt x="390163" y="422329"/>
                  <a:pt x="372675" y="405098"/>
                  <a:pt x="349529" y="405098"/>
                </a:cubicBezTo>
                <a:close/>
                <a:moveTo>
                  <a:pt x="1282208" y="403813"/>
                </a:moveTo>
                <a:cubicBezTo>
                  <a:pt x="1261377" y="403813"/>
                  <a:pt x="1247232" y="416157"/>
                  <a:pt x="1243374" y="435445"/>
                </a:cubicBezTo>
                <a:lnTo>
                  <a:pt x="1318984" y="435445"/>
                </a:lnTo>
                <a:cubicBezTo>
                  <a:pt x="1315126" y="413328"/>
                  <a:pt x="1298924" y="403813"/>
                  <a:pt x="1282208" y="403813"/>
                </a:cubicBezTo>
                <a:close/>
                <a:moveTo>
                  <a:pt x="510683" y="403813"/>
                </a:moveTo>
                <a:cubicBezTo>
                  <a:pt x="489852" y="403813"/>
                  <a:pt x="475707" y="416157"/>
                  <a:pt x="471849" y="435445"/>
                </a:cubicBezTo>
                <a:lnTo>
                  <a:pt x="547459" y="435445"/>
                </a:lnTo>
                <a:cubicBezTo>
                  <a:pt x="543601" y="413328"/>
                  <a:pt x="527399" y="403813"/>
                  <a:pt x="510683" y="403813"/>
                </a:cubicBezTo>
                <a:close/>
                <a:moveTo>
                  <a:pt x="771525" y="381953"/>
                </a:moveTo>
                <a:lnTo>
                  <a:pt x="799300" y="381953"/>
                </a:lnTo>
                <a:lnTo>
                  <a:pt x="799300" y="458077"/>
                </a:lnTo>
                <a:cubicBezTo>
                  <a:pt x="799300" y="477622"/>
                  <a:pt x="810615" y="487909"/>
                  <a:pt x="828103" y="487909"/>
                </a:cubicBezTo>
                <a:cubicBezTo>
                  <a:pt x="846363" y="487909"/>
                  <a:pt x="860765" y="477107"/>
                  <a:pt x="860765" y="450876"/>
                </a:cubicBezTo>
                <a:lnTo>
                  <a:pt x="860765" y="381953"/>
                </a:lnTo>
                <a:lnTo>
                  <a:pt x="888540" y="381953"/>
                </a:lnTo>
                <a:lnTo>
                  <a:pt x="888540" y="510540"/>
                </a:lnTo>
                <a:lnTo>
                  <a:pt x="860765" y="510540"/>
                </a:lnTo>
                <a:lnTo>
                  <a:pt x="860765" y="494081"/>
                </a:lnTo>
                <a:cubicBezTo>
                  <a:pt x="852278" y="507454"/>
                  <a:pt x="838390" y="513884"/>
                  <a:pt x="820902" y="513884"/>
                </a:cubicBezTo>
                <a:cubicBezTo>
                  <a:pt x="792099" y="513884"/>
                  <a:pt x="771525" y="494338"/>
                  <a:pt x="771525" y="460905"/>
                </a:cubicBezTo>
                <a:close/>
                <a:moveTo>
                  <a:pt x="0" y="381953"/>
                </a:moveTo>
                <a:lnTo>
                  <a:pt x="27775" y="381953"/>
                </a:lnTo>
                <a:lnTo>
                  <a:pt x="27775" y="458077"/>
                </a:lnTo>
                <a:cubicBezTo>
                  <a:pt x="27775" y="477622"/>
                  <a:pt x="39090" y="487909"/>
                  <a:pt x="56578" y="487909"/>
                </a:cubicBezTo>
                <a:cubicBezTo>
                  <a:pt x="74838" y="487909"/>
                  <a:pt x="89240" y="477107"/>
                  <a:pt x="89240" y="450876"/>
                </a:cubicBezTo>
                <a:lnTo>
                  <a:pt x="89240" y="381953"/>
                </a:lnTo>
                <a:lnTo>
                  <a:pt x="117015" y="381953"/>
                </a:lnTo>
                <a:lnTo>
                  <a:pt x="117015" y="510540"/>
                </a:lnTo>
                <a:lnTo>
                  <a:pt x="89240" y="510540"/>
                </a:lnTo>
                <a:lnTo>
                  <a:pt x="89240" y="494081"/>
                </a:lnTo>
                <a:cubicBezTo>
                  <a:pt x="80753" y="507454"/>
                  <a:pt x="66865" y="513884"/>
                  <a:pt x="49377" y="513884"/>
                </a:cubicBezTo>
                <a:cubicBezTo>
                  <a:pt x="20574" y="513884"/>
                  <a:pt x="0" y="494338"/>
                  <a:pt x="0" y="460905"/>
                </a:cubicBezTo>
                <a:close/>
                <a:moveTo>
                  <a:pt x="670026" y="379638"/>
                </a:moveTo>
                <a:lnTo>
                  <a:pt x="670026" y="409728"/>
                </a:lnTo>
                <a:cubicBezTo>
                  <a:pt x="651767" y="408442"/>
                  <a:pt x="630421" y="416929"/>
                  <a:pt x="630421" y="445732"/>
                </a:cubicBezTo>
                <a:lnTo>
                  <a:pt x="630421" y="510540"/>
                </a:lnTo>
                <a:lnTo>
                  <a:pt x="602647" y="510540"/>
                </a:lnTo>
                <a:lnTo>
                  <a:pt x="602647" y="381953"/>
                </a:lnTo>
                <a:lnTo>
                  <a:pt x="630421" y="381953"/>
                </a:lnTo>
                <a:lnTo>
                  <a:pt x="630421" y="403555"/>
                </a:lnTo>
                <a:cubicBezTo>
                  <a:pt x="638137" y="386068"/>
                  <a:pt x="653824" y="379638"/>
                  <a:pt x="670026" y="379638"/>
                </a:cubicBezTo>
                <a:close/>
                <a:moveTo>
                  <a:pt x="1282465" y="378609"/>
                </a:moveTo>
                <a:cubicBezTo>
                  <a:pt x="1320784" y="378609"/>
                  <a:pt x="1347016" y="409470"/>
                  <a:pt x="1347016" y="446504"/>
                </a:cubicBezTo>
                <a:cubicBezTo>
                  <a:pt x="1347016" y="450361"/>
                  <a:pt x="1346501" y="454476"/>
                  <a:pt x="1345987" y="458077"/>
                </a:cubicBezTo>
                <a:lnTo>
                  <a:pt x="1243631" y="458077"/>
                </a:lnTo>
                <a:cubicBezTo>
                  <a:pt x="1248003" y="478136"/>
                  <a:pt x="1264205" y="488423"/>
                  <a:pt x="1284780" y="488423"/>
                </a:cubicBezTo>
                <a:cubicBezTo>
                  <a:pt x="1300210" y="488423"/>
                  <a:pt x="1311783" y="481479"/>
                  <a:pt x="1317955" y="472478"/>
                </a:cubicBezTo>
                <a:lnTo>
                  <a:pt x="1340844" y="485851"/>
                </a:lnTo>
                <a:cubicBezTo>
                  <a:pt x="1329014" y="503339"/>
                  <a:pt x="1309726" y="513884"/>
                  <a:pt x="1284522" y="513884"/>
                </a:cubicBezTo>
                <a:cubicBezTo>
                  <a:pt x="1242088" y="513884"/>
                  <a:pt x="1214571" y="484823"/>
                  <a:pt x="1214571" y="446246"/>
                </a:cubicBezTo>
                <a:cubicBezTo>
                  <a:pt x="1214571" y="408185"/>
                  <a:pt x="1242088" y="378609"/>
                  <a:pt x="1282465" y="378609"/>
                </a:cubicBezTo>
                <a:close/>
                <a:moveTo>
                  <a:pt x="984609" y="378609"/>
                </a:moveTo>
                <a:cubicBezTo>
                  <a:pt x="1013412" y="378609"/>
                  <a:pt x="1033986" y="398155"/>
                  <a:pt x="1033986" y="431587"/>
                </a:cubicBezTo>
                <a:lnTo>
                  <a:pt x="1033986" y="510540"/>
                </a:lnTo>
                <a:lnTo>
                  <a:pt x="1006211" y="510540"/>
                </a:lnTo>
                <a:lnTo>
                  <a:pt x="1006211" y="434416"/>
                </a:lnTo>
                <a:cubicBezTo>
                  <a:pt x="1006211" y="414871"/>
                  <a:pt x="994896" y="404584"/>
                  <a:pt x="977408" y="404584"/>
                </a:cubicBezTo>
                <a:cubicBezTo>
                  <a:pt x="959148" y="404584"/>
                  <a:pt x="944747" y="415385"/>
                  <a:pt x="944747" y="441617"/>
                </a:cubicBezTo>
                <a:lnTo>
                  <a:pt x="944747" y="510540"/>
                </a:lnTo>
                <a:lnTo>
                  <a:pt x="916972" y="510540"/>
                </a:lnTo>
                <a:lnTo>
                  <a:pt x="916972" y="381953"/>
                </a:lnTo>
                <a:lnTo>
                  <a:pt x="944747" y="381953"/>
                </a:lnTo>
                <a:lnTo>
                  <a:pt x="944747" y="398412"/>
                </a:lnTo>
                <a:cubicBezTo>
                  <a:pt x="953233" y="385039"/>
                  <a:pt x="967121" y="378609"/>
                  <a:pt x="984609" y="378609"/>
                </a:cubicBezTo>
                <a:close/>
                <a:moveTo>
                  <a:pt x="510940" y="378609"/>
                </a:moveTo>
                <a:cubicBezTo>
                  <a:pt x="549259" y="378609"/>
                  <a:pt x="575491" y="409470"/>
                  <a:pt x="575491" y="446504"/>
                </a:cubicBezTo>
                <a:cubicBezTo>
                  <a:pt x="575491" y="450361"/>
                  <a:pt x="574977" y="454476"/>
                  <a:pt x="574462" y="458077"/>
                </a:cubicBezTo>
                <a:lnTo>
                  <a:pt x="472107" y="458077"/>
                </a:lnTo>
                <a:cubicBezTo>
                  <a:pt x="476479" y="478136"/>
                  <a:pt x="492681" y="488423"/>
                  <a:pt x="513255" y="488423"/>
                </a:cubicBezTo>
                <a:cubicBezTo>
                  <a:pt x="528685" y="488423"/>
                  <a:pt x="540258" y="481479"/>
                  <a:pt x="546430" y="472478"/>
                </a:cubicBezTo>
                <a:lnTo>
                  <a:pt x="569319" y="485851"/>
                </a:lnTo>
                <a:cubicBezTo>
                  <a:pt x="557489" y="503339"/>
                  <a:pt x="538201" y="513884"/>
                  <a:pt x="512997" y="513884"/>
                </a:cubicBezTo>
                <a:cubicBezTo>
                  <a:pt x="470564" y="513884"/>
                  <a:pt x="443046" y="484823"/>
                  <a:pt x="443046" y="446246"/>
                </a:cubicBezTo>
                <a:cubicBezTo>
                  <a:pt x="443046" y="408185"/>
                  <a:pt x="470564" y="378609"/>
                  <a:pt x="510940" y="378609"/>
                </a:cubicBezTo>
                <a:close/>
                <a:moveTo>
                  <a:pt x="213084" y="378609"/>
                </a:moveTo>
                <a:cubicBezTo>
                  <a:pt x="241887" y="378609"/>
                  <a:pt x="262461" y="398155"/>
                  <a:pt x="262461" y="431587"/>
                </a:cubicBezTo>
                <a:lnTo>
                  <a:pt x="262461" y="510540"/>
                </a:lnTo>
                <a:lnTo>
                  <a:pt x="234686" y="510540"/>
                </a:lnTo>
                <a:lnTo>
                  <a:pt x="234686" y="434416"/>
                </a:lnTo>
                <a:cubicBezTo>
                  <a:pt x="234686" y="414871"/>
                  <a:pt x="223371" y="404584"/>
                  <a:pt x="205883" y="404584"/>
                </a:cubicBezTo>
                <a:cubicBezTo>
                  <a:pt x="187623" y="404584"/>
                  <a:pt x="173222" y="415385"/>
                  <a:pt x="173222" y="441617"/>
                </a:cubicBezTo>
                <a:lnTo>
                  <a:pt x="173222" y="510540"/>
                </a:lnTo>
                <a:lnTo>
                  <a:pt x="145447" y="510540"/>
                </a:lnTo>
                <a:lnTo>
                  <a:pt x="145447" y="381953"/>
                </a:lnTo>
                <a:lnTo>
                  <a:pt x="173222" y="381953"/>
                </a:lnTo>
                <a:lnTo>
                  <a:pt x="173222" y="398412"/>
                </a:lnTo>
                <a:cubicBezTo>
                  <a:pt x="181708" y="385039"/>
                  <a:pt x="195596" y="378609"/>
                  <a:pt x="213084" y="378609"/>
                </a:cubicBezTo>
                <a:close/>
                <a:moveTo>
                  <a:pt x="1476013" y="330518"/>
                </a:moveTo>
                <a:lnTo>
                  <a:pt x="1503788" y="330518"/>
                </a:lnTo>
                <a:lnTo>
                  <a:pt x="1503788" y="510540"/>
                </a:lnTo>
                <a:lnTo>
                  <a:pt x="1476013" y="510540"/>
                </a:lnTo>
                <a:lnTo>
                  <a:pt x="1476013" y="492024"/>
                </a:lnTo>
                <a:cubicBezTo>
                  <a:pt x="1466240" y="505654"/>
                  <a:pt x="1451067" y="513884"/>
                  <a:pt x="1431007" y="513884"/>
                </a:cubicBezTo>
                <a:cubicBezTo>
                  <a:pt x="1396032" y="513884"/>
                  <a:pt x="1366971" y="484308"/>
                  <a:pt x="1366971" y="446246"/>
                </a:cubicBezTo>
                <a:cubicBezTo>
                  <a:pt x="1366971" y="407927"/>
                  <a:pt x="1396032" y="378609"/>
                  <a:pt x="1431007" y="378609"/>
                </a:cubicBezTo>
                <a:cubicBezTo>
                  <a:pt x="1451067" y="378609"/>
                  <a:pt x="1466240" y="386839"/>
                  <a:pt x="1476013" y="400212"/>
                </a:cubicBezTo>
                <a:close/>
                <a:moveTo>
                  <a:pt x="1161688" y="330518"/>
                </a:moveTo>
                <a:lnTo>
                  <a:pt x="1189463" y="330518"/>
                </a:lnTo>
                <a:lnTo>
                  <a:pt x="1189463" y="510540"/>
                </a:lnTo>
                <a:lnTo>
                  <a:pt x="1161688" y="510540"/>
                </a:lnTo>
                <a:lnTo>
                  <a:pt x="1161688" y="492024"/>
                </a:lnTo>
                <a:cubicBezTo>
                  <a:pt x="1151915" y="505654"/>
                  <a:pt x="1136742" y="513884"/>
                  <a:pt x="1116682" y="513884"/>
                </a:cubicBezTo>
                <a:cubicBezTo>
                  <a:pt x="1081707" y="513884"/>
                  <a:pt x="1052646" y="484308"/>
                  <a:pt x="1052646" y="446246"/>
                </a:cubicBezTo>
                <a:cubicBezTo>
                  <a:pt x="1052646" y="407927"/>
                  <a:pt x="1081707" y="378609"/>
                  <a:pt x="1116682" y="378609"/>
                </a:cubicBezTo>
                <a:cubicBezTo>
                  <a:pt x="1136742" y="378609"/>
                  <a:pt x="1151915" y="386839"/>
                  <a:pt x="1161688" y="400212"/>
                </a:cubicBezTo>
                <a:close/>
                <a:moveTo>
                  <a:pt x="390163" y="330518"/>
                </a:moveTo>
                <a:lnTo>
                  <a:pt x="417938" y="330518"/>
                </a:lnTo>
                <a:lnTo>
                  <a:pt x="417938" y="510540"/>
                </a:lnTo>
                <a:lnTo>
                  <a:pt x="390163" y="510540"/>
                </a:lnTo>
                <a:lnTo>
                  <a:pt x="390163" y="492024"/>
                </a:lnTo>
                <a:cubicBezTo>
                  <a:pt x="380390" y="505654"/>
                  <a:pt x="365217" y="513884"/>
                  <a:pt x="345157" y="513884"/>
                </a:cubicBezTo>
                <a:cubicBezTo>
                  <a:pt x="310182" y="513884"/>
                  <a:pt x="281121" y="484308"/>
                  <a:pt x="281121" y="446246"/>
                </a:cubicBezTo>
                <a:cubicBezTo>
                  <a:pt x="281121" y="407927"/>
                  <a:pt x="310182" y="378609"/>
                  <a:pt x="345157" y="378609"/>
                </a:cubicBezTo>
                <a:cubicBezTo>
                  <a:pt x="365217" y="378609"/>
                  <a:pt x="380390" y="386839"/>
                  <a:pt x="390163" y="400212"/>
                </a:cubicBezTo>
                <a:close/>
                <a:moveTo>
                  <a:pt x="755751" y="327174"/>
                </a:moveTo>
                <a:lnTo>
                  <a:pt x="755751" y="353921"/>
                </a:lnTo>
                <a:cubicBezTo>
                  <a:pt x="736206" y="352120"/>
                  <a:pt x="725405" y="359579"/>
                  <a:pt x="725405" y="379381"/>
                </a:cubicBezTo>
                <a:lnTo>
                  <a:pt x="725405" y="381953"/>
                </a:lnTo>
                <a:lnTo>
                  <a:pt x="755751" y="381953"/>
                </a:lnTo>
                <a:lnTo>
                  <a:pt x="755751" y="408699"/>
                </a:lnTo>
                <a:lnTo>
                  <a:pt x="725405" y="408699"/>
                </a:lnTo>
                <a:lnTo>
                  <a:pt x="725405" y="510540"/>
                </a:lnTo>
                <a:lnTo>
                  <a:pt x="697630" y="510540"/>
                </a:lnTo>
                <a:lnTo>
                  <a:pt x="697630" y="408699"/>
                </a:lnTo>
                <a:lnTo>
                  <a:pt x="678085" y="408699"/>
                </a:lnTo>
                <a:lnTo>
                  <a:pt x="678085" y="381953"/>
                </a:lnTo>
                <a:lnTo>
                  <a:pt x="697630" y="381953"/>
                </a:lnTo>
                <a:lnTo>
                  <a:pt x="697630" y="379381"/>
                </a:lnTo>
                <a:cubicBezTo>
                  <a:pt x="697630" y="344662"/>
                  <a:pt x="717175" y="324603"/>
                  <a:pt x="755751" y="327174"/>
                </a:cubicBezTo>
                <a:close/>
                <a:moveTo>
                  <a:pt x="438388" y="170250"/>
                </a:moveTo>
                <a:cubicBezTo>
                  <a:pt x="448932" y="170250"/>
                  <a:pt x="457676" y="178737"/>
                  <a:pt x="457676" y="189538"/>
                </a:cubicBezTo>
                <a:cubicBezTo>
                  <a:pt x="457676" y="200082"/>
                  <a:pt x="448932" y="208826"/>
                  <a:pt x="438388" y="208826"/>
                </a:cubicBezTo>
                <a:cubicBezTo>
                  <a:pt x="427587" y="208826"/>
                  <a:pt x="419100" y="200082"/>
                  <a:pt x="419100" y="189538"/>
                </a:cubicBezTo>
                <a:cubicBezTo>
                  <a:pt x="419100" y="178737"/>
                  <a:pt x="427587" y="170250"/>
                  <a:pt x="438388" y="170250"/>
                </a:cubicBezTo>
                <a:close/>
                <a:moveTo>
                  <a:pt x="250155" y="132702"/>
                </a:moveTo>
                <a:lnTo>
                  <a:pt x="250155" y="179508"/>
                </a:lnTo>
                <a:cubicBezTo>
                  <a:pt x="264300" y="176679"/>
                  <a:pt x="271243" y="167678"/>
                  <a:pt x="271243" y="156620"/>
                </a:cubicBezTo>
                <a:cubicBezTo>
                  <a:pt x="271243" y="144532"/>
                  <a:pt x="263271" y="138617"/>
                  <a:pt x="250155" y="132702"/>
                </a:cubicBezTo>
                <a:close/>
                <a:moveTo>
                  <a:pt x="1111015" y="100813"/>
                </a:moveTo>
                <a:cubicBezTo>
                  <a:pt x="1088384" y="100813"/>
                  <a:pt x="1070896" y="118043"/>
                  <a:pt x="1070896" y="141446"/>
                </a:cubicBezTo>
                <a:cubicBezTo>
                  <a:pt x="1070896" y="164849"/>
                  <a:pt x="1088384" y="182080"/>
                  <a:pt x="1111015" y="182080"/>
                </a:cubicBezTo>
                <a:cubicBezTo>
                  <a:pt x="1133646" y="182080"/>
                  <a:pt x="1151134" y="164849"/>
                  <a:pt x="1151134" y="141446"/>
                </a:cubicBezTo>
                <a:cubicBezTo>
                  <a:pt x="1151134" y="118043"/>
                  <a:pt x="1133646" y="100813"/>
                  <a:pt x="1111015" y="100813"/>
                </a:cubicBezTo>
                <a:close/>
                <a:moveTo>
                  <a:pt x="993172" y="77153"/>
                </a:moveTo>
                <a:lnTo>
                  <a:pt x="1020947" y="77153"/>
                </a:lnTo>
                <a:lnTo>
                  <a:pt x="1020947" y="205740"/>
                </a:lnTo>
                <a:lnTo>
                  <a:pt x="993172" y="205740"/>
                </a:lnTo>
                <a:close/>
                <a:moveTo>
                  <a:pt x="821722" y="77153"/>
                </a:moveTo>
                <a:lnTo>
                  <a:pt x="849497" y="77153"/>
                </a:lnTo>
                <a:lnTo>
                  <a:pt x="849497" y="205740"/>
                </a:lnTo>
                <a:lnTo>
                  <a:pt x="821722" y="205740"/>
                </a:lnTo>
                <a:close/>
                <a:moveTo>
                  <a:pt x="803376" y="74838"/>
                </a:moveTo>
                <a:lnTo>
                  <a:pt x="803376" y="104928"/>
                </a:lnTo>
                <a:cubicBezTo>
                  <a:pt x="785117" y="103642"/>
                  <a:pt x="763772" y="112128"/>
                  <a:pt x="763772" y="140932"/>
                </a:cubicBezTo>
                <a:lnTo>
                  <a:pt x="763772" y="205740"/>
                </a:lnTo>
                <a:lnTo>
                  <a:pt x="735997" y="205740"/>
                </a:lnTo>
                <a:lnTo>
                  <a:pt x="735997" y="77153"/>
                </a:lnTo>
                <a:lnTo>
                  <a:pt x="763772" y="77153"/>
                </a:lnTo>
                <a:lnTo>
                  <a:pt x="763772" y="98755"/>
                </a:lnTo>
                <a:cubicBezTo>
                  <a:pt x="771487" y="81267"/>
                  <a:pt x="787174" y="74838"/>
                  <a:pt x="803376" y="74838"/>
                </a:cubicBezTo>
                <a:close/>
                <a:moveTo>
                  <a:pt x="1270359" y="73809"/>
                </a:moveTo>
                <a:cubicBezTo>
                  <a:pt x="1299162" y="73809"/>
                  <a:pt x="1319736" y="93355"/>
                  <a:pt x="1319736" y="126787"/>
                </a:cubicBezTo>
                <a:lnTo>
                  <a:pt x="1319736" y="205740"/>
                </a:lnTo>
                <a:lnTo>
                  <a:pt x="1291962" y="205740"/>
                </a:lnTo>
                <a:lnTo>
                  <a:pt x="1291962" y="129616"/>
                </a:lnTo>
                <a:cubicBezTo>
                  <a:pt x="1291962" y="110071"/>
                  <a:pt x="1280646" y="99784"/>
                  <a:pt x="1263158" y="99784"/>
                </a:cubicBezTo>
                <a:cubicBezTo>
                  <a:pt x="1244898" y="99784"/>
                  <a:pt x="1230497" y="110585"/>
                  <a:pt x="1230497" y="136817"/>
                </a:cubicBezTo>
                <a:lnTo>
                  <a:pt x="1230497" y="205740"/>
                </a:lnTo>
                <a:lnTo>
                  <a:pt x="1202722" y="205740"/>
                </a:lnTo>
                <a:lnTo>
                  <a:pt x="1202722" y="77153"/>
                </a:lnTo>
                <a:lnTo>
                  <a:pt x="1230497" y="77153"/>
                </a:lnTo>
                <a:lnTo>
                  <a:pt x="1230497" y="93612"/>
                </a:lnTo>
                <a:cubicBezTo>
                  <a:pt x="1238983" y="80239"/>
                  <a:pt x="1252871" y="73809"/>
                  <a:pt x="1270359" y="73809"/>
                </a:cubicBezTo>
                <a:close/>
                <a:moveTo>
                  <a:pt x="1111015" y="73809"/>
                </a:moveTo>
                <a:cubicBezTo>
                  <a:pt x="1148820" y="73809"/>
                  <a:pt x="1178909" y="103127"/>
                  <a:pt x="1178909" y="141446"/>
                </a:cubicBezTo>
                <a:cubicBezTo>
                  <a:pt x="1178909" y="179508"/>
                  <a:pt x="1148820" y="209083"/>
                  <a:pt x="1111015" y="209083"/>
                </a:cubicBezTo>
                <a:cubicBezTo>
                  <a:pt x="1073467" y="209083"/>
                  <a:pt x="1043121" y="179508"/>
                  <a:pt x="1043121" y="141446"/>
                </a:cubicBezTo>
                <a:cubicBezTo>
                  <a:pt x="1043121" y="103127"/>
                  <a:pt x="1073467" y="73809"/>
                  <a:pt x="1111015" y="73809"/>
                </a:cubicBezTo>
                <a:close/>
                <a:moveTo>
                  <a:pt x="233439" y="51692"/>
                </a:moveTo>
                <a:cubicBezTo>
                  <a:pt x="220837" y="53750"/>
                  <a:pt x="212865" y="61465"/>
                  <a:pt x="212865" y="73038"/>
                </a:cubicBezTo>
                <a:cubicBezTo>
                  <a:pt x="212865" y="83839"/>
                  <a:pt x="219037" y="89754"/>
                  <a:pt x="233439" y="96441"/>
                </a:cubicBezTo>
                <a:close/>
                <a:moveTo>
                  <a:pt x="680609" y="41148"/>
                </a:moveTo>
                <a:lnTo>
                  <a:pt x="680609" y="77153"/>
                </a:lnTo>
                <a:lnTo>
                  <a:pt x="712498" y="77153"/>
                </a:lnTo>
                <a:lnTo>
                  <a:pt x="712498" y="103899"/>
                </a:lnTo>
                <a:lnTo>
                  <a:pt x="680609" y="103899"/>
                </a:lnTo>
                <a:lnTo>
                  <a:pt x="680609" y="165621"/>
                </a:lnTo>
                <a:cubicBezTo>
                  <a:pt x="680609" y="182080"/>
                  <a:pt x="691410" y="181823"/>
                  <a:pt x="712498" y="180794"/>
                </a:cubicBezTo>
                <a:lnTo>
                  <a:pt x="712498" y="205740"/>
                </a:lnTo>
                <a:cubicBezTo>
                  <a:pt x="669807" y="210884"/>
                  <a:pt x="652834" y="199054"/>
                  <a:pt x="652834" y="165621"/>
                </a:cubicBezTo>
                <a:lnTo>
                  <a:pt x="652834" y="103899"/>
                </a:lnTo>
                <a:lnTo>
                  <a:pt x="629174" y="103899"/>
                </a:lnTo>
                <a:lnTo>
                  <a:pt x="629174" y="77153"/>
                </a:lnTo>
                <a:lnTo>
                  <a:pt x="652834" y="77153"/>
                </a:lnTo>
                <a:lnTo>
                  <a:pt x="652834" y="49378"/>
                </a:lnTo>
                <a:close/>
                <a:moveTo>
                  <a:pt x="522808" y="25718"/>
                </a:moveTo>
                <a:lnTo>
                  <a:pt x="548526" y="25718"/>
                </a:lnTo>
                <a:lnTo>
                  <a:pt x="548526" y="205740"/>
                </a:lnTo>
                <a:lnTo>
                  <a:pt x="518951" y="205740"/>
                </a:lnTo>
                <a:lnTo>
                  <a:pt x="518951" y="57350"/>
                </a:lnTo>
                <a:lnTo>
                  <a:pt x="482689" y="67637"/>
                </a:lnTo>
                <a:lnTo>
                  <a:pt x="475488" y="42434"/>
                </a:lnTo>
                <a:close/>
                <a:moveTo>
                  <a:pt x="360883" y="25718"/>
                </a:moveTo>
                <a:lnTo>
                  <a:pt x="386601" y="25718"/>
                </a:lnTo>
                <a:lnTo>
                  <a:pt x="386601" y="205740"/>
                </a:lnTo>
                <a:lnTo>
                  <a:pt x="357025" y="205740"/>
                </a:lnTo>
                <a:lnTo>
                  <a:pt x="357025" y="57350"/>
                </a:lnTo>
                <a:lnTo>
                  <a:pt x="320764" y="67637"/>
                </a:lnTo>
                <a:lnTo>
                  <a:pt x="313563" y="42434"/>
                </a:lnTo>
                <a:close/>
                <a:moveTo>
                  <a:pt x="1007059" y="22374"/>
                </a:moveTo>
                <a:cubicBezTo>
                  <a:pt x="1016832" y="22374"/>
                  <a:pt x="1024804" y="30347"/>
                  <a:pt x="1024804" y="40119"/>
                </a:cubicBezTo>
                <a:cubicBezTo>
                  <a:pt x="1024804" y="49635"/>
                  <a:pt x="1016832" y="57865"/>
                  <a:pt x="1007059" y="57865"/>
                </a:cubicBezTo>
                <a:cubicBezTo>
                  <a:pt x="997286" y="57865"/>
                  <a:pt x="989314" y="49635"/>
                  <a:pt x="989314" y="40119"/>
                </a:cubicBezTo>
                <a:cubicBezTo>
                  <a:pt x="989314" y="30347"/>
                  <a:pt x="997286" y="22374"/>
                  <a:pt x="1007059" y="22374"/>
                </a:cubicBezTo>
                <a:close/>
                <a:moveTo>
                  <a:pt x="835609" y="22374"/>
                </a:moveTo>
                <a:cubicBezTo>
                  <a:pt x="845382" y="22374"/>
                  <a:pt x="853354" y="30347"/>
                  <a:pt x="853354" y="40119"/>
                </a:cubicBezTo>
                <a:cubicBezTo>
                  <a:pt x="853354" y="49635"/>
                  <a:pt x="845382" y="57865"/>
                  <a:pt x="835609" y="57865"/>
                </a:cubicBezTo>
                <a:cubicBezTo>
                  <a:pt x="825836" y="57865"/>
                  <a:pt x="817864" y="49635"/>
                  <a:pt x="817864" y="40119"/>
                </a:cubicBezTo>
                <a:cubicBezTo>
                  <a:pt x="817864" y="30347"/>
                  <a:pt x="825836" y="22374"/>
                  <a:pt x="835609" y="22374"/>
                </a:cubicBezTo>
                <a:close/>
                <a:moveTo>
                  <a:pt x="936022" y="18002"/>
                </a:moveTo>
                <a:lnTo>
                  <a:pt x="963797" y="18002"/>
                </a:lnTo>
                <a:lnTo>
                  <a:pt x="963797" y="205740"/>
                </a:lnTo>
                <a:lnTo>
                  <a:pt x="936022" y="205740"/>
                </a:lnTo>
                <a:close/>
                <a:moveTo>
                  <a:pt x="878872" y="18002"/>
                </a:moveTo>
                <a:lnTo>
                  <a:pt x="906647" y="18002"/>
                </a:lnTo>
                <a:lnTo>
                  <a:pt x="906647" y="205740"/>
                </a:lnTo>
                <a:lnTo>
                  <a:pt x="878872" y="205740"/>
                </a:lnTo>
                <a:close/>
                <a:moveTo>
                  <a:pt x="233439" y="0"/>
                </a:moveTo>
                <a:lnTo>
                  <a:pt x="250155" y="0"/>
                </a:lnTo>
                <a:lnTo>
                  <a:pt x="250155" y="22889"/>
                </a:lnTo>
                <a:cubicBezTo>
                  <a:pt x="270986" y="25718"/>
                  <a:pt x="288731" y="37033"/>
                  <a:pt x="297990" y="58122"/>
                </a:cubicBezTo>
                <a:lnTo>
                  <a:pt x="273044" y="72523"/>
                </a:lnTo>
                <a:cubicBezTo>
                  <a:pt x="268414" y="60951"/>
                  <a:pt x="260699" y="54521"/>
                  <a:pt x="250155" y="52207"/>
                </a:cubicBezTo>
                <a:lnTo>
                  <a:pt x="250155" y="103127"/>
                </a:lnTo>
                <a:cubicBezTo>
                  <a:pt x="274587" y="112386"/>
                  <a:pt x="300818" y="122158"/>
                  <a:pt x="300818" y="156363"/>
                </a:cubicBezTo>
                <a:cubicBezTo>
                  <a:pt x="300818" y="186195"/>
                  <a:pt x="279473" y="204969"/>
                  <a:pt x="250155" y="208569"/>
                </a:cubicBezTo>
                <a:lnTo>
                  <a:pt x="250155" y="231458"/>
                </a:lnTo>
                <a:lnTo>
                  <a:pt x="233439" y="231458"/>
                </a:lnTo>
                <a:lnTo>
                  <a:pt x="233439" y="208826"/>
                </a:lnTo>
                <a:cubicBezTo>
                  <a:pt x="204892" y="207026"/>
                  <a:pt x="184061" y="192624"/>
                  <a:pt x="175060" y="169221"/>
                </a:cubicBezTo>
                <a:lnTo>
                  <a:pt x="200520" y="154562"/>
                </a:lnTo>
                <a:cubicBezTo>
                  <a:pt x="206178" y="168964"/>
                  <a:pt x="216722" y="177965"/>
                  <a:pt x="233439" y="179765"/>
                </a:cubicBezTo>
                <a:lnTo>
                  <a:pt x="233439" y="126273"/>
                </a:lnTo>
                <a:cubicBezTo>
                  <a:pt x="208493" y="117015"/>
                  <a:pt x="183289" y="105956"/>
                  <a:pt x="183289" y="73038"/>
                </a:cubicBezTo>
                <a:cubicBezTo>
                  <a:pt x="183289" y="42691"/>
                  <a:pt x="206692" y="25203"/>
                  <a:pt x="233439" y="22632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[T2O] Google Shape;89;p13">
            <a:extLst>
              <a:ext uri="{FF2B5EF4-FFF2-40B4-BE49-F238E27FC236}">
                <a16:creationId xmlns:a16="http://schemas.microsoft.com/office/drawing/2014/main" id="{029FE30A-8736-CF49-83E8-5DBCADDA6380}"/>
              </a:ext>
            </a:extLst>
          </p:cNvPr>
          <p:cNvSpPr/>
          <p:nvPr/>
        </p:nvSpPr>
        <p:spPr>
          <a:xfrm>
            <a:off x="3531726" y="3845082"/>
            <a:ext cx="1503788" cy="513884"/>
          </a:xfrm>
          <a:custGeom>
            <a:avLst/>
            <a:gdLst/>
            <a:ahLst/>
            <a:cxnLst/>
            <a:rect l="l" t="t" r="r" b="b"/>
            <a:pathLst>
              <a:path w="1503788" h="513884">
                <a:moveTo>
                  <a:pt x="1435379" y="405098"/>
                </a:moveTo>
                <a:cubicBezTo>
                  <a:pt x="1412234" y="405098"/>
                  <a:pt x="1394746" y="422329"/>
                  <a:pt x="1394746" y="446246"/>
                </a:cubicBezTo>
                <a:cubicBezTo>
                  <a:pt x="1394746" y="470164"/>
                  <a:pt x="1412234" y="487394"/>
                  <a:pt x="1435379" y="487394"/>
                </a:cubicBezTo>
                <a:cubicBezTo>
                  <a:pt x="1458525" y="487394"/>
                  <a:pt x="1476013" y="470164"/>
                  <a:pt x="1476013" y="446246"/>
                </a:cubicBezTo>
                <a:cubicBezTo>
                  <a:pt x="1476013" y="422329"/>
                  <a:pt x="1458525" y="405098"/>
                  <a:pt x="1435379" y="405098"/>
                </a:cubicBezTo>
                <a:close/>
                <a:moveTo>
                  <a:pt x="1121054" y="405098"/>
                </a:moveTo>
                <a:cubicBezTo>
                  <a:pt x="1097909" y="405098"/>
                  <a:pt x="1080421" y="422329"/>
                  <a:pt x="1080421" y="446246"/>
                </a:cubicBezTo>
                <a:cubicBezTo>
                  <a:pt x="1080421" y="470164"/>
                  <a:pt x="1097909" y="487394"/>
                  <a:pt x="1121054" y="487394"/>
                </a:cubicBezTo>
                <a:cubicBezTo>
                  <a:pt x="1144200" y="487394"/>
                  <a:pt x="1161688" y="470164"/>
                  <a:pt x="1161688" y="446246"/>
                </a:cubicBezTo>
                <a:cubicBezTo>
                  <a:pt x="1161688" y="422329"/>
                  <a:pt x="1144200" y="405098"/>
                  <a:pt x="1121054" y="405098"/>
                </a:cubicBezTo>
                <a:close/>
                <a:moveTo>
                  <a:pt x="349529" y="405098"/>
                </a:moveTo>
                <a:cubicBezTo>
                  <a:pt x="326384" y="405098"/>
                  <a:pt x="308896" y="422329"/>
                  <a:pt x="308896" y="446246"/>
                </a:cubicBezTo>
                <a:cubicBezTo>
                  <a:pt x="308896" y="470164"/>
                  <a:pt x="326384" y="487394"/>
                  <a:pt x="349529" y="487394"/>
                </a:cubicBezTo>
                <a:cubicBezTo>
                  <a:pt x="372675" y="487394"/>
                  <a:pt x="390163" y="470164"/>
                  <a:pt x="390163" y="446246"/>
                </a:cubicBezTo>
                <a:cubicBezTo>
                  <a:pt x="390163" y="422329"/>
                  <a:pt x="372675" y="405098"/>
                  <a:pt x="349529" y="405098"/>
                </a:cubicBezTo>
                <a:close/>
                <a:moveTo>
                  <a:pt x="1282208" y="403813"/>
                </a:moveTo>
                <a:cubicBezTo>
                  <a:pt x="1261377" y="403813"/>
                  <a:pt x="1247232" y="416157"/>
                  <a:pt x="1243374" y="435445"/>
                </a:cubicBezTo>
                <a:lnTo>
                  <a:pt x="1318984" y="435445"/>
                </a:lnTo>
                <a:cubicBezTo>
                  <a:pt x="1315126" y="413328"/>
                  <a:pt x="1298924" y="403813"/>
                  <a:pt x="1282208" y="403813"/>
                </a:cubicBezTo>
                <a:close/>
                <a:moveTo>
                  <a:pt x="510683" y="403813"/>
                </a:moveTo>
                <a:cubicBezTo>
                  <a:pt x="489852" y="403813"/>
                  <a:pt x="475707" y="416157"/>
                  <a:pt x="471849" y="435445"/>
                </a:cubicBezTo>
                <a:lnTo>
                  <a:pt x="547459" y="435445"/>
                </a:lnTo>
                <a:cubicBezTo>
                  <a:pt x="543601" y="413328"/>
                  <a:pt x="527399" y="403813"/>
                  <a:pt x="510683" y="403813"/>
                </a:cubicBezTo>
                <a:close/>
                <a:moveTo>
                  <a:pt x="771525" y="381953"/>
                </a:moveTo>
                <a:lnTo>
                  <a:pt x="799300" y="381953"/>
                </a:lnTo>
                <a:lnTo>
                  <a:pt x="799300" y="458077"/>
                </a:lnTo>
                <a:cubicBezTo>
                  <a:pt x="799300" y="477622"/>
                  <a:pt x="810616" y="487909"/>
                  <a:pt x="828103" y="487909"/>
                </a:cubicBezTo>
                <a:cubicBezTo>
                  <a:pt x="846363" y="487909"/>
                  <a:pt x="860765" y="477107"/>
                  <a:pt x="860765" y="450876"/>
                </a:cubicBezTo>
                <a:lnTo>
                  <a:pt x="860765" y="381953"/>
                </a:lnTo>
                <a:lnTo>
                  <a:pt x="888540" y="381953"/>
                </a:lnTo>
                <a:lnTo>
                  <a:pt x="888540" y="510540"/>
                </a:lnTo>
                <a:lnTo>
                  <a:pt x="860765" y="510540"/>
                </a:lnTo>
                <a:lnTo>
                  <a:pt x="860765" y="494081"/>
                </a:lnTo>
                <a:cubicBezTo>
                  <a:pt x="852278" y="507454"/>
                  <a:pt x="838390" y="513884"/>
                  <a:pt x="820903" y="513884"/>
                </a:cubicBezTo>
                <a:cubicBezTo>
                  <a:pt x="792099" y="513884"/>
                  <a:pt x="771525" y="494338"/>
                  <a:pt x="771525" y="460905"/>
                </a:cubicBezTo>
                <a:close/>
                <a:moveTo>
                  <a:pt x="0" y="381953"/>
                </a:moveTo>
                <a:lnTo>
                  <a:pt x="27775" y="381953"/>
                </a:lnTo>
                <a:lnTo>
                  <a:pt x="27775" y="458077"/>
                </a:lnTo>
                <a:cubicBezTo>
                  <a:pt x="27775" y="477622"/>
                  <a:pt x="39091" y="487909"/>
                  <a:pt x="56578" y="487909"/>
                </a:cubicBezTo>
                <a:cubicBezTo>
                  <a:pt x="74838" y="487909"/>
                  <a:pt x="89240" y="477107"/>
                  <a:pt x="89240" y="450876"/>
                </a:cubicBezTo>
                <a:lnTo>
                  <a:pt x="89240" y="381953"/>
                </a:lnTo>
                <a:lnTo>
                  <a:pt x="117015" y="381953"/>
                </a:lnTo>
                <a:lnTo>
                  <a:pt x="117015" y="510540"/>
                </a:lnTo>
                <a:lnTo>
                  <a:pt x="89240" y="510540"/>
                </a:lnTo>
                <a:lnTo>
                  <a:pt x="89240" y="494081"/>
                </a:lnTo>
                <a:cubicBezTo>
                  <a:pt x="80753" y="507454"/>
                  <a:pt x="66865" y="513884"/>
                  <a:pt x="49378" y="513884"/>
                </a:cubicBezTo>
                <a:cubicBezTo>
                  <a:pt x="20574" y="513884"/>
                  <a:pt x="0" y="494338"/>
                  <a:pt x="0" y="460905"/>
                </a:cubicBezTo>
                <a:close/>
                <a:moveTo>
                  <a:pt x="670027" y="379638"/>
                </a:moveTo>
                <a:lnTo>
                  <a:pt x="670027" y="409728"/>
                </a:lnTo>
                <a:cubicBezTo>
                  <a:pt x="651767" y="408442"/>
                  <a:pt x="630422" y="416929"/>
                  <a:pt x="630422" y="445732"/>
                </a:cubicBezTo>
                <a:lnTo>
                  <a:pt x="630422" y="510540"/>
                </a:lnTo>
                <a:lnTo>
                  <a:pt x="602647" y="510540"/>
                </a:lnTo>
                <a:lnTo>
                  <a:pt x="602647" y="381953"/>
                </a:lnTo>
                <a:lnTo>
                  <a:pt x="630422" y="381953"/>
                </a:lnTo>
                <a:lnTo>
                  <a:pt x="630422" y="403555"/>
                </a:lnTo>
                <a:cubicBezTo>
                  <a:pt x="638137" y="386068"/>
                  <a:pt x="653824" y="379638"/>
                  <a:pt x="670027" y="379638"/>
                </a:cubicBezTo>
                <a:close/>
                <a:moveTo>
                  <a:pt x="1282465" y="378609"/>
                </a:moveTo>
                <a:cubicBezTo>
                  <a:pt x="1320784" y="378609"/>
                  <a:pt x="1347016" y="409470"/>
                  <a:pt x="1347016" y="446504"/>
                </a:cubicBezTo>
                <a:cubicBezTo>
                  <a:pt x="1347016" y="450361"/>
                  <a:pt x="1346501" y="454476"/>
                  <a:pt x="1345987" y="458077"/>
                </a:cubicBezTo>
                <a:lnTo>
                  <a:pt x="1243631" y="458077"/>
                </a:lnTo>
                <a:cubicBezTo>
                  <a:pt x="1248003" y="478136"/>
                  <a:pt x="1264205" y="488423"/>
                  <a:pt x="1284780" y="488423"/>
                </a:cubicBezTo>
                <a:cubicBezTo>
                  <a:pt x="1300210" y="488423"/>
                  <a:pt x="1311783" y="481479"/>
                  <a:pt x="1317955" y="472478"/>
                </a:cubicBezTo>
                <a:lnTo>
                  <a:pt x="1340844" y="485851"/>
                </a:lnTo>
                <a:cubicBezTo>
                  <a:pt x="1329014" y="503339"/>
                  <a:pt x="1309726" y="513884"/>
                  <a:pt x="1284522" y="513884"/>
                </a:cubicBezTo>
                <a:cubicBezTo>
                  <a:pt x="1242088" y="513884"/>
                  <a:pt x="1214571" y="484823"/>
                  <a:pt x="1214571" y="446246"/>
                </a:cubicBezTo>
                <a:cubicBezTo>
                  <a:pt x="1214571" y="408185"/>
                  <a:pt x="1242088" y="378609"/>
                  <a:pt x="1282465" y="378609"/>
                </a:cubicBezTo>
                <a:close/>
                <a:moveTo>
                  <a:pt x="984609" y="378609"/>
                </a:moveTo>
                <a:cubicBezTo>
                  <a:pt x="1013412" y="378609"/>
                  <a:pt x="1033986" y="398155"/>
                  <a:pt x="1033986" y="431587"/>
                </a:cubicBezTo>
                <a:lnTo>
                  <a:pt x="1033986" y="510540"/>
                </a:lnTo>
                <a:lnTo>
                  <a:pt x="1006211" y="510540"/>
                </a:lnTo>
                <a:lnTo>
                  <a:pt x="1006211" y="434416"/>
                </a:lnTo>
                <a:cubicBezTo>
                  <a:pt x="1006211" y="414871"/>
                  <a:pt x="994896" y="404584"/>
                  <a:pt x="977408" y="404584"/>
                </a:cubicBezTo>
                <a:cubicBezTo>
                  <a:pt x="959148" y="404584"/>
                  <a:pt x="944747" y="415385"/>
                  <a:pt x="944747" y="441617"/>
                </a:cubicBezTo>
                <a:lnTo>
                  <a:pt x="944747" y="510540"/>
                </a:lnTo>
                <a:lnTo>
                  <a:pt x="916972" y="510540"/>
                </a:lnTo>
                <a:lnTo>
                  <a:pt x="916972" y="381953"/>
                </a:lnTo>
                <a:lnTo>
                  <a:pt x="944747" y="381953"/>
                </a:lnTo>
                <a:lnTo>
                  <a:pt x="944747" y="398412"/>
                </a:lnTo>
                <a:cubicBezTo>
                  <a:pt x="953233" y="385039"/>
                  <a:pt x="967121" y="378609"/>
                  <a:pt x="984609" y="378609"/>
                </a:cubicBezTo>
                <a:close/>
                <a:moveTo>
                  <a:pt x="510940" y="378609"/>
                </a:moveTo>
                <a:cubicBezTo>
                  <a:pt x="549259" y="378609"/>
                  <a:pt x="575491" y="409470"/>
                  <a:pt x="575491" y="446504"/>
                </a:cubicBezTo>
                <a:cubicBezTo>
                  <a:pt x="575491" y="450361"/>
                  <a:pt x="574977" y="454476"/>
                  <a:pt x="574462" y="458077"/>
                </a:cubicBezTo>
                <a:lnTo>
                  <a:pt x="472107" y="458077"/>
                </a:lnTo>
                <a:cubicBezTo>
                  <a:pt x="476479" y="478136"/>
                  <a:pt x="492681" y="488423"/>
                  <a:pt x="513255" y="488423"/>
                </a:cubicBezTo>
                <a:cubicBezTo>
                  <a:pt x="528685" y="488423"/>
                  <a:pt x="540258" y="481479"/>
                  <a:pt x="546430" y="472478"/>
                </a:cubicBezTo>
                <a:lnTo>
                  <a:pt x="569319" y="485851"/>
                </a:lnTo>
                <a:cubicBezTo>
                  <a:pt x="557489" y="503339"/>
                  <a:pt x="538201" y="513884"/>
                  <a:pt x="512997" y="513884"/>
                </a:cubicBezTo>
                <a:cubicBezTo>
                  <a:pt x="470564" y="513884"/>
                  <a:pt x="443046" y="484823"/>
                  <a:pt x="443046" y="446246"/>
                </a:cubicBezTo>
                <a:cubicBezTo>
                  <a:pt x="443046" y="408185"/>
                  <a:pt x="470564" y="378609"/>
                  <a:pt x="510940" y="378609"/>
                </a:cubicBezTo>
                <a:close/>
                <a:moveTo>
                  <a:pt x="213084" y="378609"/>
                </a:moveTo>
                <a:cubicBezTo>
                  <a:pt x="241887" y="378609"/>
                  <a:pt x="262461" y="398155"/>
                  <a:pt x="262461" y="431587"/>
                </a:cubicBezTo>
                <a:lnTo>
                  <a:pt x="262461" y="510540"/>
                </a:lnTo>
                <a:lnTo>
                  <a:pt x="234686" y="510540"/>
                </a:lnTo>
                <a:lnTo>
                  <a:pt x="234686" y="434416"/>
                </a:lnTo>
                <a:cubicBezTo>
                  <a:pt x="234686" y="414871"/>
                  <a:pt x="223371" y="404584"/>
                  <a:pt x="205883" y="404584"/>
                </a:cubicBezTo>
                <a:cubicBezTo>
                  <a:pt x="187623" y="404584"/>
                  <a:pt x="173222" y="415385"/>
                  <a:pt x="173222" y="441617"/>
                </a:cubicBezTo>
                <a:lnTo>
                  <a:pt x="173222" y="510540"/>
                </a:lnTo>
                <a:lnTo>
                  <a:pt x="145447" y="510540"/>
                </a:lnTo>
                <a:lnTo>
                  <a:pt x="145447" y="381953"/>
                </a:lnTo>
                <a:lnTo>
                  <a:pt x="173222" y="381953"/>
                </a:lnTo>
                <a:lnTo>
                  <a:pt x="173222" y="398412"/>
                </a:lnTo>
                <a:cubicBezTo>
                  <a:pt x="181708" y="385039"/>
                  <a:pt x="195596" y="378609"/>
                  <a:pt x="213084" y="378609"/>
                </a:cubicBezTo>
                <a:close/>
                <a:moveTo>
                  <a:pt x="1476013" y="330518"/>
                </a:moveTo>
                <a:lnTo>
                  <a:pt x="1503788" y="330518"/>
                </a:lnTo>
                <a:lnTo>
                  <a:pt x="1503788" y="510540"/>
                </a:lnTo>
                <a:lnTo>
                  <a:pt x="1476013" y="510540"/>
                </a:lnTo>
                <a:lnTo>
                  <a:pt x="1476013" y="492024"/>
                </a:lnTo>
                <a:cubicBezTo>
                  <a:pt x="1466240" y="505654"/>
                  <a:pt x="1451067" y="513884"/>
                  <a:pt x="1431007" y="513884"/>
                </a:cubicBezTo>
                <a:cubicBezTo>
                  <a:pt x="1396032" y="513884"/>
                  <a:pt x="1366971" y="484308"/>
                  <a:pt x="1366971" y="446246"/>
                </a:cubicBezTo>
                <a:cubicBezTo>
                  <a:pt x="1366971" y="407927"/>
                  <a:pt x="1396032" y="378609"/>
                  <a:pt x="1431007" y="378609"/>
                </a:cubicBezTo>
                <a:cubicBezTo>
                  <a:pt x="1451067" y="378609"/>
                  <a:pt x="1466240" y="386839"/>
                  <a:pt x="1476013" y="400212"/>
                </a:cubicBezTo>
                <a:close/>
                <a:moveTo>
                  <a:pt x="1161688" y="330518"/>
                </a:moveTo>
                <a:lnTo>
                  <a:pt x="1189463" y="330518"/>
                </a:lnTo>
                <a:lnTo>
                  <a:pt x="1189463" y="510540"/>
                </a:lnTo>
                <a:lnTo>
                  <a:pt x="1161688" y="510540"/>
                </a:lnTo>
                <a:lnTo>
                  <a:pt x="1161688" y="492024"/>
                </a:lnTo>
                <a:cubicBezTo>
                  <a:pt x="1151915" y="505654"/>
                  <a:pt x="1136742" y="513884"/>
                  <a:pt x="1116682" y="513884"/>
                </a:cubicBezTo>
                <a:cubicBezTo>
                  <a:pt x="1081707" y="513884"/>
                  <a:pt x="1052646" y="484308"/>
                  <a:pt x="1052646" y="446246"/>
                </a:cubicBezTo>
                <a:cubicBezTo>
                  <a:pt x="1052646" y="407927"/>
                  <a:pt x="1081707" y="378609"/>
                  <a:pt x="1116682" y="378609"/>
                </a:cubicBezTo>
                <a:cubicBezTo>
                  <a:pt x="1136742" y="378609"/>
                  <a:pt x="1151915" y="386839"/>
                  <a:pt x="1161688" y="400212"/>
                </a:cubicBezTo>
                <a:close/>
                <a:moveTo>
                  <a:pt x="390163" y="330518"/>
                </a:moveTo>
                <a:lnTo>
                  <a:pt x="417938" y="330518"/>
                </a:lnTo>
                <a:lnTo>
                  <a:pt x="417938" y="510540"/>
                </a:lnTo>
                <a:lnTo>
                  <a:pt x="390163" y="510540"/>
                </a:lnTo>
                <a:lnTo>
                  <a:pt x="390163" y="492024"/>
                </a:lnTo>
                <a:cubicBezTo>
                  <a:pt x="380390" y="505654"/>
                  <a:pt x="365217" y="513884"/>
                  <a:pt x="345157" y="513884"/>
                </a:cubicBezTo>
                <a:cubicBezTo>
                  <a:pt x="310182" y="513884"/>
                  <a:pt x="281121" y="484308"/>
                  <a:pt x="281121" y="446246"/>
                </a:cubicBezTo>
                <a:cubicBezTo>
                  <a:pt x="281121" y="407927"/>
                  <a:pt x="310182" y="378609"/>
                  <a:pt x="345157" y="378609"/>
                </a:cubicBezTo>
                <a:cubicBezTo>
                  <a:pt x="365217" y="378609"/>
                  <a:pt x="380390" y="386839"/>
                  <a:pt x="390163" y="400212"/>
                </a:cubicBezTo>
                <a:close/>
                <a:moveTo>
                  <a:pt x="755752" y="327174"/>
                </a:moveTo>
                <a:lnTo>
                  <a:pt x="755752" y="353921"/>
                </a:lnTo>
                <a:cubicBezTo>
                  <a:pt x="736206" y="352120"/>
                  <a:pt x="725405" y="359579"/>
                  <a:pt x="725405" y="379381"/>
                </a:cubicBezTo>
                <a:lnTo>
                  <a:pt x="725405" y="381953"/>
                </a:lnTo>
                <a:lnTo>
                  <a:pt x="755752" y="381953"/>
                </a:lnTo>
                <a:lnTo>
                  <a:pt x="755752" y="408699"/>
                </a:lnTo>
                <a:lnTo>
                  <a:pt x="725405" y="408699"/>
                </a:lnTo>
                <a:lnTo>
                  <a:pt x="725405" y="510540"/>
                </a:lnTo>
                <a:lnTo>
                  <a:pt x="697630" y="510540"/>
                </a:lnTo>
                <a:lnTo>
                  <a:pt x="697630" y="408699"/>
                </a:lnTo>
                <a:lnTo>
                  <a:pt x="678085" y="408699"/>
                </a:lnTo>
                <a:lnTo>
                  <a:pt x="678085" y="381953"/>
                </a:lnTo>
                <a:lnTo>
                  <a:pt x="697630" y="381953"/>
                </a:lnTo>
                <a:lnTo>
                  <a:pt x="697630" y="379381"/>
                </a:lnTo>
                <a:cubicBezTo>
                  <a:pt x="697630" y="344662"/>
                  <a:pt x="717175" y="324603"/>
                  <a:pt x="755752" y="327174"/>
                </a:cubicBezTo>
                <a:close/>
                <a:moveTo>
                  <a:pt x="221580" y="132702"/>
                </a:moveTo>
                <a:lnTo>
                  <a:pt x="221580" y="179508"/>
                </a:lnTo>
                <a:cubicBezTo>
                  <a:pt x="235725" y="176679"/>
                  <a:pt x="242668" y="167678"/>
                  <a:pt x="242668" y="156620"/>
                </a:cubicBezTo>
                <a:cubicBezTo>
                  <a:pt x="242668" y="144532"/>
                  <a:pt x="234696" y="138617"/>
                  <a:pt x="221580" y="132702"/>
                </a:cubicBezTo>
                <a:close/>
                <a:moveTo>
                  <a:pt x="1149115" y="100813"/>
                </a:moveTo>
                <a:cubicBezTo>
                  <a:pt x="1126484" y="100813"/>
                  <a:pt x="1108996" y="118043"/>
                  <a:pt x="1108996" y="141446"/>
                </a:cubicBezTo>
                <a:cubicBezTo>
                  <a:pt x="1108996" y="164849"/>
                  <a:pt x="1126484" y="182080"/>
                  <a:pt x="1149115" y="182080"/>
                </a:cubicBezTo>
                <a:cubicBezTo>
                  <a:pt x="1171746" y="182080"/>
                  <a:pt x="1189234" y="164849"/>
                  <a:pt x="1189234" y="141446"/>
                </a:cubicBezTo>
                <a:cubicBezTo>
                  <a:pt x="1189234" y="118043"/>
                  <a:pt x="1171746" y="100813"/>
                  <a:pt x="1149115" y="100813"/>
                </a:cubicBezTo>
                <a:close/>
                <a:moveTo>
                  <a:pt x="766305" y="100298"/>
                </a:moveTo>
                <a:cubicBezTo>
                  <a:pt x="743160" y="100298"/>
                  <a:pt x="725672" y="117529"/>
                  <a:pt x="725672" y="141446"/>
                </a:cubicBezTo>
                <a:cubicBezTo>
                  <a:pt x="725672" y="165364"/>
                  <a:pt x="743160" y="182594"/>
                  <a:pt x="766305" y="182594"/>
                </a:cubicBezTo>
                <a:cubicBezTo>
                  <a:pt x="789451" y="182594"/>
                  <a:pt x="806939" y="165364"/>
                  <a:pt x="806939" y="141446"/>
                </a:cubicBezTo>
                <a:cubicBezTo>
                  <a:pt x="806939" y="117529"/>
                  <a:pt x="789451" y="100298"/>
                  <a:pt x="766305" y="100298"/>
                </a:cubicBezTo>
                <a:close/>
                <a:moveTo>
                  <a:pt x="1031272" y="77153"/>
                </a:moveTo>
                <a:lnTo>
                  <a:pt x="1059047" y="77153"/>
                </a:lnTo>
                <a:lnTo>
                  <a:pt x="1059047" y="205740"/>
                </a:lnTo>
                <a:lnTo>
                  <a:pt x="1031272" y="205740"/>
                </a:lnTo>
                <a:close/>
                <a:moveTo>
                  <a:pt x="859822" y="77153"/>
                </a:moveTo>
                <a:lnTo>
                  <a:pt x="887597" y="77153"/>
                </a:lnTo>
                <a:lnTo>
                  <a:pt x="887597" y="205740"/>
                </a:lnTo>
                <a:lnTo>
                  <a:pt x="859822" y="205740"/>
                </a:lnTo>
                <a:close/>
                <a:moveTo>
                  <a:pt x="1308459" y="73809"/>
                </a:moveTo>
                <a:cubicBezTo>
                  <a:pt x="1337262" y="73809"/>
                  <a:pt x="1357836" y="93355"/>
                  <a:pt x="1357836" y="126787"/>
                </a:cubicBezTo>
                <a:lnTo>
                  <a:pt x="1357836" y="205740"/>
                </a:lnTo>
                <a:lnTo>
                  <a:pt x="1330062" y="205740"/>
                </a:lnTo>
                <a:lnTo>
                  <a:pt x="1330062" y="129616"/>
                </a:lnTo>
                <a:cubicBezTo>
                  <a:pt x="1330062" y="110071"/>
                  <a:pt x="1318746" y="99784"/>
                  <a:pt x="1301258" y="99784"/>
                </a:cubicBezTo>
                <a:cubicBezTo>
                  <a:pt x="1282999" y="99784"/>
                  <a:pt x="1268597" y="110585"/>
                  <a:pt x="1268597" y="136817"/>
                </a:cubicBezTo>
                <a:lnTo>
                  <a:pt x="1268597" y="205740"/>
                </a:lnTo>
                <a:lnTo>
                  <a:pt x="1240822" y="205740"/>
                </a:lnTo>
                <a:lnTo>
                  <a:pt x="1240822" y="77153"/>
                </a:lnTo>
                <a:lnTo>
                  <a:pt x="1268597" y="77153"/>
                </a:lnTo>
                <a:lnTo>
                  <a:pt x="1268597" y="93612"/>
                </a:lnTo>
                <a:cubicBezTo>
                  <a:pt x="1277083" y="80239"/>
                  <a:pt x="1290971" y="73809"/>
                  <a:pt x="1308459" y="73809"/>
                </a:cubicBezTo>
                <a:close/>
                <a:moveTo>
                  <a:pt x="1149115" y="73809"/>
                </a:moveTo>
                <a:cubicBezTo>
                  <a:pt x="1186920" y="73809"/>
                  <a:pt x="1217009" y="103127"/>
                  <a:pt x="1217009" y="141446"/>
                </a:cubicBezTo>
                <a:cubicBezTo>
                  <a:pt x="1217009" y="179508"/>
                  <a:pt x="1186920" y="209083"/>
                  <a:pt x="1149115" y="209083"/>
                </a:cubicBezTo>
                <a:cubicBezTo>
                  <a:pt x="1111567" y="209083"/>
                  <a:pt x="1081221" y="179508"/>
                  <a:pt x="1081221" y="141446"/>
                </a:cubicBezTo>
                <a:cubicBezTo>
                  <a:pt x="1081221" y="103127"/>
                  <a:pt x="1111567" y="73809"/>
                  <a:pt x="1149115" y="73809"/>
                </a:cubicBezTo>
                <a:close/>
                <a:moveTo>
                  <a:pt x="204864" y="51692"/>
                </a:moveTo>
                <a:cubicBezTo>
                  <a:pt x="192262" y="53750"/>
                  <a:pt x="184290" y="61465"/>
                  <a:pt x="184290" y="73038"/>
                </a:cubicBezTo>
                <a:cubicBezTo>
                  <a:pt x="184290" y="83839"/>
                  <a:pt x="190462" y="89754"/>
                  <a:pt x="204864" y="96441"/>
                </a:cubicBezTo>
                <a:close/>
                <a:moveTo>
                  <a:pt x="697897" y="25718"/>
                </a:moveTo>
                <a:lnTo>
                  <a:pt x="725672" y="25718"/>
                </a:lnTo>
                <a:lnTo>
                  <a:pt x="725672" y="95412"/>
                </a:lnTo>
                <a:cubicBezTo>
                  <a:pt x="735444" y="82039"/>
                  <a:pt x="750618" y="73809"/>
                  <a:pt x="770677" y="73809"/>
                </a:cubicBezTo>
                <a:cubicBezTo>
                  <a:pt x="805653" y="73809"/>
                  <a:pt x="834714" y="103127"/>
                  <a:pt x="834714" y="141446"/>
                </a:cubicBezTo>
                <a:cubicBezTo>
                  <a:pt x="834714" y="179508"/>
                  <a:pt x="805653" y="209083"/>
                  <a:pt x="770677" y="209083"/>
                </a:cubicBezTo>
                <a:cubicBezTo>
                  <a:pt x="750618" y="209083"/>
                  <a:pt x="735444" y="200854"/>
                  <a:pt x="725672" y="187224"/>
                </a:cubicBezTo>
                <a:lnTo>
                  <a:pt x="725672" y="205740"/>
                </a:lnTo>
                <a:lnTo>
                  <a:pt x="697897" y="205740"/>
                </a:lnTo>
                <a:close/>
                <a:moveTo>
                  <a:pt x="504577" y="25718"/>
                </a:moveTo>
                <a:lnTo>
                  <a:pt x="619020" y="25718"/>
                </a:lnTo>
                <a:lnTo>
                  <a:pt x="619020" y="51435"/>
                </a:lnTo>
                <a:lnTo>
                  <a:pt x="555755" y="205740"/>
                </a:lnTo>
                <a:lnTo>
                  <a:pt x="524637" y="205740"/>
                </a:lnTo>
                <a:lnTo>
                  <a:pt x="586873" y="54007"/>
                </a:lnTo>
                <a:lnTo>
                  <a:pt x="504577" y="54007"/>
                </a:lnTo>
                <a:close/>
                <a:moveTo>
                  <a:pt x="380752" y="25718"/>
                </a:moveTo>
                <a:lnTo>
                  <a:pt x="495195" y="25718"/>
                </a:lnTo>
                <a:lnTo>
                  <a:pt x="495195" y="51435"/>
                </a:lnTo>
                <a:lnTo>
                  <a:pt x="431930" y="205740"/>
                </a:lnTo>
                <a:lnTo>
                  <a:pt x="400812" y="205740"/>
                </a:lnTo>
                <a:lnTo>
                  <a:pt x="463048" y="54007"/>
                </a:lnTo>
                <a:lnTo>
                  <a:pt x="380752" y="54007"/>
                </a:lnTo>
                <a:close/>
                <a:moveTo>
                  <a:pt x="332308" y="25718"/>
                </a:moveTo>
                <a:lnTo>
                  <a:pt x="358026" y="25718"/>
                </a:lnTo>
                <a:lnTo>
                  <a:pt x="358026" y="205740"/>
                </a:lnTo>
                <a:lnTo>
                  <a:pt x="328451" y="205740"/>
                </a:lnTo>
                <a:lnTo>
                  <a:pt x="328451" y="57350"/>
                </a:lnTo>
                <a:lnTo>
                  <a:pt x="292189" y="67637"/>
                </a:lnTo>
                <a:lnTo>
                  <a:pt x="284988" y="42434"/>
                </a:lnTo>
                <a:close/>
                <a:moveTo>
                  <a:pt x="1045159" y="22374"/>
                </a:moveTo>
                <a:cubicBezTo>
                  <a:pt x="1054932" y="22374"/>
                  <a:pt x="1062904" y="30347"/>
                  <a:pt x="1062904" y="40119"/>
                </a:cubicBezTo>
                <a:cubicBezTo>
                  <a:pt x="1062904" y="49635"/>
                  <a:pt x="1054932" y="57865"/>
                  <a:pt x="1045159" y="57865"/>
                </a:cubicBezTo>
                <a:cubicBezTo>
                  <a:pt x="1035386" y="57865"/>
                  <a:pt x="1027414" y="49635"/>
                  <a:pt x="1027414" y="40119"/>
                </a:cubicBezTo>
                <a:cubicBezTo>
                  <a:pt x="1027414" y="30347"/>
                  <a:pt x="1035386" y="22374"/>
                  <a:pt x="1045159" y="22374"/>
                </a:cubicBezTo>
                <a:close/>
                <a:moveTo>
                  <a:pt x="873709" y="22374"/>
                </a:moveTo>
                <a:cubicBezTo>
                  <a:pt x="883482" y="22374"/>
                  <a:pt x="891454" y="30347"/>
                  <a:pt x="891454" y="40119"/>
                </a:cubicBezTo>
                <a:cubicBezTo>
                  <a:pt x="891454" y="49635"/>
                  <a:pt x="883482" y="57865"/>
                  <a:pt x="873709" y="57865"/>
                </a:cubicBezTo>
                <a:cubicBezTo>
                  <a:pt x="863937" y="57865"/>
                  <a:pt x="855964" y="49635"/>
                  <a:pt x="855964" y="40119"/>
                </a:cubicBezTo>
                <a:cubicBezTo>
                  <a:pt x="855964" y="30347"/>
                  <a:pt x="863937" y="22374"/>
                  <a:pt x="873709" y="22374"/>
                </a:cubicBezTo>
                <a:close/>
                <a:moveTo>
                  <a:pt x="974122" y="18002"/>
                </a:moveTo>
                <a:lnTo>
                  <a:pt x="1001897" y="18002"/>
                </a:lnTo>
                <a:lnTo>
                  <a:pt x="1001897" y="205740"/>
                </a:lnTo>
                <a:lnTo>
                  <a:pt x="974122" y="205740"/>
                </a:lnTo>
                <a:close/>
                <a:moveTo>
                  <a:pt x="916972" y="18002"/>
                </a:moveTo>
                <a:lnTo>
                  <a:pt x="944747" y="18002"/>
                </a:lnTo>
                <a:lnTo>
                  <a:pt x="944747" y="205740"/>
                </a:lnTo>
                <a:lnTo>
                  <a:pt x="916972" y="205740"/>
                </a:lnTo>
                <a:close/>
                <a:moveTo>
                  <a:pt x="204864" y="0"/>
                </a:moveTo>
                <a:lnTo>
                  <a:pt x="221580" y="0"/>
                </a:lnTo>
                <a:lnTo>
                  <a:pt x="221580" y="22889"/>
                </a:lnTo>
                <a:cubicBezTo>
                  <a:pt x="242411" y="25718"/>
                  <a:pt x="260156" y="37033"/>
                  <a:pt x="269415" y="58122"/>
                </a:cubicBezTo>
                <a:lnTo>
                  <a:pt x="244469" y="72523"/>
                </a:lnTo>
                <a:cubicBezTo>
                  <a:pt x="239839" y="60951"/>
                  <a:pt x="232124" y="54521"/>
                  <a:pt x="221580" y="52207"/>
                </a:cubicBezTo>
                <a:lnTo>
                  <a:pt x="221580" y="103127"/>
                </a:lnTo>
                <a:cubicBezTo>
                  <a:pt x="246012" y="112386"/>
                  <a:pt x="272243" y="122158"/>
                  <a:pt x="272243" y="156363"/>
                </a:cubicBezTo>
                <a:cubicBezTo>
                  <a:pt x="272243" y="186195"/>
                  <a:pt x="250898" y="204969"/>
                  <a:pt x="221580" y="208569"/>
                </a:cubicBezTo>
                <a:lnTo>
                  <a:pt x="221580" y="231458"/>
                </a:lnTo>
                <a:lnTo>
                  <a:pt x="204864" y="231458"/>
                </a:lnTo>
                <a:lnTo>
                  <a:pt x="204864" y="208826"/>
                </a:lnTo>
                <a:cubicBezTo>
                  <a:pt x="176317" y="207026"/>
                  <a:pt x="155486" y="192624"/>
                  <a:pt x="146485" y="169221"/>
                </a:cubicBezTo>
                <a:lnTo>
                  <a:pt x="171945" y="154562"/>
                </a:lnTo>
                <a:cubicBezTo>
                  <a:pt x="177603" y="168964"/>
                  <a:pt x="188147" y="177965"/>
                  <a:pt x="204864" y="179765"/>
                </a:cubicBezTo>
                <a:lnTo>
                  <a:pt x="204864" y="126273"/>
                </a:lnTo>
                <a:cubicBezTo>
                  <a:pt x="179918" y="117015"/>
                  <a:pt x="154715" y="105956"/>
                  <a:pt x="154715" y="73038"/>
                </a:cubicBezTo>
                <a:cubicBezTo>
                  <a:pt x="154715" y="42691"/>
                  <a:pt x="178117" y="25203"/>
                  <a:pt x="204864" y="22632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[T2O] Google Shape;89;p13">
            <a:extLst>
              <a:ext uri="{FF2B5EF4-FFF2-40B4-BE49-F238E27FC236}">
                <a16:creationId xmlns:a16="http://schemas.microsoft.com/office/drawing/2014/main" id="{FA9B64F9-594C-434D-9A89-8A6F08558211}"/>
              </a:ext>
            </a:extLst>
          </p:cNvPr>
          <p:cNvSpPr/>
          <p:nvPr/>
        </p:nvSpPr>
        <p:spPr>
          <a:xfrm>
            <a:off x="5858237" y="3845082"/>
            <a:ext cx="1503788" cy="513884"/>
          </a:xfrm>
          <a:custGeom>
            <a:avLst/>
            <a:gdLst/>
            <a:ahLst/>
            <a:cxnLst/>
            <a:rect l="l" t="t" r="r" b="b"/>
            <a:pathLst>
              <a:path w="1503788" h="513884">
                <a:moveTo>
                  <a:pt x="1435379" y="405098"/>
                </a:moveTo>
                <a:cubicBezTo>
                  <a:pt x="1412234" y="405098"/>
                  <a:pt x="1394746" y="422329"/>
                  <a:pt x="1394746" y="446246"/>
                </a:cubicBezTo>
                <a:cubicBezTo>
                  <a:pt x="1394746" y="470164"/>
                  <a:pt x="1412234" y="487394"/>
                  <a:pt x="1435379" y="487394"/>
                </a:cubicBezTo>
                <a:cubicBezTo>
                  <a:pt x="1458525" y="487394"/>
                  <a:pt x="1476013" y="470164"/>
                  <a:pt x="1476013" y="446246"/>
                </a:cubicBezTo>
                <a:cubicBezTo>
                  <a:pt x="1476013" y="422329"/>
                  <a:pt x="1458525" y="405098"/>
                  <a:pt x="1435379" y="405098"/>
                </a:cubicBezTo>
                <a:close/>
                <a:moveTo>
                  <a:pt x="1121054" y="405098"/>
                </a:moveTo>
                <a:cubicBezTo>
                  <a:pt x="1097909" y="405098"/>
                  <a:pt x="1080421" y="422329"/>
                  <a:pt x="1080421" y="446246"/>
                </a:cubicBezTo>
                <a:cubicBezTo>
                  <a:pt x="1080421" y="470164"/>
                  <a:pt x="1097909" y="487394"/>
                  <a:pt x="1121054" y="487394"/>
                </a:cubicBezTo>
                <a:cubicBezTo>
                  <a:pt x="1144200" y="487394"/>
                  <a:pt x="1161688" y="470164"/>
                  <a:pt x="1161688" y="446246"/>
                </a:cubicBezTo>
                <a:cubicBezTo>
                  <a:pt x="1161688" y="422329"/>
                  <a:pt x="1144200" y="405098"/>
                  <a:pt x="1121054" y="405098"/>
                </a:cubicBezTo>
                <a:close/>
                <a:moveTo>
                  <a:pt x="349529" y="405098"/>
                </a:moveTo>
                <a:cubicBezTo>
                  <a:pt x="326384" y="405098"/>
                  <a:pt x="308896" y="422329"/>
                  <a:pt x="308896" y="446246"/>
                </a:cubicBezTo>
                <a:cubicBezTo>
                  <a:pt x="308896" y="470164"/>
                  <a:pt x="326384" y="487394"/>
                  <a:pt x="349529" y="487394"/>
                </a:cubicBezTo>
                <a:cubicBezTo>
                  <a:pt x="372675" y="487394"/>
                  <a:pt x="390163" y="470164"/>
                  <a:pt x="390163" y="446246"/>
                </a:cubicBezTo>
                <a:cubicBezTo>
                  <a:pt x="390163" y="422329"/>
                  <a:pt x="372675" y="405098"/>
                  <a:pt x="349529" y="405098"/>
                </a:cubicBezTo>
                <a:close/>
                <a:moveTo>
                  <a:pt x="1282208" y="403813"/>
                </a:moveTo>
                <a:cubicBezTo>
                  <a:pt x="1261377" y="403813"/>
                  <a:pt x="1247232" y="416157"/>
                  <a:pt x="1243374" y="435445"/>
                </a:cubicBezTo>
                <a:lnTo>
                  <a:pt x="1318984" y="435445"/>
                </a:lnTo>
                <a:cubicBezTo>
                  <a:pt x="1315126" y="413328"/>
                  <a:pt x="1298924" y="403813"/>
                  <a:pt x="1282208" y="403813"/>
                </a:cubicBezTo>
                <a:close/>
                <a:moveTo>
                  <a:pt x="510683" y="403813"/>
                </a:moveTo>
                <a:cubicBezTo>
                  <a:pt x="489852" y="403813"/>
                  <a:pt x="475707" y="416157"/>
                  <a:pt x="471850" y="435445"/>
                </a:cubicBezTo>
                <a:lnTo>
                  <a:pt x="547459" y="435445"/>
                </a:lnTo>
                <a:cubicBezTo>
                  <a:pt x="543601" y="413328"/>
                  <a:pt x="527399" y="403813"/>
                  <a:pt x="510683" y="403813"/>
                </a:cubicBezTo>
                <a:close/>
                <a:moveTo>
                  <a:pt x="771525" y="381953"/>
                </a:moveTo>
                <a:lnTo>
                  <a:pt x="799300" y="381953"/>
                </a:lnTo>
                <a:lnTo>
                  <a:pt x="799300" y="458077"/>
                </a:lnTo>
                <a:cubicBezTo>
                  <a:pt x="799300" y="477622"/>
                  <a:pt x="810616" y="487909"/>
                  <a:pt x="828103" y="487909"/>
                </a:cubicBezTo>
                <a:cubicBezTo>
                  <a:pt x="846363" y="487909"/>
                  <a:pt x="860765" y="477107"/>
                  <a:pt x="860765" y="450876"/>
                </a:cubicBezTo>
                <a:lnTo>
                  <a:pt x="860765" y="381953"/>
                </a:lnTo>
                <a:lnTo>
                  <a:pt x="888540" y="381953"/>
                </a:lnTo>
                <a:lnTo>
                  <a:pt x="888540" y="510540"/>
                </a:lnTo>
                <a:lnTo>
                  <a:pt x="860765" y="510540"/>
                </a:lnTo>
                <a:lnTo>
                  <a:pt x="860765" y="494081"/>
                </a:lnTo>
                <a:cubicBezTo>
                  <a:pt x="852278" y="507454"/>
                  <a:pt x="838390" y="513884"/>
                  <a:pt x="820903" y="513884"/>
                </a:cubicBezTo>
                <a:cubicBezTo>
                  <a:pt x="792099" y="513884"/>
                  <a:pt x="771525" y="494338"/>
                  <a:pt x="771525" y="460905"/>
                </a:cubicBezTo>
                <a:close/>
                <a:moveTo>
                  <a:pt x="0" y="381953"/>
                </a:moveTo>
                <a:lnTo>
                  <a:pt x="27775" y="381953"/>
                </a:lnTo>
                <a:lnTo>
                  <a:pt x="27775" y="458077"/>
                </a:lnTo>
                <a:cubicBezTo>
                  <a:pt x="27775" y="477622"/>
                  <a:pt x="39091" y="487909"/>
                  <a:pt x="56579" y="487909"/>
                </a:cubicBezTo>
                <a:cubicBezTo>
                  <a:pt x="74838" y="487909"/>
                  <a:pt x="89240" y="477107"/>
                  <a:pt x="89240" y="450876"/>
                </a:cubicBezTo>
                <a:lnTo>
                  <a:pt x="89240" y="381953"/>
                </a:lnTo>
                <a:lnTo>
                  <a:pt x="117015" y="381953"/>
                </a:lnTo>
                <a:lnTo>
                  <a:pt x="117015" y="510540"/>
                </a:lnTo>
                <a:lnTo>
                  <a:pt x="89240" y="510540"/>
                </a:lnTo>
                <a:lnTo>
                  <a:pt x="89240" y="494081"/>
                </a:lnTo>
                <a:cubicBezTo>
                  <a:pt x="80753" y="507454"/>
                  <a:pt x="66866" y="513884"/>
                  <a:pt x="49378" y="513884"/>
                </a:cubicBezTo>
                <a:cubicBezTo>
                  <a:pt x="20574" y="513884"/>
                  <a:pt x="0" y="494338"/>
                  <a:pt x="0" y="460905"/>
                </a:cubicBezTo>
                <a:close/>
                <a:moveTo>
                  <a:pt x="670027" y="379638"/>
                </a:moveTo>
                <a:lnTo>
                  <a:pt x="670027" y="409728"/>
                </a:lnTo>
                <a:cubicBezTo>
                  <a:pt x="651767" y="408442"/>
                  <a:pt x="630422" y="416929"/>
                  <a:pt x="630422" y="445732"/>
                </a:cubicBezTo>
                <a:lnTo>
                  <a:pt x="630422" y="510540"/>
                </a:lnTo>
                <a:lnTo>
                  <a:pt x="602647" y="510540"/>
                </a:lnTo>
                <a:lnTo>
                  <a:pt x="602647" y="381953"/>
                </a:lnTo>
                <a:lnTo>
                  <a:pt x="630422" y="381953"/>
                </a:lnTo>
                <a:lnTo>
                  <a:pt x="630422" y="403555"/>
                </a:lnTo>
                <a:cubicBezTo>
                  <a:pt x="638137" y="386068"/>
                  <a:pt x="653825" y="379638"/>
                  <a:pt x="670027" y="379638"/>
                </a:cubicBezTo>
                <a:close/>
                <a:moveTo>
                  <a:pt x="1282465" y="378609"/>
                </a:moveTo>
                <a:cubicBezTo>
                  <a:pt x="1320784" y="378609"/>
                  <a:pt x="1347016" y="409470"/>
                  <a:pt x="1347016" y="446504"/>
                </a:cubicBezTo>
                <a:cubicBezTo>
                  <a:pt x="1347016" y="450361"/>
                  <a:pt x="1346501" y="454476"/>
                  <a:pt x="1345987" y="458077"/>
                </a:cubicBezTo>
                <a:lnTo>
                  <a:pt x="1243631" y="458077"/>
                </a:lnTo>
                <a:cubicBezTo>
                  <a:pt x="1248003" y="478136"/>
                  <a:pt x="1264205" y="488423"/>
                  <a:pt x="1284780" y="488423"/>
                </a:cubicBezTo>
                <a:cubicBezTo>
                  <a:pt x="1300210" y="488423"/>
                  <a:pt x="1311783" y="481479"/>
                  <a:pt x="1317955" y="472478"/>
                </a:cubicBezTo>
                <a:lnTo>
                  <a:pt x="1340844" y="485851"/>
                </a:lnTo>
                <a:cubicBezTo>
                  <a:pt x="1329014" y="503339"/>
                  <a:pt x="1309726" y="513884"/>
                  <a:pt x="1284522" y="513884"/>
                </a:cubicBezTo>
                <a:cubicBezTo>
                  <a:pt x="1242088" y="513884"/>
                  <a:pt x="1214571" y="484823"/>
                  <a:pt x="1214571" y="446246"/>
                </a:cubicBezTo>
                <a:cubicBezTo>
                  <a:pt x="1214571" y="408185"/>
                  <a:pt x="1242088" y="378609"/>
                  <a:pt x="1282465" y="378609"/>
                </a:cubicBezTo>
                <a:close/>
                <a:moveTo>
                  <a:pt x="984609" y="378609"/>
                </a:moveTo>
                <a:cubicBezTo>
                  <a:pt x="1013412" y="378609"/>
                  <a:pt x="1033986" y="398155"/>
                  <a:pt x="1033986" y="431587"/>
                </a:cubicBezTo>
                <a:lnTo>
                  <a:pt x="1033986" y="510540"/>
                </a:lnTo>
                <a:lnTo>
                  <a:pt x="1006211" y="510540"/>
                </a:lnTo>
                <a:lnTo>
                  <a:pt x="1006211" y="434416"/>
                </a:lnTo>
                <a:cubicBezTo>
                  <a:pt x="1006211" y="414871"/>
                  <a:pt x="994896" y="404584"/>
                  <a:pt x="977408" y="404584"/>
                </a:cubicBezTo>
                <a:cubicBezTo>
                  <a:pt x="959148" y="404584"/>
                  <a:pt x="944747" y="415385"/>
                  <a:pt x="944747" y="441617"/>
                </a:cubicBezTo>
                <a:lnTo>
                  <a:pt x="944747" y="510540"/>
                </a:lnTo>
                <a:lnTo>
                  <a:pt x="916972" y="510540"/>
                </a:lnTo>
                <a:lnTo>
                  <a:pt x="916972" y="381953"/>
                </a:lnTo>
                <a:lnTo>
                  <a:pt x="944747" y="381953"/>
                </a:lnTo>
                <a:lnTo>
                  <a:pt x="944747" y="398412"/>
                </a:lnTo>
                <a:cubicBezTo>
                  <a:pt x="953233" y="385039"/>
                  <a:pt x="967121" y="378609"/>
                  <a:pt x="984609" y="378609"/>
                </a:cubicBezTo>
                <a:close/>
                <a:moveTo>
                  <a:pt x="510940" y="378609"/>
                </a:moveTo>
                <a:cubicBezTo>
                  <a:pt x="549259" y="378609"/>
                  <a:pt x="575491" y="409470"/>
                  <a:pt x="575491" y="446504"/>
                </a:cubicBezTo>
                <a:cubicBezTo>
                  <a:pt x="575491" y="450361"/>
                  <a:pt x="574977" y="454476"/>
                  <a:pt x="574462" y="458077"/>
                </a:cubicBezTo>
                <a:lnTo>
                  <a:pt x="472107" y="458077"/>
                </a:lnTo>
                <a:cubicBezTo>
                  <a:pt x="476479" y="478136"/>
                  <a:pt x="492681" y="488423"/>
                  <a:pt x="513255" y="488423"/>
                </a:cubicBezTo>
                <a:cubicBezTo>
                  <a:pt x="528685" y="488423"/>
                  <a:pt x="540258" y="481479"/>
                  <a:pt x="546430" y="472478"/>
                </a:cubicBezTo>
                <a:lnTo>
                  <a:pt x="569319" y="485851"/>
                </a:lnTo>
                <a:cubicBezTo>
                  <a:pt x="557489" y="503339"/>
                  <a:pt x="538201" y="513884"/>
                  <a:pt x="512998" y="513884"/>
                </a:cubicBezTo>
                <a:cubicBezTo>
                  <a:pt x="470564" y="513884"/>
                  <a:pt x="443046" y="484823"/>
                  <a:pt x="443046" y="446246"/>
                </a:cubicBezTo>
                <a:cubicBezTo>
                  <a:pt x="443046" y="408185"/>
                  <a:pt x="470564" y="378609"/>
                  <a:pt x="510940" y="378609"/>
                </a:cubicBezTo>
                <a:close/>
                <a:moveTo>
                  <a:pt x="213084" y="378609"/>
                </a:moveTo>
                <a:cubicBezTo>
                  <a:pt x="241887" y="378609"/>
                  <a:pt x="262461" y="398155"/>
                  <a:pt x="262461" y="431587"/>
                </a:cubicBezTo>
                <a:lnTo>
                  <a:pt x="262461" y="510540"/>
                </a:lnTo>
                <a:lnTo>
                  <a:pt x="234687" y="510540"/>
                </a:lnTo>
                <a:lnTo>
                  <a:pt x="234687" y="434416"/>
                </a:lnTo>
                <a:cubicBezTo>
                  <a:pt x="234687" y="414871"/>
                  <a:pt x="223371" y="404584"/>
                  <a:pt x="205883" y="404584"/>
                </a:cubicBezTo>
                <a:cubicBezTo>
                  <a:pt x="187623" y="404584"/>
                  <a:pt x="173222" y="415385"/>
                  <a:pt x="173222" y="441617"/>
                </a:cubicBezTo>
                <a:lnTo>
                  <a:pt x="173222" y="510540"/>
                </a:lnTo>
                <a:lnTo>
                  <a:pt x="145447" y="510540"/>
                </a:lnTo>
                <a:lnTo>
                  <a:pt x="145447" y="381953"/>
                </a:lnTo>
                <a:lnTo>
                  <a:pt x="173222" y="381953"/>
                </a:lnTo>
                <a:lnTo>
                  <a:pt x="173222" y="398412"/>
                </a:lnTo>
                <a:cubicBezTo>
                  <a:pt x="181708" y="385039"/>
                  <a:pt x="195596" y="378609"/>
                  <a:pt x="213084" y="378609"/>
                </a:cubicBezTo>
                <a:close/>
                <a:moveTo>
                  <a:pt x="1476013" y="330518"/>
                </a:moveTo>
                <a:lnTo>
                  <a:pt x="1503788" y="330518"/>
                </a:lnTo>
                <a:lnTo>
                  <a:pt x="1503788" y="510540"/>
                </a:lnTo>
                <a:lnTo>
                  <a:pt x="1476013" y="510540"/>
                </a:lnTo>
                <a:lnTo>
                  <a:pt x="1476013" y="492024"/>
                </a:lnTo>
                <a:cubicBezTo>
                  <a:pt x="1466240" y="505654"/>
                  <a:pt x="1451067" y="513884"/>
                  <a:pt x="1431007" y="513884"/>
                </a:cubicBezTo>
                <a:cubicBezTo>
                  <a:pt x="1396032" y="513884"/>
                  <a:pt x="1366971" y="484308"/>
                  <a:pt x="1366971" y="446246"/>
                </a:cubicBezTo>
                <a:cubicBezTo>
                  <a:pt x="1366971" y="407927"/>
                  <a:pt x="1396032" y="378609"/>
                  <a:pt x="1431007" y="378609"/>
                </a:cubicBezTo>
                <a:cubicBezTo>
                  <a:pt x="1451067" y="378609"/>
                  <a:pt x="1466240" y="386839"/>
                  <a:pt x="1476013" y="400212"/>
                </a:cubicBezTo>
                <a:close/>
                <a:moveTo>
                  <a:pt x="1161688" y="330518"/>
                </a:moveTo>
                <a:lnTo>
                  <a:pt x="1189463" y="330518"/>
                </a:lnTo>
                <a:lnTo>
                  <a:pt x="1189463" y="510540"/>
                </a:lnTo>
                <a:lnTo>
                  <a:pt x="1161688" y="510540"/>
                </a:lnTo>
                <a:lnTo>
                  <a:pt x="1161688" y="492024"/>
                </a:lnTo>
                <a:cubicBezTo>
                  <a:pt x="1151915" y="505654"/>
                  <a:pt x="1136742" y="513884"/>
                  <a:pt x="1116682" y="513884"/>
                </a:cubicBezTo>
                <a:cubicBezTo>
                  <a:pt x="1081707" y="513884"/>
                  <a:pt x="1052646" y="484308"/>
                  <a:pt x="1052646" y="446246"/>
                </a:cubicBezTo>
                <a:cubicBezTo>
                  <a:pt x="1052646" y="407927"/>
                  <a:pt x="1081707" y="378609"/>
                  <a:pt x="1116682" y="378609"/>
                </a:cubicBezTo>
                <a:cubicBezTo>
                  <a:pt x="1136742" y="378609"/>
                  <a:pt x="1151915" y="386839"/>
                  <a:pt x="1161688" y="400212"/>
                </a:cubicBezTo>
                <a:close/>
                <a:moveTo>
                  <a:pt x="390163" y="330518"/>
                </a:moveTo>
                <a:lnTo>
                  <a:pt x="417938" y="330518"/>
                </a:lnTo>
                <a:lnTo>
                  <a:pt x="417938" y="510540"/>
                </a:lnTo>
                <a:lnTo>
                  <a:pt x="390163" y="510540"/>
                </a:lnTo>
                <a:lnTo>
                  <a:pt x="390163" y="492024"/>
                </a:lnTo>
                <a:cubicBezTo>
                  <a:pt x="380390" y="505654"/>
                  <a:pt x="365217" y="513884"/>
                  <a:pt x="345157" y="513884"/>
                </a:cubicBezTo>
                <a:cubicBezTo>
                  <a:pt x="310182" y="513884"/>
                  <a:pt x="281121" y="484308"/>
                  <a:pt x="281121" y="446246"/>
                </a:cubicBezTo>
                <a:cubicBezTo>
                  <a:pt x="281121" y="407927"/>
                  <a:pt x="310182" y="378609"/>
                  <a:pt x="345157" y="378609"/>
                </a:cubicBezTo>
                <a:cubicBezTo>
                  <a:pt x="365217" y="378609"/>
                  <a:pt x="380390" y="386839"/>
                  <a:pt x="390163" y="400212"/>
                </a:cubicBezTo>
                <a:close/>
                <a:moveTo>
                  <a:pt x="755752" y="327174"/>
                </a:moveTo>
                <a:lnTo>
                  <a:pt x="755752" y="353921"/>
                </a:lnTo>
                <a:cubicBezTo>
                  <a:pt x="736206" y="352120"/>
                  <a:pt x="725405" y="359579"/>
                  <a:pt x="725405" y="379381"/>
                </a:cubicBezTo>
                <a:lnTo>
                  <a:pt x="725405" y="381953"/>
                </a:lnTo>
                <a:lnTo>
                  <a:pt x="755752" y="381953"/>
                </a:lnTo>
                <a:lnTo>
                  <a:pt x="755752" y="408699"/>
                </a:lnTo>
                <a:lnTo>
                  <a:pt x="725405" y="408699"/>
                </a:lnTo>
                <a:lnTo>
                  <a:pt x="725405" y="510540"/>
                </a:lnTo>
                <a:lnTo>
                  <a:pt x="697630" y="510540"/>
                </a:lnTo>
                <a:lnTo>
                  <a:pt x="697630" y="408699"/>
                </a:lnTo>
                <a:lnTo>
                  <a:pt x="678085" y="408699"/>
                </a:lnTo>
                <a:lnTo>
                  <a:pt x="678085" y="381953"/>
                </a:lnTo>
                <a:lnTo>
                  <a:pt x="697630" y="381953"/>
                </a:lnTo>
                <a:lnTo>
                  <a:pt x="697630" y="379381"/>
                </a:lnTo>
                <a:cubicBezTo>
                  <a:pt x="697630" y="344662"/>
                  <a:pt x="717175" y="324603"/>
                  <a:pt x="755752" y="327174"/>
                </a:cubicBezTo>
                <a:close/>
                <a:moveTo>
                  <a:pt x="193005" y="132702"/>
                </a:moveTo>
                <a:lnTo>
                  <a:pt x="193005" y="179508"/>
                </a:lnTo>
                <a:cubicBezTo>
                  <a:pt x="207150" y="176679"/>
                  <a:pt x="214093" y="167678"/>
                  <a:pt x="214093" y="156620"/>
                </a:cubicBezTo>
                <a:cubicBezTo>
                  <a:pt x="214093" y="144532"/>
                  <a:pt x="206121" y="138617"/>
                  <a:pt x="193005" y="132702"/>
                </a:cubicBezTo>
                <a:close/>
                <a:moveTo>
                  <a:pt x="1177690" y="100813"/>
                </a:moveTo>
                <a:cubicBezTo>
                  <a:pt x="1155059" y="100813"/>
                  <a:pt x="1137571" y="118043"/>
                  <a:pt x="1137571" y="141446"/>
                </a:cubicBezTo>
                <a:cubicBezTo>
                  <a:pt x="1137571" y="164849"/>
                  <a:pt x="1155059" y="182080"/>
                  <a:pt x="1177690" y="182080"/>
                </a:cubicBezTo>
                <a:cubicBezTo>
                  <a:pt x="1200321" y="182080"/>
                  <a:pt x="1217809" y="164849"/>
                  <a:pt x="1217809" y="141446"/>
                </a:cubicBezTo>
                <a:cubicBezTo>
                  <a:pt x="1217809" y="118043"/>
                  <a:pt x="1200321" y="100813"/>
                  <a:pt x="1177690" y="100813"/>
                </a:cubicBezTo>
                <a:close/>
                <a:moveTo>
                  <a:pt x="794880" y="100298"/>
                </a:moveTo>
                <a:cubicBezTo>
                  <a:pt x="771735" y="100298"/>
                  <a:pt x="754247" y="117529"/>
                  <a:pt x="754247" y="141446"/>
                </a:cubicBezTo>
                <a:cubicBezTo>
                  <a:pt x="754247" y="165364"/>
                  <a:pt x="771735" y="182594"/>
                  <a:pt x="794880" y="182594"/>
                </a:cubicBezTo>
                <a:cubicBezTo>
                  <a:pt x="818026" y="182594"/>
                  <a:pt x="835514" y="165364"/>
                  <a:pt x="835514" y="141446"/>
                </a:cubicBezTo>
                <a:cubicBezTo>
                  <a:pt x="835514" y="117529"/>
                  <a:pt x="818026" y="100298"/>
                  <a:pt x="794880" y="100298"/>
                </a:cubicBezTo>
                <a:close/>
                <a:moveTo>
                  <a:pt x="1059847" y="77153"/>
                </a:moveTo>
                <a:lnTo>
                  <a:pt x="1087622" y="77153"/>
                </a:lnTo>
                <a:lnTo>
                  <a:pt x="1087622" y="205740"/>
                </a:lnTo>
                <a:lnTo>
                  <a:pt x="1059847" y="205740"/>
                </a:lnTo>
                <a:close/>
                <a:moveTo>
                  <a:pt x="888397" y="77153"/>
                </a:moveTo>
                <a:lnTo>
                  <a:pt x="916172" y="77153"/>
                </a:lnTo>
                <a:lnTo>
                  <a:pt x="916172" y="205740"/>
                </a:lnTo>
                <a:lnTo>
                  <a:pt x="888397" y="205740"/>
                </a:lnTo>
                <a:close/>
                <a:moveTo>
                  <a:pt x="1337034" y="73809"/>
                </a:moveTo>
                <a:cubicBezTo>
                  <a:pt x="1365837" y="73809"/>
                  <a:pt x="1386411" y="93355"/>
                  <a:pt x="1386411" y="126787"/>
                </a:cubicBezTo>
                <a:lnTo>
                  <a:pt x="1386411" y="205740"/>
                </a:lnTo>
                <a:lnTo>
                  <a:pt x="1358637" y="205740"/>
                </a:lnTo>
                <a:lnTo>
                  <a:pt x="1358637" y="129616"/>
                </a:lnTo>
                <a:cubicBezTo>
                  <a:pt x="1358637" y="110071"/>
                  <a:pt x="1347321" y="99784"/>
                  <a:pt x="1329833" y="99784"/>
                </a:cubicBezTo>
                <a:cubicBezTo>
                  <a:pt x="1311573" y="99784"/>
                  <a:pt x="1297172" y="110585"/>
                  <a:pt x="1297172" y="136817"/>
                </a:cubicBezTo>
                <a:lnTo>
                  <a:pt x="1297172" y="205740"/>
                </a:lnTo>
                <a:lnTo>
                  <a:pt x="1269397" y="205740"/>
                </a:lnTo>
                <a:lnTo>
                  <a:pt x="1269397" y="77153"/>
                </a:lnTo>
                <a:lnTo>
                  <a:pt x="1297172" y="77153"/>
                </a:lnTo>
                <a:lnTo>
                  <a:pt x="1297172" y="93612"/>
                </a:lnTo>
                <a:cubicBezTo>
                  <a:pt x="1305658" y="80239"/>
                  <a:pt x="1319546" y="73809"/>
                  <a:pt x="1337034" y="73809"/>
                </a:cubicBezTo>
                <a:close/>
                <a:moveTo>
                  <a:pt x="1177690" y="73809"/>
                </a:moveTo>
                <a:cubicBezTo>
                  <a:pt x="1215495" y="73809"/>
                  <a:pt x="1245584" y="103127"/>
                  <a:pt x="1245584" y="141446"/>
                </a:cubicBezTo>
                <a:cubicBezTo>
                  <a:pt x="1245584" y="179508"/>
                  <a:pt x="1215495" y="209083"/>
                  <a:pt x="1177690" y="209083"/>
                </a:cubicBezTo>
                <a:cubicBezTo>
                  <a:pt x="1140142" y="209083"/>
                  <a:pt x="1109796" y="179508"/>
                  <a:pt x="1109796" y="141446"/>
                </a:cubicBezTo>
                <a:cubicBezTo>
                  <a:pt x="1109796" y="103127"/>
                  <a:pt x="1140142" y="73809"/>
                  <a:pt x="1177690" y="73809"/>
                </a:cubicBezTo>
                <a:close/>
                <a:moveTo>
                  <a:pt x="176289" y="51692"/>
                </a:moveTo>
                <a:cubicBezTo>
                  <a:pt x="163687" y="53750"/>
                  <a:pt x="155715" y="61465"/>
                  <a:pt x="155715" y="73038"/>
                </a:cubicBezTo>
                <a:cubicBezTo>
                  <a:pt x="155715" y="83839"/>
                  <a:pt x="161887" y="89754"/>
                  <a:pt x="176289" y="96441"/>
                </a:cubicBezTo>
                <a:close/>
                <a:moveTo>
                  <a:pt x="429330" y="51178"/>
                </a:moveTo>
                <a:cubicBezTo>
                  <a:pt x="402841" y="51178"/>
                  <a:pt x="388182" y="74324"/>
                  <a:pt x="388182" y="115729"/>
                </a:cubicBezTo>
                <a:cubicBezTo>
                  <a:pt x="388182" y="157134"/>
                  <a:pt x="402841" y="180280"/>
                  <a:pt x="429330" y="180280"/>
                </a:cubicBezTo>
                <a:cubicBezTo>
                  <a:pt x="456076" y="180280"/>
                  <a:pt x="470478" y="157134"/>
                  <a:pt x="470478" y="115729"/>
                </a:cubicBezTo>
                <a:cubicBezTo>
                  <a:pt x="470478" y="74324"/>
                  <a:pt x="456076" y="51178"/>
                  <a:pt x="429330" y="51178"/>
                </a:cubicBezTo>
                <a:close/>
                <a:moveTo>
                  <a:pt x="726472" y="25718"/>
                </a:moveTo>
                <a:lnTo>
                  <a:pt x="754247" y="25718"/>
                </a:lnTo>
                <a:lnTo>
                  <a:pt x="754247" y="95412"/>
                </a:lnTo>
                <a:cubicBezTo>
                  <a:pt x="764019" y="82039"/>
                  <a:pt x="779193" y="73809"/>
                  <a:pt x="799252" y="73809"/>
                </a:cubicBezTo>
                <a:cubicBezTo>
                  <a:pt x="834228" y="73809"/>
                  <a:pt x="863289" y="103127"/>
                  <a:pt x="863289" y="141446"/>
                </a:cubicBezTo>
                <a:cubicBezTo>
                  <a:pt x="863289" y="179508"/>
                  <a:pt x="834228" y="209083"/>
                  <a:pt x="799252" y="209083"/>
                </a:cubicBezTo>
                <a:cubicBezTo>
                  <a:pt x="779193" y="209083"/>
                  <a:pt x="764019" y="200854"/>
                  <a:pt x="754247" y="187224"/>
                </a:cubicBezTo>
                <a:lnTo>
                  <a:pt x="754247" y="205740"/>
                </a:lnTo>
                <a:lnTo>
                  <a:pt x="726472" y="205740"/>
                </a:lnTo>
                <a:close/>
                <a:moveTo>
                  <a:pt x="534162" y="25718"/>
                </a:moveTo>
                <a:lnTo>
                  <a:pt x="634460" y="25718"/>
                </a:lnTo>
                <a:lnTo>
                  <a:pt x="634460" y="53493"/>
                </a:lnTo>
                <a:lnTo>
                  <a:pt x="561423" y="53493"/>
                </a:lnTo>
                <a:lnTo>
                  <a:pt x="558336" y="93612"/>
                </a:lnTo>
                <a:lnTo>
                  <a:pt x="580968" y="93612"/>
                </a:lnTo>
                <a:cubicBezTo>
                  <a:pt x="613629" y="93612"/>
                  <a:pt x="642176" y="113671"/>
                  <a:pt x="642176" y="151219"/>
                </a:cubicBezTo>
                <a:cubicBezTo>
                  <a:pt x="642176" y="189024"/>
                  <a:pt x="612343" y="209083"/>
                  <a:pt x="579168" y="209083"/>
                </a:cubicBezTo>
                <a:cubicBezTo>
                  <a:pt x="551907" y="209083"/>
                  <a:pt x="527475" y="196482"/>
                  <a:pt x="517960" y="170507"/>
                </a:cubicBezTo>
                <a:lnTo>
                  <a:pt x="543420" y="155848"/>
                </a:lnTo>
                <a:cubicBezTo>
                  <a:pt x="548050" y="171793"/>
                  <a:pt x="560394" y="180280"/>
                  <a:pt x="579168" y="180280"/>
                </a:cubicBezTo>
                <a:cubicBezTo>
                  <a:pt x="599227" y="180280"/>
                  <a:pt x="612600" y="169221"/>
                  <a:pt x="612600" y="151219"/>
                </a:cubicBezTo>
                <a:cubicBezTo>
                  <a:pt x="612600" y="133217"/>
                  <a:pt x="599227" y="122415"/>
                  <a:pt x="579682" y="122415"/>
                </a:cubicBezTo>
                <a:lnTo>
                  <a:pt x="527218" y="122415"/>
                </a:lnTo>
                <a:close/>
                <a:moveTo>
                  <a:pt x="303733" y="25718"/>
                </a:moveTo>
                <a:lnTo>
                  <a:pt x="329451" y="25718"/>
                </a:lnTo>
                <a:lnTo>
                  <a:pt x="329451" y="205740"/>
                </a:lnTo>
                <a:lnTo>
                  <a:pt x="299876" y="205740"/>
                </a:lnTo>
                <a:lnTo>
                  <a:pt x="299876" y="57350"/>
                </a:lnTo>
                <a:lnTo>
                  <a:pt x="263614" y="67637"/>
                </a:lnTo>
                <a:lnTo>
                  <a:pt x="256413" y="42434"/>
                </a:lnTo>
                <a:close/>
                <a:moveTo>
                  <a:pt x="1073734" y="22374"/>
                </a:moveTo>
                <a:cubicBezTo>
                  <a:pt x="1083507" y="22374"/>
                  <a:pt x="1091479" y="30347"/>
                  <a:pt x="1091479" y="40119"/>
                </a:cubicBezTo>
                <a:cubicBezTo>
                  <a:pt x="1091479" y="49635"/>
                  <a:pt x="1083507" y="57865"/>
                  <a:pt x="1073734" y="57865"/>
                </a:cubicBezTo>
                <a:cubicBezTo>
                  <a:pt x="1063961" y="57865"/>
                  <a:pt x="1055989" y="49635"/>
                  <a:pt x="1055989" y="40119"/>
                </a:cubicBezTo>
                <a:cubicBezTo>
                  <a:pt x="1055989" y="30347"/>
                  <a:pt x="1063961" y="22374"/>
                  <a:pt x="1073734" y="22374"/>
                </a:cubicBezTo>
                <a:close/>
                <a:moveTo>
                  <a:pt x="902284" y="22374"/>
                </a:moveTo>
                <a:cubicBezTo>
                  <a:pt x="912057" y="22374"/>
                  <a:pt x="920029" y="30347"/>
                  <a:pt x="920029" y="40119"/>
                </a:cubicBezTo>
                <a:cubicBezTo>
                  <a:pt x="920029" y="49635"/>
                  <a:pt x="912057" y="57865"/>
                  <a:pt x="902284" y="57865"/>
                </a:cubicBezTo>
                <a:cubicBezTo>
                  <a:pt x="892512" y="57865"/>
                  <a:pt x="884539" y="49635"/>
                  <a:pt x="884539" y="40119"/>
                </a:cubicBezTo>
                <a:cubicBezTo>
                  <a:pt x="884539" y="30347"/>
                  <a:pt x="892512" y="22374"/>
                  <a:pt x="902284" y="22374"/>
                </a:cubicBezTo>
                <a:close/>
                <a:moveTo>
                  <a:pt x="429330" y="22374"/>
                </a:moveTo>
                <a:cubicBezTo>
                  <a:pt x="474593" y="22374"/>
                  <a:pt x="500053" y="60179"/>
                  <a:pt x="500053" y="115729"/>
                </a:cubicBezTo>
                <a:cubicBezTo>
                  <a:pt x="500053" y="171279"/>
                  <a:pt x="474593" y="209083"/>
                  <a:pt x="429330" y="209083"/>
                </a:cubicBezTo>
                <a:cubicBezTo>
                  <a:pt x="384067" y="209083"/>
                  <a:pt x="358607" y="171279"/>
                  <a:pt x="358607" y="115729"/>
                </a:cubicBezTo>
                <a:cubicBezTo>
                  <a:pt x="358607" y="60179"/>
                  <a:pt x="384067" y="22374"/>
                  <a:pt x="429330" y="22374"/>
                </a:cubicBezTo>
                <a:close/>
                <a:moveTo>
                  <a:pt x="1002697" y="18002"/>
                </a:moveTo>
                <a:lnTo>
                  <a:pt x="1030472" y="18002"/>
                </a:lnTo>
                <a:lnTo>
                  <a:pt x="1030472" y="205740"/>
                </a:lnTo>
                <a:lnTo>
                  <a:pt x="1002697" y="205740"/>
                </a:lnTo>
                <a:close/>
                <a:moveTo>
                  <a:pt x="945547" y="18002"/>
                </a:moveTo>
                <a:lnTo>
                  <a:pt x="973322" y="18002"/>
                </a:lnTo>
                <a:lnTo>
                  <a:pt x="973322" y="205740"/>
                </a:lnTo>
                <a:lnTo>
                  <a:pt x="945547" y="205740"/>
                </a:lnTo>
                <a:close/>
                <a:moveTo>
                  <a:pt x="176289" y="0"/>
                </a:moveTo>
                <a:lnTo>
                  <a:pt x="193005" y="0"/>
                </a:lnTo>
                <a:lnTo>
                  <a:pt x="193005" y="22889"/>
                </a:lnTo>
                <a:cubicBezTo>
                  <a:pt x="213836" y="25718"/>
                  <a:pt x="231581" y="37033"/>
                  <a:pt x="240840" y="58122"/>
                </a:cubicBezTo>
                <a:lnTo>
                  <a:pt x="215894" y="72523"/>
                </a:lnTo>
                <a:cubicBezTo>
                  <a:pt x="211264" y="60951"/>
                  <a:pt x="203549" y="54521"/>
                  <a:pt x="193005" y="52207"/>
                </a:cubicBezTo>
                <a:lnTo>
                  <a:pt x="193005" y="103127"/>
                </a:lnTo>
                <a:cubicBezTo>
                  <a:pt x="217437" y="112386"/>
                  <a:pt x="243669" y="122158"/>
                  <a:pt x="243669" y="156363"/>
                </a:cubicBezTo>
                <a:cubicBezTo>
                  <a:pt x="243669" y="186195"/>
                  <a:pt x="222323" y="204969"/>
                  <a:pt x="193005" y="208569"/>
                </a:cubicBezTo>
                <a:lnTo>
                  <a:pt x="193005" y="231458"/>
                </a:lnTo>
                <a:lnTo>
                  <a:pt x="176289" y="231458"/>
                </a:lnTo>
                <a:lnTo>
                  <a:pt x="176289" y="208826"/>
                </a:lnTo>
                <a:cubicBezTo>
                  <a:pt x="147742" y="207026"/>
                  <a:pt x="126911" y="192624"/>
                  <a:pt x="117910" y="169221"/>
                </a:cubicBezTo>
                <a:lnTo>
                  <a:pt x="143370" y="154562"/>
                </a:lnTo>
                <a:cubicBezTo>
                  <a:pt x="149028" y="168964"/>
                  <a:pt x="159572" y="177965"/>
                  <a:pt x="176289" y="179765"/>
                </a:cubicBezTo>
                <a:lnTo>
                  <a:pt x="176289" y="126273"/>
                </a:lnTo>
                <a:cubicBezTo>
                  <a:pt x="151343" y="117015"/>
                  <a:pt x="126140" y="105956"/>
                  <a:pt x="126140" y="73038"/>
                </a:cubicBezTo>
                <a:cubicBezTo>
                  <a:pt x="126140" y="42691"/>
                  <a:pt x="149543" y="25203"/>
                  <a:pt x="176289" y="22632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[T2O] Google Shape;89;p13">
            <a:extLst>
              <a:ext uri="{FF2B5EF4-FFF2-40B4-BE49-F238E27FC236}">
                <a16:creationId xmlns:a16="http://schemas.microsoft.com/office/drawing/2014/main" id="{BC3A8164-0CD9-A54F-8483-8D3EDEF73636}"/>
              </a:ext>
            </a:extLst>
          </p:cNvPr>
          <p:cNvSpPr/>
          <p:nvPr/>
        </p:nvSpPr>
        <p:spPr>
          <a:xfrm>
            <a:off x="8253130" y="3845082"/>
            <a:ext cx="1503788" cy="513884"/>
          </a:xfrm>
          <a:custGeom>
            <a:avLst/>
            <a:gdLst/>
            <a:ahLst/>
            <a:cxnLst/>
            <a:rect l="l" t="t" r="r" b="b"/>
            <a:pathLst>
              <a:path w="1503788" h="513884">
                <a:moveTo>
                  <a:pt x="1435379" y="405098"/>
                </a:moveTo>
                <a:cubicBezTo>
                  <a:pt x="1412233" y="405098"/>
                  <a:pt x="1394746" y="422329"/>
                  <a:pt x="1394746" y="446246"/>
                </a:cubicBezTo>
                <a:cubicBezTo>
                  <a:pt x="1394746" y="470164"/>
                  <a:pt x="1412233" y="487394"/>
                  <a:pt x="1435379" y="487394"/>
                </a:cubicBezTo>
                <a:cubicBezTo>
                  <a:pt x="1458525" y="487394"/>
                  <a:pt x="1476013" y="470164"/>
                  <a:pt x="1476013" y="446246"/>
                </a:cubicBezTo>
                <a:cubicBezTo>
                  <a:pt x="1476013" y="422329"/>
                  <a:pt x="1458525" y="405098"/>
                  <a:pt x="1435379" y="405098"/>
                </a:cubicBezTo>
                <a:close/>
                <a:moveTo>
                  <a:pt x="1121054" y="405098"/>
                </a:moveTo>
                <a:cubicBezTo>
                  <a:pt x="1097908" y="405098"/>
                  <a:pt x="1080420" y="422329"/>
                  <a:pt x="1080420" y="446246"/>
                </a:cubicBezTo>
                <a:cubicBezTo>
                  <a:pt x="1080420" y="470164"/>
                  <a:pt x="1097908" y="487394"/>
                  <a:pt x="1121054" y="487394"/>
                </a:cubicBezTo>
                <a:cubicBezTo>
                  <a:pt x="1144200" y="487394"/>
                  <a:pt x="1161688" y="470164"/>
                  <a:pt x="1161688" y="446246"/>
                </a:cubicBezTo>
                <a:cubicBezTo>
                  <a:pt x="1161688" y="422329"/>
                  <a:pt x="1144200" y="405098"/>
                  <a:pt x="1121054" y="405098"/>
                </a:cubicBezTo>
                <a:close/>
                <a:moveTo>
                  <a:pt x="349529" y="405098"/>
                </a:moveTo>
                <a:cubicBezTo>
                  <a:pt x="326384" y="405098"/>
                  <a:pt x="308896" y="422329"/>
                  <a:pt x="308896" y="446246"/>
                </a:cubicBezTo>
                <a:cubicBezTo>
                  <a:pt x="308896" y="470164"/>
                  <a:pt x="326384" y="487394"/>
                  <a:pt x="349529" y="487394"/>
                </a:cubicBezTo>
                <a:cubicBezTo>
                  <a:pt x="372675" y="487394"/>
                  <a:pt x="390163" y="470164"/>
                  <a:pt x="390163" y="446246"/>
                </a:cubicBezTo>
                <a:cubicBezTo>
                  <a:pt x="390163" y="422329"/>
                  <a:pt x="372675" y="405098"/>
                  <a:pt x="349529" y="405098"/>
                </a:cubicBezTo>
                <a:close/>
                <a:moveTo>
                  <a:pt x="1282208" y="403813"/>
                </a:moveTo>
                <a:cubicBezTo>
                  <a:pt x="1261376" y="403813"/>
                  <a:pt x="1247232" y="416157"/>
                  <a:pt x="1243374" y="435445"/>
                </a:cubicBezTo>
                <a:lnTo>
                  <a:pt x="1318984" y="435445"/>
                </a:lnTo>
                <a:cubicBezTo>
                  <a:pt x="1315126" y="413328"/>
                  <a:pt x="1298924" y="403813"/>
                  <a:pt x="1282208" y="403813"/>
                </a:cubicBezTo>
                <a:close/>
                <a:moveTo>
                  <a:pt x="510683" y="403813"/>
                </a:moveTo>
                <a:cubicBezTo>
                  <a:pt x="489852" y="403813"/>
                  <a:pt x="475707" y="416157"/>
                  <a:pt x="471849" y="435445"/>
                </a:cubicBezTo>
                <a:lnTo>
                  <a:pt x="547459" y="435445"/>
                </a:lnTo>
                <a:cubicBezTo>
                  <a:pt x="543601" y="413328"/>
                  <a:pt x="527399" y="403813"/>
                  <a:pt x="510683" y="403813"/>
                </a:cubicBezTo>
                <a:close/>
                <a:moveTo>
                  <a:pt x="771525" y="381953"/>
                </a:moveTo>
                <a:lnTo>
                  <a:pt x="799300" y="381953"/>
                </a:lnTo>
                <a:lnTo>
                  <a:pt x="799300" y="458077"/>
                </a:lnTo>
                <a:cubicBezTo>
                  <a:pt x="799300" y="477622"/>
                  <a:pt x="810615" y="487909"/>
                  <a:pt x="828103" y="487909"/>
                </a:cubicBezTo>
                <a:cubicBezTo>
                  <a:pt x="846363" y="487909"/>
                  <a:pt x="860764" y="477107"/>
                  <a:pt x="860764" y="450876"/>
                </a:cubicBezTo>
                <a:lnTo>
                  <a:pt x="860764" y="381953"/>
                </a:lnTo>
                <a:lnTo>
                  <a:pt x="888539" y="381953"/>
                </a:lnTo>
                <a:lnTo>
                  <a:pt x="888539" y="510540"/>
                </a:lnTo>
                <a:lnTo>
                  <a:pt x="860764" y="510540"/>
                </a:lnTo>
                <a:lnTo>
                  <a:pt x="860764" y="494081"/>
                </a:lnTo>
                <a:cubicBezTo>
                  <a:pt x="852278" y="507454"/>
                  <a:pt x="838390" y="513884"/>
                  <a:pt x="820902" y="513884"/>
                </a:cubicBezTo>
                <a:cubicBezTo>
                  <a:pt x="792099" y="513884"/>
                  <a:pt x="771525" y="494338"/>
                  <a:pt x="771525" y="460905"/>
                </a:cubicBezTo>
                <a:close/>
                <a:moveTo>
                  <a:pt x="0" y="381953"/>
                </a:moveTo>
                <a:lnTo>
                  <a:pt x="27775" y="381953"/>
                </a:lnTo>
                <a:lnTo>
                  <a:pt x="27775" y="458077"/>
                </a:lnTo>
                <a:cubicBezTo>
                  <a:pt x="27775" y="477622"/>
                  <a:pt x="39091" y="487909"/>
                  <a:pt x="56579" y="487909"/>
                </a:cubicBezTo>
                <a:cubicBezTo>
                  <a:pt x="74838" y="487909"/>
                  <a:pt x="89240" y="477107"/>
                  <a:pt x="89240" y="450876"/>
                </a:cubicBezTo>
                <a:lnTo>
                  <a:pt x="89240" y="381953"/>
                </a:lnTo>
                <a:lnTo>
                  <a:pt x="117015" y="381953"/>
                </a:lnTo>
                <a:lnTo>
                  <a:pt x="117015" y="510540"/>
                </a:lnTo>
                <a:lnTo>
                  <a:pt x="89240" y="510540"/>
                </a:lnTo>
                <a:lnTo>
                  <a:pt x="89240" y="494081"/>
                </a:lnTo>
                <a:cubicBezTo>
                  <a:pt x="80753" y="507454"/>
                  <a:pt x="66866" y="513884"/>
                  <a:pt x="49378" y="513884"/>
                </a:cubicBezTo>
                <a:cubicBezTo>
                  <a:pt x="20574" y="513884"/>
                  <a:pt x="0" y="494338"/>
                  <a:pt x="0" y="460905"/>
                </a:cubicBezTo>
                <a:close/>
                <a:moveTo>
                  <a:pt x="670026" y="379638"/>
                </a:moveTo>
                <a:lnTo>
                  <a:pt x="670026" y="409728"/>
                </a:lnTo>
                <a:cubicBezTo>
                  <a:pt x="651767" y="408442"/>
                  <a:pt x="630421" y="416929"/>
                  <a:pt x="630421" y="445732"/>
                </a:cubicBezTo>
                <a:lnTo>
                  <a:pt x="630421" y="510540"/>
                </a:lnTo>
                <a:lnTo>
                  <a:pt x="602646" y="510540"/>
                </a:lnTo>
                <a:lnTo>
                  <a:pt x="602646" y="381953"/>
                </a:lnTo>
                <a:lnTo>
                  <a:pt x="630421" y="381953"/>
                </a:lnTo>
                <a:lnTo>
                  <a:pt x="630421" y="403555"/>
                </a:lnTo>
                <a:cubicBezTo>
                  <a:pt x="638137" y="386068"/>
                  <a:pt x="653824" y="379638"/>
                  <a:pt x="670026" y="379638"/>
                </a:cubicBezTo>
                <a:close/>
                <a:moveTo>
                  <a:pt x="1282465" y="378609"/>
                </a:moveTo>
                <a:cubicBezTo>
                  <a:pt x="1320784" y="378609"/>
                  <a:pt x="1347016" y="409470"/>
                  <a:pt x="1347016" y="446504"/>
                </a:cubicBezTo>
                <a:cubicBezTo>
                  <a:pt x="1347016" y="450361"/>
                  <a:pt x="1346501" y="454476"/>
                  <a:pt x="1345987" y="458077"/>
                </a:cubicBezTo>
                <a:lnTo>
                  <a:pt x="1243631" y="458077"/>
                </a:lnTo>
                <a:cubicBezTo>
                  <a:pt x="1248003" y="478136"/>
                  <a:pt x="1264205" y="488423"/>
                  <a:pt x="1284779" y="488423"/>
                </a:cubicBezTo>
                <a:cubicBezTo>
                  <a:pt x="1300210" y="488423"/>
                  <a:pt x="1311783" y="481479"/>
                  <a:pt x="1317955" y="472478"/>
                </a:cubicBezTo>
                <a:lnTo>
                  <a:pt x="1340844" y="485851"/>
                </a:lnTo>
                <a:cubicBezTo>
                  <a:pt x="1329013" y="503339"/>
                  <a:pt x="1309725" y="513884"/>
                  <a:pt x="1284522" y="513884"/>
                </a:cubicBezTo>
                <a:cubicBezTo>
                  <a:pt x="1242088" y="513884"/>
                  <a:pt x="1214570" y="484823"/>
                  <a:pt x="1214570" y="446246"/>
                </a:cubicBezTo>
                <a:cubicBezTo>
                  <a:pt x="1214570" y="408185"/>
                  <a:pt x="1242088" y="378609"/>
                  <a:pt x="1282465" y="378609"/>
                </a:cubicBezTo>
                <a:close/>
                <a:moveTo>
                  <a:pt x="984609" y="378609"/>
                </a:moveTo>
                <a:cubicBezTo>
                  <a:pt x="1013412" y="378609"/>
                  <a:pt x="1033986" y="398155"/>
                  <a:pt x="1033986" y="431587"/>
                </a:cubicBezTo>
                <a:lnTo>
                  <a:pt x="1033986" y="510540"/>
                </a:lnTo>
                <a:lnTo>
                  <a:pt x="1006211" y="510540"/>
                </a:lnTo>
                <a:lnTo>
                  <a:pt x="1006211" y="434416"/>
                </a:lnTo>
                <a:cubicBezTo>
                  <a:pt x="1006211" y="414871"/>
                  <a:pt x="994896" y="404584"/>
                  <a:pt x="977408" y="404584"/>
                </a:cubicBezTo>
                <a:cubicBezTo>
                  <a:pt x="959148" y="404584"/>
                  <a:pt x="944746" y="415385"/>
                  <a:pt x="944746" y="441617"/>
                </a:cubicBezTo>
                <a:lnTo>
                  <a:pt x="944746" y="510540"/>
                </a:lnTo>
                <a:lnTo>
                  <a:pt x="916971" y="510540"/>
                </a:lnTo>
                <a:lnTo>
                  <a:pt x="916971" y="381953"/>
                </a:lnTo>
                <a:lnTo>
                  <a:pt x="944746" y="381953"/>
                </a:lnTo>
                <a:lnTo>
                  <a:pt x="944746" y="398412"/>
                </a:lnTo>
                <a:cubicBezTo>
                  <a:pt x="953233" y="385039"/>
                  <a:pt x="967121" y="378609"/>
                  <a:pt x="984609" y="378609"/>
                </a:cubicBezTo>
                <a:close/>
                <a:moveTo>
                  <a:pt x="510940" y="378609"/>
                </a:moveTo>
                <a:cubicBezTo>
                  <a:pt x="549259" y="378609"/>
                  <a:pt x="575491" y="409470"/>
                  <a:pt x="575491" y="446504"/>
                </a:cubicBezTo>
                <a:cubicBezTo>
                  <a:pt x="575491" y="450361"/>
                  <a:pt x="574976" y="454476"/>
                  <a:pt x="574462" y="458077"/>
                </a:cubicBezTo>
                <a:lnTo>
                  <a:pt x="472106" y="458077"/>
                </a:lnTo>
                <a:cubicBezTo>
                  <a:pt x="476478" y="478136"/>
                  <a:pt x="492680" y="488423"/>
                  <a:pt x="513254" y="488423"/>
                </a:cubicBezTo>
                <a:cubicBezTo>
                  <a:pt x="528685" y="488423"/>
                  <a:pt x="540258" y="481479"/>
                  <a:pt x="546430" y="472478"/>
                </a:cubicBezTo>
                <a:lnTo>
                  <a:pt x="569319" y="485851"/>
                </a:lnTo>
                <a:cubicBezTo>
                  <a:pt x="557489" y="503339"/>
                  <a:pt x="538200" y="513884"/>
                  <a:pt x="512997" y="513884"/>
                </a:cubicBezTo>
                <a:cubicBezTo>
                  <a:pt x="470563" y="513884"/>
                  <a:pt x="443046" y="484823"/>
                  <a:pt x="443046" y="446246"/>
                </a:cubicBezTo>
                <a:cubicBezTo>
                  <a:pt x="443046" y="408185"/>
                  <a:pt x="470563" y="378609"/>
                  <a:pt x="510940" y="378609"/>
                </a:cubicBezTo>
                <a:close/>
                <a:moveTo>
                  <a:pt x="213084" y="378609"/>
                </a:moveTo>
                <a:cubicBezTo>
                  <a:pt x="241887" y="378609"/>
                  <a:pt x="262461" y="398155"/>
                  <a:pt x="262461" y="431587"/>
                </a:cubicBezTo>
                <a:lnTo>
                  <a:pt x="262461" y="510540"/>
                </a:lnTo>
                <a:lnTo>
                  <a:pt x="234686" y="510540"/>
                </a:lnTo>
                <a:lnTo>
                  <a:pt x="234686" y="434416"/>
                </a:lnTo>
                <a:cubicBezTo>
                  <a:pt x="234686" y="414871"/>
                  <a:pt x="223371" y="404584"/>
                  <a:pt x="205883" y="404584"/>
                </a:cubicBezTo>
                <a:cubicBezTo>
                  <a:pt x="187623" y="404584"/>
                  <a:pt x="173221" y="415385"/>
                  <a:pt x="173221" y="441617"/>
                </a:cubicBezTo>
                <a:lnTo>
                  <a:pt x="173221" y="510540"/>
                </a:lnTo>
                <a:lnTo>
                  <a:pt x="145447" y="510540"/>
                </a:lnTo>
                <a:lnTo>
                  <a:pt x="145447" y="381953"/>
                </a:lnTo>
                <a:lnTo>
                  <a:pt x="173221" y="381953"/>
                </a:lnTo>
                <a:lnTo>
                  <a:pt x="173221" y="398412"/>
                </a:lnTo>
                <a:cubicBezTo>
                  <a:pt x="181708" y="385039"/>
                  <a:pt x="195596" y="378609"/>
                  <a:pt x="213084" y="378609"/>
                </a:cubicBezTo>
                <a:close/>
                <a:moveTo>
                  <a:pt x="1476013" y="330518"/>
                </a:moveTo>
                <a:lnTo>
                  <a:pt x="1503788" y="330518"/>
                </a:lnTo>
                <a:lnTo>
                  <a:pt x="1503788" y="510540"/>
                </a:lnTo>
                <a:lnTo>
                  <a:pt x="1476013" y="510540"/>
                </a:lnTo>
                <a:lnTo>
                  <a:pt x="1476013" y="492024"/>
                </a:lnTo>
                <a:cubicBezTo>
                  <a:pt x="1466240" y="505654"/>
                  <a:pt x="1451067" y="513884"/>
                  <a:pt x="1431007" y="513884"/>
                </a:cubicBezTo>
                <a:cubicBezTo>
                  <a:pt x="1396031" y="513884"/>
                  <a:pt x="1366970" y="484308"/>
                  <a:pt x="1366970" y="446246"/>
                </a:cubicBezTo>
                <a:cubicBezTo>
                  <a:pt x="1366970" y="407927"/>
                  <a:pt x="1396031" y="378609"/>
                  <a:pt x="1431007" y="378609"/>
                </a:cubicBezTo>
                <a:cubicBezTo>
                  <a:pt x="1451067" y="378609"/>
                  <a:pt x="1466240" y="386839"/>
                  <a:pt x="1476013" y="400212"/>
                </a:cubicBezTo>
                <a:close/>
                <a:moveTo>
                  <a:pt x="1161688" y="330518"/>
                </a:moveTo>
                <a:lnTo>
                  <a:pt x="1189463" y="330518"/>
                </a:lnTo>
                <a:lnTo>
                  <a:pt x="1189463" y="510540"/>
                </a:lnTo>
                <a:lnTo>
                  <a:pt x="1161688" y="510540"/>
                </a:lnTo>
                <a:lnTo>
                  <a:pt x="1161688" y="492024"/>
                </a:lnTo>
                <a:cubicBezTo>
                  <a:pt x="1151915" y="505654"/>
                  <a:pt x="1136742" y="513884"/>
                  <a:pt x="1116682" y="513884"/>
                </a:cubicBezTo>
                <a:cubicBezTo>
                  <a:pt x="1081706" y="513884"/>
                  <a:pt x="1052646" y="484308"/>
                  <a:pt x="1052646" y="446246"/>
                </a:cubicBezTo>
                <a:cubicBezTo>
                  <a:pt x="1052646" y="407927"/>
                  <a:pt x="1081706" y="378609"/>
                  <a:pt x="1116682" y="378609"/>
                </a:cubicBezTo>
                <a:cubicBezTo>
                  <a:pt x="1136742" y="378609"/>
                  <a:pt x="1151915" y="386839"/>
                  <a:pt x="1161688" y="400212"/>
                </a:cubicBezTo>
                <a:close/>
                <a:moveTo>
                  <a:pt x="390163" y="330518"/>
                </a:moveTo>
                <a:lnTo>
                  <a:pt x="417938" y="330518"/>
                </a:lnTo>
                <a:lnTo>
                  <a:pt x="417938" y="510540"/>
                </a:lnTo>
                <a:lnTo>
                  <a:pt x="390163" y="510540"/>
                </a:lnTo>
                <a:lnTo>
                  <a:pt x="390163" y="492024"/>
                </a:lnTo>
                <a:cubicBezTo>
                  <a:pt x="380390" y="505654"/>
                  <a:pt x="365217" y="513884"/>
                  <a:pt x="345157" y="513884"/>
                </a:cubicBezTo>
                <a:cubicBezTo>
                  <a:pt x="310181" y="513884"/>
                  <a:pt x="281121" y="484308"/>
                  <a:pt x="281121" y="446246"/>
                </a:cubicBezTo>
                <a:cubicBezTo>
                  <a:pt x="281121" y="407927"/>
                  <a:pt x="310181" y="378609"/>
                  <a:pt x="345157" y="378609"/>
                </a:cubicBezTo>
                <a:cubicBezTo>
                  <a:pt x="365217" y="378609"/>
                  <a:pt x="380390" y="386839"/>
                  <a:pt x="390163" y="400212"/>
                </a:cubicBezTo>
                <a:close/>
                <a:moveTo>
                  <a:pt x="755751" y="327174"/>
                </a:moveTo>
                <a:lnTo>
                  <a:pt x="755751" y="353921"/>
                </a:lnTo>
                <a:cubicBezTo>
                  <a:pt x="736206" y="352120"/>
                  <a:pt x="725405" y="359579"/>
                  <a:pt x="725405" y="379381"/>
                </a:cubicBezTo>
                <a:lnTo>
                  <a:pt x="725405" y="381953"/>
                </a:lnTo>
                <a:lnTo>
                  <a:pt x="755751" y="381953"/>
                </a:lnTo>
                <a:lnTo>
                  <a:pt x="755751" y="408699"/>
                </a:lnTo>
                <a:lnTo>
                  <a:pt x="725405" y="408699"/>
                </a:lnTo>
                <a:lnTo>
                  <a:pt x="725405" y="510540"/>
                </a:lnTo>
                <a:lnTo>
                  <a:pt x="697630" y="510540"/>
                </a:lnTo>
                <a:lnTo>
                  <a:pt x="697630" y="408699"/>
                </a:lnTo>
                <a:lnTo>
                  <a:pt x="678084" y="408699"/>
                </a:lnTo>
                <a:lnTo>
                  <a:pt x="678084" y="381953"/>
                </a:lnTo>
                <a:lnTo>
                  <a:pt x="697630" y="381953"/>
                </a:lnTo>
                <a:lnTo>
                  <a:pt x="697630" y="379381"/>
                </a:lnTo>
                <a:cubicBezTo>
                  <a:pt x="697630" y="344662"/>
                  <a:pt x="717175" y="324603"/>
                  <a:pt x="755751" y="327174"/>
                </a:cubicBezTo>
                <a:close/>
                <a:moveTo>
                  <a:pt x="250155" y="132702"/>
                </a:moveTo>
                <a:lnTo>
                  <a:pt x="250155" y="179508"/>
                </a:lnTo>
                <a:cubicBezTo>
                  <a:pt x="264300" y="176679"/>
                  <a:pt x="271243" y="167678"/>
                  <a:pt x="271243" y="156620"/>
                </a:cubicBezTo>
                <a:cubicBezTo>
                  <a:pt x="271243" y="144532"/>
                  <a:pt x="263271" y="138617"/>
                  <a:pt x="250155" y="132702"/>
                </a:cubicBezTo>
                <a:close/>
                <a:moveTo>
                  <a:pt x="1120540" y="100813"/>
                </a:moveTo>
                <a:cubicBezTo>
                  <a:pt x="1097908" y="100813"/>
                  <a:pt x="1080421" y="118043"/>
                  <a:pt x="1080421" y="141446"/>
                </a:cubicBezTo>
                <a:cubicBezTo>
                  <a:pt x="1080421" y="164849"/>
                  <a:pt x="1097908" y="182080"/>
                  <a:pt x="1120540" y="182080"/>
                </a:cubicBezTo>
                <a:cubicBezTo>
                  <a:pt x="1143171" y="182080"/>
                  <a:pt x="1160659" y="164849"/>
                  <a:pt x="1160659" y="141446"/>
                </a:cubicBezTo>
                <a:cubicBezTo>
                  <a:pt x="1160659" y="118043"/>
                  <a:pt x="1143171" y="100813"/>
                  <a:pt x="1120540" y="100813"/>
                </a:cubicBezTo>
                <a:close/>
                <a:moveTo>
                  <a:pt x="737730" y="100298"/>
                </a:moveTo>
                <a:cubicBezTo>
                  <a:pt x="714584" y="100298"/>
                  <a:pt x="697096" y="117529"/>
                  <a:pt x="697096" y="141446"/>
                </a:cubicBezTo>
                <a:cubicBezTo>
                  <a:pt x="697096" y="165364"/>
                  <a:pt x="714584" y="182594"/>
                  <a:pt x="737730" y="182594"/>
                </a:cubicBezTo>
                <a:cubicBezTo>
                  <a:pt x="760876" y="182594"/>
                  <a:pt x="778364" y="165364"/>
                  <a:pt x="778364" y="141446"/>
                </a:cubicBezTo>
                <a:cubicBezTo>
                  <a:pt x="778364" y="117529"/>
                  <a:pt x="760876" y="100298"/>
                  <a:pt x="737730" y="100298"/>
                </a:cubicBezTo>
                <a:close/>
                <a:moveTo>
                  <a:pt x="1002696" y="77153"/>
                </a:moveTo>
                <a:lnTo>
                  <a:pt x="1030472" y="77153"/>
                </a:lnTo>
                <a:lnTo>
                  <a:pt x="1030472" y="205740"/>
                </a:lnTo>
                <a:lnTo>
                  <a:pt x="1002696" y="205740"/>
                </a:lnTo>
                <a:close/>
                <a:moveTo>
                  <a:pt x="831246" y="77153"/>
                </a:moveTo>
                <a:lnTo>
                  <a:pt x="859022" y="77153"/>
                </a:lnTo>
                <a:lnTo>
                  <a:pt x="859022" y="205740"/>
                </a:lnTo>
                <a:lnTo>
                  <a:pt x="831246" y="205740"/>
                </a:lnTo>
                <a:close/>
                <a:moveTo>
                  <a:pt x="1279884" y="73809"/>
                </a:moveTo>
                <a:cubicBezTo>
                  <a:pt x="1308687" y="73809"/>
                  <a:pt x="1329261" y="93355"/>
                  <a:pt x="1329261" y="126787"/>
                </a:cubicBezTo>
                <a:lnTo>
                  <a:pt x="1329261" y="205740"/>
                </a:lnTo>
                <a:lnTo>
                  <a:pt x="1301486" y="205740"/>
                </a:lnTo>
                <a:lnTo>
                  <a:pt x="1301486" y="129616"/>
                </a:lnTo>
                <a:cubicBezTo>
                  <a:pt x="1301486" y="110071"/>
                  <a:pt x="1290171" y="99784"/>
                  <a:pt x="1272683" y="99784"/>
                </a:cubicBezTo>
                <a:cubicBezTo>
                  <a:pt x="1254423" y="99784"/>
                  <a:pt x="1240022" y="110585"/>
                  <a:pt x="1240022" y="136817"/>
                </a:cubicBezTo>
                <a:lnTo>
                  <a:pt x="1240022" y="205740"/>
                </a:lnTo>
                <a:lnTo>
                  <a:pt x="1212246" y="205740"/>
                </a:lnTo>
                <a:lnTo>
                  <a:pt x="1212246" y="77153"/>
                </a:lnTo>
                <a:lnTo>
                  <a:pt x="1240022" y="77153"/>
                </a:lnTo>
                <a:lnTo>
                  <a:pt x="1240022" y="93612"/>
                </a:lnTo>
                <a:cubicBezTo>
                  <a:pt x="1248508" y="80239"/>
                  <a:pt x="1262396" y="73809"/>
                  <a:pt x="1279884" y="73809"/>
                </a:cubicBezTo>
                <a:close/>
                <a:moveTo>
                  <a:pt x="1120540" y="73809"/>
                </a:moveTo>
                <a:cubicBezTo>
                  <a:pt x="1158345" y="73809"/>
                  <a:pt x="1188434" y="103127"/>
                  <a:pt x="1188434" y="141446"/>
                </a:cubicBezTo>
                <a:cubicBezTo>
                  <a:pt x="1188434" y="179508"/>
                  <a:pt x="1158345" y="209083"/>
                  <a:pt x="1120540" y="209083"/>
                </a:cubicBezTo>
                <a:cubicBezTo>
                  <a:pt x="1082992" y="209083"/>
                  <a:pt x="1052646" y="179508"/>
                  <a:pt x="1052646" y="141446"/>
                </a:cubicBezTo>
                <a:cubicBezTo>
                  <a:pt x="1052646" y="103127"/>
                  <a:pt x="1082992" y="73809"/>
                  <a:pt x="1120540" y="73809"/>
                </a:cubicBezTo>
                <a:close/>
                <a:moveTo>
                  <a:pt x="233438" y="51692"/>
                </a:moveTo>
                <a:cubicBezTo>
                  <a:pt x="220837" y="53750"/>
                  <a:pt x="212864" y="61465"/>
                  <a:pt x="212864" y="73038"/>
                </a:cubicBezTo>
                <a:cubicBezTo>
                  <a:pt x="212864" y="83839"/>
                  <a:pt x="219037" y="89754"/>
                  <a:pt x="233438" y="96441"/>
                </a:cubicBezTo>
                <a:close/>
                <a:moveTo>
                  <a:pt x="669322" y="25718"/>
                </a:moveTo>
                <a:lnTo>
                  <a:pt x="697096" y="25718"/>
                </a:lnTo>
                <a:lnTo>
                  <a:pt x="697096" y="95412"/>
                </a:lnTo>
                <a:cubicBezTo>
                  <a:pt x="706869" y="82039"/>
                  <a:pt x="722042" y="73809"/>
                  <a:pt x="742102" y="73809"/>
                </a:cubicBezTo>
                <a:cubicBezTo>
                  <a:pt x="777078" y="73809"/>
                  <a:pt x="806139" y="103127"/>
                  <a:pt x="806139" y="141446"/>
                </a:cubicBezTo>
                <a:cubicBezTo>
                  <a:pt x="806139" y="179508"/>
                  <a:pt x="777078" y="209083"/>
                  <a:pt x="742102" y="209083"/>
                </a:cubicBezTo>
                <a:cubicBezTo>
                  <a:pt x="722042" y="209083"/>
                  <a:pt x="706869" y="200854"/>
                  <a:pt x="697096" y="187224"/>
                </a:cubicBezTo>
                <a:lnTo>
                  <a:pt x="697096" y="205740"/>
                </a:lnTo>
                <a:lnTo>
                  <a:pt x="669322" y="205740"/>
                </a:lnTo>
                <a:close/>
                <a:moveTo>
                  <a:pt x="378114" y="25718"/>
                </a:moveTo>
                <a:lnTo>
                  <a:pt x="410261" y="25718"/>
                </a:lnTo>
                <a:lnTo>
                  <a:pt x="348281" y="145818"/>
                </a:lnTo>
                <a:lnTo>
                  <a:pt x="404603" y="145818"/>
                </a:lnTo>
                <a:lnTo>
                  <a:pt x="404603" y="99013"/>
                </a:lnTo>
                <a:lnTo>
                  <a:pt x="434435" y="99013"/>
                </a:lnTo>
                <a:lnTo>
                  <a:pt x="434435" y="145818"/>
                </a:lnTo>
                <a:lnTo>
                  <a:pt x="455009" y="145818"/>
                </a:lnTo>
                <a:lnTo>
                  <a:pt x="455009" y="173336"/>
                </a:lnTo>
                <a:lnTo>
                  <a:pt x="434435" y="173336"/>
                </a:lnTo>
                <a:lnTo>
                  <a:pt x="434435" y="205740"/>
                </a:lnTo>
                <a:lnTo>
                  <a:pt x="404603" y="205740"/>
                </a:lnTo>
                <a:lnTo>
                  <a:pt x="404603" y="173336"/>
                </a:lnTo>
                <a:lnTo>
                  <a:pt x="316135" y="173336"/>
                </a:lnTo>
                <a:lnTo>
                  <a:pt x="316135" y="145818"/>
                </a:lnTo>
                <a:close/>
                <a:moveTo>
                  <a:pt x="1016584" y="22374"/>
                </a:moveTo>
                <a:cubicBezTo>
                  <a:pt x="1026357" y="22374"/>
                  <a:pt x="1034329" y="30347"/>
                  <a:pt x="1034329" y="40119"/>
                </a:cubicBezTo>
                <a:cubicBezTo>
                  <a:pt x="1034329" y="49635"/>
                  <a:pt x="1026357" y="57865"/>
                  <a:pt x="1016584" y="57865"/>
                </a:cubicBezTo>
                <a:cubicBezTo>
                  <a:pt x="1006811" y="57865"/>
                  <a:pt x="998839" y="49635"/>
                  <a:pt x="998839" y="40119"/>
                </a:cubicBezTo>
                <a:cubicBezTo>
                  <a:pt x="998839" y="30347"/>
                  <a:pt x="1006811" y="22374"/>
                  <a:pt x="1016584" y="22374"/>
                </a:cubicBezTo>
                <a:close/>
                <a:moveTo>
                  <a:pt x="845134" y="22374"/>
                </a:moveTo>
                <a:cubicBezTo>
                  <a:pt x="854907" y="22374"/>
                  <a:pt x="862879" y="30347"/>
                  <a:pt x="862879" y="40119"/>
                </a:cubicBezTo>
                <a:cubicBezTo>
                  <a:pt x="862879" y="49635"/>
                  <a:pt x="854907" y="57865"/>
                  <a:pt x="845134" y="57865"/>
                </a:cubicBezTo>
                <a:cubicBezTo>
                  <a:pt x="835361" y="57865"/>
                  <a:pt x="827389" y="49635"/>
                  <a:pt x="827389" y="40119"/>
                </a:cubicBezTo>
                <a:cubicBezTo>
                  <a:pt x="827389" y="30347"/>
                  <a:pt x="835361" y="22374"/>
                  <a:pt x="845134" y="22374"/>
                </a:cubicBezTo>
                <a:close/>
                <a:moveTo>
                  <a:pt x="528199" y="22374"/>
                </a:moveTo>
                <a:cubicBezTo>
                  <a:pt x="557774" y="22374"/>
                  <a:pt x="585806" y="42177"/>
                  <a:pt x="585806" y="77924"/>
                </a:cubicBezTo>
                <a:cubicBezTo>
                  <a:pt x="585806" y="100298"/>
                  <a:pt x="572433" y="119072"/>
                  <a:pt x="555203" y="136560"/>
                </a:cubicBezTo>
                <a:lnTo>
                  <a:pt x="514569" y="177194"/>
                </a:lnTo>
                <a:lnTo>
                  <a:pt x="589150" y="177194"/>
                </a:lnTo>
                <a:lnTo>
                  <a:pt x="589150" y="205740"/>
                </a:lnTo>
                <a:lnTo>
                  <a:pt x="470592" y="205740"/>
                </a:lnTo>
                <a:lnTo>
                  <a:pt x="470592" y="182594"/>
                </a:lnTo>
                <a:lnTo>
                  <a:pt x="533343" y="118558"/>
                </a:lnTo>
                <a:cubicBezTo>
                  <a:pt x="546201" y="105699"/>
                  <a:pt x="556231" y="92583"/>
                  <a:pt x="556231" y="78953"/>
                </a:cubicBezTo>
                <a:cubicBezTo>
                  <a:pt x="556231" y="60951"/>
                  <a:pt x="543887" y="51178"/>
                  <a:pt x="528456" y="51178"/>
                </a:cubicBezTo>
                <a:cubicBezTo>
                  <a:pt x="513540" y="51178"/>
                  <a:pt x="501967" y="59150"/>
                  <a:pt x="495024" y="73552"/>
                </a:cubicBezTo>
                <a:lnTo>
                  <a:pt x="470078" y="58893"/>
                </a:lnTo>
                <a:cubicBezTo>
                  <a:pt x="481650" y="34204"/>
                  <a:pt x="504282" y="22374"/>
                  <a:pt x="528199" y="22374"/>
                </a:cubicBezTo>
                <a:close/>
                <a:moveTo>
                  <a:pt x="945546" y="18002"/>
                </a:moveTo>
                <a:lnTo>
                  <a:pt x="973322" y="18002"/>
                </a:lnTo>
                <a:lnTo>
                  <a:pt x="973322" y="205740"/>
                </a:lnTo>
                <a:lnTo>
                  <a:pt x="945546" y="205740"/>
                </a:lnTo>
                <a:close/>
                <a:moveTo>
                  <a:pt x="888396" y="18002"/>
                </a:moveTo>
                <a:lnTo>
                  <a:pt x="916172" y="18002"/>
                </a:lnTo>
                <a:lnTo>
                  <a:pt x="916172" y="205740"/>
                </a:lnTo>
                <a:lnTo>
                  <a:pt x="888396" y="205740"/>
                </a:lnTo>
                <a:close/>
                <a:moveTo>
                  <a:pt x="233438" y="0"/>
                </a:moveTo>
                <a:lnTo>
                  <a:pt x="250155" y="0"/>
                </a:lnTo>
                <a:lnTo>
                  <a:pt x="250155" y="22889"/>
                </a:lnTo>
                <a:cubicBezTo>
                  <a:pt x="270986" y="25718"/>
                  <a:pt x="288731" y="37033"/>
                  <a:pt x="297989" y="58122"/>
                </a:cubicBezTo>
                <a:lnTo>
                  <a:pt x="273043" y="72523"/>
                </a:lnTo>
                <a:cubicBezTo>
                  <a:pt x="268414" y="60951"/>
                  <a:pt x="260699" y="54521"/>
                  <a:pt x="250155" y="52207"/>
                </a:cubicBezTo>
                <a:lnTo>
                  <a:pt x="250155" y="103127"/>
                </a:lnTo>
                <a:cubicBezTo>
                  <a:pt x="274586" y="112386"/>
                  <a:pt x="300818" y="122158"/>
                  <a:pt x="300818" y="156363"/>
                </a:cubicBezTo>
                <a:cubicBezTo>
                  <a:pt x="300818" y="186195"/>
                  <a:pt x="279473" y="204969"/>
                  <a:pt x="250155" y="208569"/>
                </a:cubicBezTo>
                <a:lnTo>
                  <a:pt x="250155" y="231458"/>
                </a:lnTo>
                <a:lnTo>
                  <a:pt x="233438" y="231458"/>
                </a:lnTo>
                <a:lnTo>
                  <a:pt x="233438" y="208826"/>
                </a:lnTo>
                <a:cubicBezTo>
                  <a:pt x="204892" y="207026"/>
                  <a:pt x="184061" y="192624"/>
                  <a:pt x="175060" y="169221"/>
                </a:cubicBezTo>
                <a:lnTo>
                  <a:pt x="200520" y="154562"/>
                </a:lnTo>
                <a:cubicBezTo>
                  <a:pt x="206178" y="168964"/>
                  <a:pt x="216722" y="177965"/>
                  <a:pt x="233438" y="179765"/>
                </a:cubicBezTo>
                <a:lnTo>
                  <a:pt x="233438" y="126273"/>
                </a:lnTo>
                <a:cubicBezTo>
                  <a:pt x="208493" y="117015"/>
                  <a:pt x="183289" y="105956"/>
                  <a:pt x="183289" y="73038"/>
                </a:cubicBezTo>
                <a:cubicBezTo>
                  <a:pt x="183289" y="42691"/>
                  <a:pt x="206692" y="25203"/>
                  <a:pt x="233438" y="22632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8" name="Google Shape;89;p13" hidden="1">
            <a:extLst>
              <a:ext uri="{FF2B5EF4-FFF2-40B4-BE49-F238E27FC236}">
                <a16:creationId xmlns:a16="http://schemas.microsoft.com/office/drawing/2014/main" id="{78EE0487-E289-9A4C-B42F-2144EB19E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383575"/>
            <a:ext cx="10357023" cy="283766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AA1E29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“This costs every American family </a:t>
            </a:r>
            <a:br>
              <a:rPr lang="en-US" sz="7200" b="1" dirty="0">
                <a:solidFill>
                  <a:srgbClr val="AA1E29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7200" b="1" dirty="0">
                <a:solidFill>
                  <a:srgbClr val="AA1E29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$9 each day.”</a:t>
            </a:r>
            <a:endParaRPr sz="7200"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[T2O] Google Shape;90;p13">
            <a:extLst>
              <a:ext uri="{FF2B5EF4-FFF2-40B4-BE49-F238E27FC236}">
                <a16:creationId xmlns:a16="http://schemas.microsoft.com/office/drawing/2014/main" id="{85F61F77-CA16-AA4A-BB82-9AB92E61C005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[T2O] TextBox 8">
            <a:extLst>
              <a:ext uri="{FF2B5EF4-FFF2-40B4-BE49-F238E27FC236}">
                <a16:creationId xmlns:a16="http://schemas.microsoft.com/office/drawing/2014/main" id="{9CB6AC79-B16B-F942-B596-6B84529F0E8F}"/>
              </a:ext>
            </a:extLst>
          </p:cNvPr>
          <p:cNvSpPr/>
          <p:nvPr/>
        </p:nvSpPr>
        <p:spPr>
          <a:xfrm>
            <a:off x="202178" y="5920890"/>
            <a:ext cx="3371088" cy="107671"/>
          </a:xfrm>
          <a:custGeom>
            <a:avLst/>
            <a:gdLst/>
            <a:ahLst/>
            <a:cxnLst/>
            <a:rect l="l" t="t" r="r" b="b"/>
            <a:pathLst>
              <a:path w="3371088" h="107671">
                <a:moveTo>
                  <a:pt x="2302383" y="73724"/>
                </a:moveTo>
                <a:lnTo>
                  <a:pt x="2311527" y="73724"/>
                </a:lnTo>
                <a:lnTo>
                  <a:pt x="2304669" y="99441"/>
                </a:lnTo>
                <a:lnTo>
                  <a:pt x="2297811" y="99441"/>
                </a:lnTo>
                <a:close/>
                <a:moveTo>
                  <a:pt x="427673" y="72009"/>
                </a:moveTo>
                <a:cubicBezTo>
                  <a:pt x="431216" y="72009"/>
                  <a:pt x="433959" y="74752"/>
                  <a:pt x="433959" y="78296"/>
                </a:cubicBezTo>
                <a:cubicBezTo>
                  <a:pt x="433959" y="81839"/>
                  <a:pt x="431216" y="84582"/>
                  <a:pt x="427673" y="84582"/>
                </a:cubicBezTo>
                <a:cubicBezTo>
                  <a:pt x="424129" y="84582"/>
                  <a:pt x="421386" y="81839"/>
                  <a:pt x="421386" y="78296"/>
                </a:cubicBezTo>
                <a:cubicBezTo>
                  <a:pt x="421386" y="74752"/>
                  <a:pt x="424129" y="72009"/>
                  <a:pt x="427673" y="72009"/>
                </a:cubicBezTo>
                <a:close/>
                <a:moveTo>
                  <a:pt x="3049486" y="32233"/>
                </a:moveTo>
                <a:cubicBezTo>
                  <a:pt x="3036799" y="32233"/>
                  <a:pt x="3026969" y="42177"/>
                  <a:pt x="3026969" y="54864"/>
                </a:cubicBezTo>
                <a:cubicBezTo>
                  <a:pt x="3026969" y="67552"/>
                  <a:pt x="3036799" y="77496"/>
                  <a:pt x="3049486" y="77496"/>
                </a:cubicBezTo>
                <a:cubicBezTo>
                  <a:pt x="3062173" y="77496"/>
                  <a:pt x="3072003" y="67552"/>
                  <a:pt x="3072003" y="54864"/>
                </a:cubicBezTo>
                <a:cubicBezTo>
                  <a:pt x="3072003" y="42177"/>
                  <a:pt x="3062173" y="32233"/>
                  <a:pt x="3049486" y="32233"/>
                </a:cubicBezTo>
                <a:close/>
                <a:moveTo>
                  <a:pt x="2954236" y="32233"/>
                </a:moveTo>
                <a:cubicBezTo>
                  <a:pt x="2941549" y="32233"/>
                  <a:pt x="2931719" y="42177"/>
                  <a:pt x="2931719" y="54864"/>
                </a:cubicBezTo>
                <a:cubicBezTo>
                  <a:pt x="2931719" y="67552"/>
                  <a:pt x="2941549" y="77496"/>
                  <a:pt x="2954236" y="77496"/>
                </a:cubicBezTo>
                <a:cubicBezTo>
                  <a:pt x="2966924" y="77496"/>
                  <a:pt x="2976753" y="67552"/>
                  <a:pt x="2976753" y="54864"/>
                </a:cubicBezTo>
                <a:cubicBezTo>
                  <a:pt x="2976753" y="42177"/>
                  <a:pt x="2966924" y="32233"/>
                  <a:pt x="2954236" y="32233"/>
                </a:cubicBezTo>
                <a:close/>
                <a:moveTo>
                  <a:pt x="2839936" y="32233"/>
                </a:moveTo>
                <a:cubicBezTo>
                  <a:pt x="2827249" y="32233"/>
                  <a:pt x="2817419" y="42177"/>
                  <a:pt x="2817419" y="54864"/>
                </a:cubicBezTo>
                <a:cubicBezTo>
                  <a:pt x="2817419" y="67552"/>
                  <a:pt x="2827249" y="77496"/>
                  <a:pt x="2839936" y="77496"/>
                </a:cubicBezTo>
                <a:cubicBezTo>
                  <a:pt x="2852624" y="77496"/>
                  <a:pt x="2862453" y="67552"/>
                  <a:pt x="2862453" y="54864"/>
                </a:cubicBezTo>
                <a:cubicBezTo>
                  <a:pt x="2862453" y="42177"/>
                  <a:pt x="2852624" y="32233"/>
                  <a:pt x="2839936" y="32233"/>
                </a:cubicBezTo>
                <a:close/>
                <a:moveTo>
                  <a:pt x="2592286" y="32233"/>
                </a:moveTo>
                <a:cubicBezTo>
                  <a:pt x="2579599" y="32233"/>
                  <a:pt x="2569769" y="42177"/>
                  <a:pt x="2569769" y="54864"/>
                </a:cubicBezTo>
                <a:cubicBezTo>
                  <a:pt x="2569769" y="67552"/>
                  <a:pt x="2579599" y="77496"/>
                  <a:pt x="2592286" y="77496"/>
                </a:cubicBezTo>
                <a:cubicBezTo>
                  <a:pt x="2604973" y="77496"/>
                  <a:pt x="2614803" y="67552"/>
                  <a:pt x="2614803" y="54864"/>
                </a:cubicBezTo>
                <a:cubicBezTo>
                  <a:pt x="2614803" y="42177"/>
                  <a:pt x="2604973" y="32233"/>
                  <a:pt x="2592286" y="32233"/>
                </a:cubicBezTo>
                <a:close/>
                <a:moveTo>
                  <a:pt x="2519515" y="32233"/>
                </a:moveTo>
                <a:cubicBezTo>
                  <a:pt x="2506828" y="32233"/>
                  <a:pt x="2496998" y="42177"/>
                  <a:pt x="2496998" y="54864"/>
                </a:cubicBezTo>
                <a:cubicBezTo>
                  <a:pt x="2496998" y="67552"/>
                  <a:pt x="2506828" y="77496"/>
                  <a:pt x="2519515" y="77496"/>
                </a:cubicBezTo>
                <a:cubicBezTo>
                  <a:pt x="2532202" y="77496"/>
                  <a:pt x="2542032" y="67552"/>
                  <a:pt x="2542032" y="54864"/>
                </a:cubicBezTo>
                <a:cubicBezTo>
                  <a:pt x="2542032" y="42177"/>
                  <a:pt x="2532202" y="32233"/>
                  <a:pt x="2519515" y="32233"/>
                </a:cubicBezTo>
                <a:close/>
                <a:moveTo>
                  <a:pt x="2449182" y="32233"/>
                </a:moveTo>
                <a:cubicBezTo>
                  <a:pt x="2437181" y="32233"/>
                  <a:pt x="2428608" y="40120"/>
                  <a:pt x="2427122" y="51321"/>
                </a:cubicBezTo>
                <a:lnTo>
                  <a:pt x="2469757" y="51321"/>
                </a:lnTo>
                <a:cubicBezTo>
                  <a:pt x="2468156" y="38748"/>
                  <a:pt x="2459012" y="32233"/>
                  <a:pt x="2449182" y="32233"/>
                </a:cubicBezTo>
                <a:close/>
                <a:moveTo>
                  <a:pt x="2172957" y="32233"/>
                </a:moveTo>
                <a:cubicBezTo>
                  <a:pt x="2160956" y="32233"/>
                  <a:pt x="2152383" y="40120"/>
                  <a:pt x="2150897" y="51321"/>
                </a:cubicBezTo>
                <a:lnTo>
                  <a:pt x="2193532" y="51321"/>
                </a:lnTo>
                <a:cubicBezTo>
                  <a:pt x="2191931" y="38748"/>
                  <a:pt x="2182787" y="32233"/>
                  <a:pt x="2172957" y="32233"/>
                </a:cubicBezTo>
                <a:close/>
                <a:moveTo>
                  <a:pt x="2106283" y="32233"/>
                </a:moveTo>
                <a:cubicBezTo>
                  <a:pt x="2094281" y="32233"/>
                  <a:pt x="2085708" y="40120"/>
                  <a:pt x="2084223" y="51321"/>
                </a:cubicBezTo>
                <a:lnTo>
                  <a:pt x="2126856" y="51321"/>
                </a:lnTo>
                <a:cubicBezTo>
                  <a:pt x="2125256" y="38748"/>
                  <a:pt x="2116112" y="32233"/>
                  <a:pt x="2106283" y="32233"/>
                </a:cubicBezTo>
                <a:close/>
                <a:moveTo>
                  <a:pt x="1944586" y="32233"/>
                </a:moveTo>
                <a:cubicBezTo>
                  <a:pt x="1931899" y="32233"/>
                  <a:pt x="1922069" y="42177"/>
                  <a:pt x="1922069" y="54864"/>
                </a:cubicBezTo>
                <a:cubicBezTo>
                  <a:pt x="1922069" y="67552"/>
                  <a:pt x="1931899" y="77496"/>
                  <a:pt x="1944586" y="77496"/>
                </a:cubicBezTo>
                <a:cubicBezTo>
                  <a:pt x="1957273" y="77496"/>
                  <a:pt x="1967103" y="67552"/>
                  <a:pt x="1967103" y="54864"/>
                </a:cubicBezTo>
                <a:cubicBezTo>
                  <a:pt x="1967103" y="42177"/>
                  <a:pt x="1957273" y="32233"/>
                  <a:pt x="1944586" y="32233"/>
                </a:cubicBezTo>
                <a:close/>
                <a:moveTo>
                  <a:pt x="1449286" y="32233"/>
                </a:moveTo>
                <a:cubicBezTo>
                  <a:pt x="1436599" y="32233"/>
                  <a:pt x="1426769" y="42177"/>
                  <a:pt x="1426769" y="54864"/>
                </a:cubicBezTo>
                <a:cubicBezTo>
                  <a:pt x="1426769" y="67552"/>
                  <a:pt x="1436599" y="77496"/>
                  <a:pt x="1449286" y="77496"/>
                </a:cubicBezTo>
                <a:cubicBezTo>
                  <a:pt x="1461973" y="77496"/>
                  <a:pt x="1471803" y="67552"/>
                  <a:pt x="1471803" y="54864"/>
                </a:cubicBezTo>
                <a:cubicBezTo>
                  <a:pt x="1471803" y="42177"/>
                  <a:pt x="1461973" y="32233"/>
                  <a:pt x="1449286" y="32233"/>
                </a:cubicBezTo>
                <a:close/>
                <a:moveTo>
                  <a:pt x="1249033" y="32233"/>
                </a:moveTo>
                <a:cubicBezTo>
                  <a:pt x="1237031" y="32233"/>
                  <a:pt x="1228459" y="40120"/>
                  <a:pt x="1226973" y="51321"/>
                </a:cubicBezTo>
                <a:lnTo>
                  <a:pt x="1269606" y="51321"/>
                </a:lnTo>
                <a:cubicBezTo>
                  <a:pt x="1268006" y="38748"/>
                  <a:pt x="1258862" y="32233"/>
                  <a:pt x="1249033" y="32233"/>
                </a:cubicBezTo>
                <a:close/>
                <a:moveTo>
                  <a:pt x="1096861" y="32233"/>
                </a:moveTo>
                <a:cubicBezTo>
                  <a:pt x="1084174" y="32233"/>
                  <a:pt x="1074344" y="42177"/>
                  <a:pt x="1074344" y="54864"/>
                </a:cubicBezTo>
                <a:cubicBezTo>
                  <a:pt x="1074344" y="67552"/>
                  <a:pt x="1084174" y="77496"/>
                  <a:pt x="1096861" y="77496"/>
                </a:cubicBezTo>
                <a:cubicBezTo>
                  <a:pt x="1109548" y="77496"/>
                  <a:pt x="1119378" y="67552"/>
                  <a:pt x="1119378" y="54864"/>
                </a:cubicBezTo>
                <a:cubicBezTo>
                  <a:pt x="1119378" y="42177"/>
                  <a:pt x="1109548" y="32233"/>
                  <a:pt x="1096861" y="32233"/>
                </a:cubicBezTo>
                <a:close/>
                <a:moveTo>
                  <a:pt x="868261" y="32233"/>
                </a:moveTo>
                <a:cubicBezTo>
                  <a:pt x="855574" y="32233"/>
                  <a:pt x="845744" y="42177"/>
                  <a:pt x="845744" y="54864"/>
                </a:cubicBezTo>
                <a:cubicBezTo>
                  <a:pt x="845744" y="67552"/>
                  <a:pt x="855574" y="77496"/>
                  <a:pt x="868261" y="77496"/>
                </a:cubicBezTo>
                <a:cubicBezTo>
                  <a:pt x="880948" y="77496"/>
                  <a:pt x="890778" y="67552"/>
                  <a:pt x="890778" y="54864"/>
                </a:cubicBezTo>
                <a:cubicBezTo>
                  <a:pt x="890778" y="42177"/>
                  <a:pt x="880948" y="32233"/>
                  <a:pt x="868261" y="32233"/>
                </a:cubicBezTo>
                <a:close/>
                <a:moveTo>
                  <a:pt x="677532" y="32233"/>
                </a:moveTo>
                <a:cubicBezTo>
                  <a:pt x="665531" y="32233"/>
                  <a:pt x="656958" y="40120"/>
                  <a:pt x="655473" y="51321"/>
                </a:cubicBezTo>
                <a:lnTo>
                  <a:pt x="698106" y="51321"/>
                </a:lnTo>
                <a:cubicBezTo>
                  <a:pt x="696506" y="38748"/>
                  <a:pt x="687362" y="32233"/>
                  <a:pt x="677532" y="32233"/>
                </a:cubicBezTo>
                <a:close/>
                <a:moveTo>
                  <a:pt x="334633" y="32233"/>
                </a:moveTo>
                <a:cubicBezTo>
                  <a:pt x="322631" y="32233"/>
                  <a:pt x="314058" y="40120"/>
                  <a:pt x="312573" y="51321"/>
                </a:cubicBezTo>
                <a:lnTo>
                  <a:pt x="355207" y="51321"/>
                </a:lnTo>
                <a:cubicBezTo>
                  <a:pt x="353606" y="38748"/>
                  <a:pt x="344462" y="32233"/>
                  <a:pt x="334633" y="32233"/>
                </a:cubicBezTo>
                <a:close/>
                <a:moveTo>
                  <a:pt x="96736" y="32233"/>
                </a:moveTo>
                <a:cubicBezTo>
                  <a:pt x="84049" y="32233"/>
                  <a:pt x="74219" y="42177"/>
                  <a:pt x="74219" y="54864"/>
                </a:cubicBezTo>
                <a:cubicBezTo>
                  <a:pt x="74219" y="67552"/>
                  <a:pt x="84049" y="77496"/>
                  <a:pt x="96736" y="77496"/>
                </a:cubicBezTo>
                <a:cubicBezTo>
                  <a:pt x="109423" y="77496"/>
                  <a:pt x="119253" y="67552"/>
                  <a:pt x="119253" y="54864"/>
                </a:cubicBezTo>
                <a:cubicBezTo>
                  <a:pt x="119253" y="42177"/>
                  <a:pt x="109423" y="32233"/>
                  <a:pt x="96736" y="32233"/>
                </a:cubicBezTo>
                <a:close/>
                <a:moveTo>
                  <a:pt x="1994154" y="26289"/>
                </a:moveTo>
                <a:lnTo>
                  <a:pt x="2001698" y="26289"/>
                </a:lnTo>
                <a:lnTo>
                  <a:pt x="2001698" y="83439"/>
                </a:lnTo>
                <a:lnTo>
                  <a:pt x="1994154" y="83439"/>
                </a:lnTo>
                <a:close/>
                <a:moveTo>
                  <a:pt x="1717929" y="26289"/>
                </a:moveTo>
                <a:lnTo>
                  <a:pt x="1725473" y="26289"/>
                </a:lnTo>
                <a:lnTo>
                  <a:pt x="1725473" y="83439"/>
                </a:lnTo>
                <a:lnTo>
                  <a:pt x="1717929" y="83439"/>
                </a:lnTo>
                <a:close/>
                <a:moveTo>
                  <a:pt x="1653921" y="26289"/>
                </a:moveTo>
                <a:lnTo>
                  <a:pt x="1661922" y="26289"/>
                </a:lnTo>
                <a:lnTo>
                  <a:pt x="1681925" y="75553"/>
                </a:lnTo>
                <a:lnTo>
                  <a:pt x="1701927" y="26289"/>
                </a:lnTo>
                <a:lnTo>
                  <a:pt x="1709928" y="26289"/>
                </a:lnTo>
                <a:lnTo>
                  <a:pt x="1686497" y="83439"/>
                </a:lnTo>
                <a:lnTo>
                  <a:pt x="1677353" y="83439"/>
                </a:lnTo>
                <a:close/>
                <a:moveTo>
                  <a:pt x="1641729" y="26289"/>
                </a:moveTo>
                <a:lnTo>
                  <a:pt x="1649273" y="26289"/>
                </a:lnTo>
                <a:lnTo>
                  <a:pt x="1649273" y="83439"/>
                </a:lnTo>
                <a:lnTo>
                  <a:pt x="1641729" y="83439"/>
                </a:lnTo>
                <a:close/>
                <a:moveTo>
                  <a:pt x="1330071" y="26289"/>
                </a:moveTo>
                <a:lnTo>
                  <a:pt x="1338072" y="26289"/>
                </a:lnTo>
                <a:lnTo>
                  <a:pt x="1359561" y="74181"/>
                </a:lnTo>
                <a:lnTo>
                  <a:pt x="1378077" y="26289"/>
                </a:lnTo>
                <a:lnTo>
                  <a:pt x="1386078" y="26289"/>
                </a:lnTo>
                <a:lnTo>
                  <a:pt x="1361618" y="88697"/>
                </a:lnTo>
                <a:cubicBezTo>
                  <a:pt x="1357275" y="99670"/>
                  <a:pt x="1348816" y="107099"/>
                  <a:pt x="1338529" y="106299"/>
                </a:cubicBezTo>
                <a:lnTo>
                  <a:pt x="1338529" y="99213"/>
                </a:lnTo>
                <a:cubicBezTo>
                  <a:pt x="1345959" y="100013"/>
                  <a:pt x="1351102" y="94755"/>
                  <a:pt x="1354188" y="87325"/>
                </a:cubicBezTo>
                <a:lnTo>
                  <a:pt x="1355675" y="83782"/>
                </a:lnTo>
                <a:close/>
                <a:moveTo>
                  <a:pt x="1203579" y="26289"/>
                </a:moveTo>
                <a:lnTo>
                  <a:pt x="1211123" y="26289"/>
                </a:lnTo>
                <a:lnTo>
                  <a:pt x="1211123" y="83439"/>
                </a:lnTo>
                <a:lnTo>
                  <a:pt x="1203579" y="83439"/>
                </a:lnTo>
                <a:close/>
                <a:moveTo>
                  <a:pt x="755904" y="26289"/>
                </a:moveTo>
                <a:lnTo>
                  <a:pt x="763448" y="26289"/>
                </a:lnTo>
                <a:lnTo>
                  <a:pt x="763448" y="83439"/>
                </a:lnTo>
                <a:lnTo>
                  <a:pt x="755904" y="83439"/>
                </a:lnTo>
                <a:close/>
                <a:moveTo>
                  <a:pt x="135408" y="26289"/>
                </a:moveTo>
                <a:lnTo>
                  <a:pt x="142951" y="26289"/>
                </a:lnTo>
                <a:lnTo>
                  <a:pt x="142951" y="61379"/>
                </a:lnTo>
                <a:cubicBezTo>
                  <a:pt x="142951" y="71552"/>
                  <a:pt x="148552" y="77496"/>
                  <a:pt x="158496" y="77496"/>
                </a:cubicBezTo>
                <a:cubicBezTo>
                  <a:pt x="168555" y="77496"/>
                  <a:pt x="177013" y="71552"/>
                  <a:pt x="177013" y="56236"/>
                </a:cubicBezTo>
                <a:lnTo>
                  <a:pt x="177013" y="26289"/>
                </a:lnTo>
                <a:lnTo>
                  <a:pt x="184557" y="26289"/>
                </a:lnTo>
                <a:lnTo>
                  <a:pt x="184557" y="83439"/>
                </a:lnTo>
                <a:lnTo>
                  <a:pt x="177013" y="83439"/>
                </a:lnTo>
                <a:lnTo>
                  <a:pt x="177013" y="74524"/>
                </a:lnTo>
                <a:cubicBezTo>
                  <a:pt x="172555" y="81725"/>
                  <a:pt x="165926" y="84811"/>
                  <a:pt x="157810" y="84811"/>
                </a:cubicBezTo>
                <a:cubicBezTo>
                  <a:pt x="143866" y="84811"/>
                  <a:pt x="135408" y="75667"/>
                  <a:pt x="135408" y="61379"/>
                </a:cubicBezTo>
                <a:close/>
                <a:moveTo>
                  <a:pt x="2915108" y="25375"/>
                </a:moveTo>
                <a:lnTo>
                  <a:pt x="2915108" y="32690"/>
                </a:lnTo>
                <a:cubicBezTo>
                  <a:pt x="2905963" y="32690"/>
                  <a:pt x="2897048" y="37491"/>
                  <a:pt x="2897048" y="51664"/>
                </a:cubicBezTo>
                <a:lnTo>
                  <a:pt x="2897048" y="83439"/>
                </a:lnTo>
                <a:lnTo>
                  <a:pt x="2889504" y="83439"/>
                </a:lnTo>
                <a:lnTo>
                  <a:pt x="2889504" y="26289"/>
                </a:lnTo>
                <a:lnTo>
                  <a:pt x="2897048" y="26289"/>
                </a:lnTo>
                <a:lnTo>
                  <a:pt x="2897048" y="35776"/>
                </a:lnTo>
                <a:cubicBezTo>
                  <a:pt x="2901049" y="27775"/>
                  <a:pt x="2907793" y="25375"/>
                  <a:pt x="2915108" y="25375"/>
                </a:cubicBezTo>
                <a:close/>
                <a:moveTo>
                  <a:pt x="2657933" y="25375"/>
                </a:moveTo>
                <a:lnTo>
                  <a:pt x="2657933" y="32690"/>
                </a:lnTo>
                <a:cubicBezTo>
                  <a:pt x="2648788" y="32690"/>
                  <a:pt x="2639873" y="37491"/>
                  <a:pt x="2639873" y="51664"/>
                </a:cubicBezTo>
                <a:lnTo>
                  <a:pt x="2639873" y="83439"/>
                </a:lnTo>
                <a:lnTo>
                  <a:pt x="2632329" y="83439"/>
                </a:lnTo>
                <a:lnTo>
                  <a:pt x="2632329" y="26289"/>
                </a:lnTo>
                <a:lnTo>
                  <a:pt x="2639873" y="26289"/>
                </a:lnTo>
                <a:lnTo>
                  <a:pt x="2639873" y="35776"/>
                </a:lnTo>
                <a:cubicBezTo>
                  <a:pt x="2643874" y="27775"/>
                  <a:pt x="2650617" y="25375"/>
                  <a:pt x="2657933" y="25375"/>
                </a:cubicBezTo>
                <a:close/>
                <a:moveTo>
                  <a:pt x="2238832" y="25375"/>
                </a:moveTo>
                <a:lnTo>
                  <a:pt x="2238832" y="32690"/>
                </a:lnTo>
                <a:cubicBezTo>
                  <a:pt x="2229688" y="32690"/>
                  <a:pt x="2220773" y="37491"/>
                  <a:pt x="2220773" y="51664"/>
                </a:cubicBezTo>
                <a:lnTo>
                  <a:pt x="2220773" y="83439"/>
                </a:lnTo>
                <a:lnTo>
                  <a:pt x="2213229" y="83439"/>
                </a:lnTo>
                <a:lnTo>
                  <a:pt x="2213229" y="26289"/>
                </a:lnTo>
                <a:lnTo>
                  <a:pt x="2220773" y="26289"/>
                </a:lnTo>
                <a:lnTo>
                  <a:pt x="2220773" y="35776"/>
                </a:lnTo>
                <a:cubicBezTo>
                  <a:pt x="2224773" y="27775"/>
                  <a:pt x="2231517" y="25375"/>
                  <a:pt x="2238832" y="25375"/>
                </a:cubicBezTo>
                <a:close/>
                <a:moveTo>
                  <a:pt x="743407" y="25375"/>
                </a:moveTo>
                <a:lnTo>
                  <a:pt x="743407" y="32690"/>
                </a:lnTo>
                <a:cubicBezTo>
                  <a:pt x="734263" y="32690"/>
                  <a:pt x="725348" y="37491"/>
                  <a:pt x="725348" y="51664"/>
                </a:cubicBezTo>
                <a:lnTo>
                  <a:pt x="725348" y="83439"/>
                </a:lnTo>
                <a:lnTo>
                  <a:pt x="717804" y="83439"/>
                </a:lnTo>
                <a:lnTo>
                  <a:pt x="717804" y="26289"/>
                </a:lnTo>
                <a:lnTo>
                  <a:pt x="725348" y="26289"/>
                </a:lnTo>
                <a:lnTo>
                  <a:pt x="725348" y="35776"/>
                </a:lnTo>
                <a:cubicBezTo>
                  <a:pt x="729348" y="27775"/>
                  <a:pt x="736092" y="25375"/>
                  <a:pt x="743407" y="25375"/>
                </a:cubicBezTo>
                <a:close/>
                <a:moveTo>
                  <a:pt x="229057" y="25375"/>
                </a:moveTo>
                <a:lnTo>
                  <a:pt x="229057" y="32690"/>
                </a:lnTo>
                <a:cubicBezTo>
                  <a:pt x="219913" y="32690"/>
                  <a:pt x="210998" y="37491"/>
                  <a:pt x="210998" y="51664"/>
                </a:cubicBezTo>
                <a:lnTo>
                  <a:pt x="210998" y="83439"/>
                </a:lnTo>
                <a:lnTo>
                  <a:pt x="203454" y="83439"/>
                </a:lnTo>
                <a:lnTo>
                  <a:pt x="203454" y="26289"/>
                </a:lnTo>
                <a:lnTo>
                  <a:pt x="210998" y="26289"/>
                </a:lnTo>
                <a:lnTo>
                  <a:pt x="210998" y="35776"/>
                </a:lnTo>
                <a:cubicBezTo>
                  <a:pt x="214998" y="27775"/>
                  <a:pt x="221742" y="25375"/>
                  <a:pt x="229057" y="25375"/>
                </a:cubicBezTo>
                <a:close/>
                <a:moveTo>
                  <a:pt x="427673" y="25146"/>
                </a:moveTo>
                <a:cubicBezTo>
                  <a:pt x="431216" y="25146"/>
                  <a:pt x="433959" y="27889"/>
                  <a:pt x="433959" y="31433"/>
                </a:cubicBezTo>
                <a:cubicBezTo>
                  <a:pt x="433959" y="34976"/>
                  <a:pt x="431216" y="37719"/>
                  <a:pt x="427673" y="37719"/>
                </a:cubicBezTo>
                <a:cubicBezTo>
                  <a:pt x="424129" y="37719"/>
                  <a:pt x="421386" y="34976"/>
                  <a:pt x="421386" y="31433"/>
                </a:cubicBezTo>
                <a:cubicBezTo>
                  <a:pt x="421386" y="27889"/>
                  <a:pt x="424129" y="25146"/>
                  <a:pt x="427673" y="25146"/>
                </a:cubicBezTo>
                <a:close/>
                <a:moveTo>
                  <a:pt x="3049486" y="24918"/>
                </a:moveTo>
                <a:cubicBezTo>
                  <a:pt x="3066174" y="24918"/>
                  <a:pt x="3079547" y="37948"/>
                  <a:pt x="3079547" y="54864"/>
                </a:cubicBezTo>
                <a:cubicBezTo>
                  <a:pt x="3079547" y="71781"/>
                  <a:pt x="3066174" y="84811"/>
                  <a:pt x="3049486" y="84811"/>
                </a:cubicBezTo>
                <a:cubicBezTo>
                  <a:pt x="3032798" y="84811"/>
                  <a:pt x="3019425" y="71781"/>
                  <a:pt x="3019425" y="54864"/>
                </a:cubicBezTo>
                <a:cubicBezTo>
                  <a:pt x="3019425" y="37948"/>
                  <a:pt x="3032798" y="24918"/>
                  <a:pt x="3049486" y="24918"/>
                </a:cubicBezTo>
                <a:close/>
                <a:moveTo>
                  <a:pt x="2839365" y="24918"/>
                </a:moveTo>
                <a:cubicBezTo>
                  <a:pt x="2849537" y="24918"/>
                  <a:pt x="2857653" y="29833"/>
                  <a:pt x="2862453" y="37491"/>
                </a:cubicBezTo>
                <a:lnTo>
                  <a:pt x="2862453" y="26289"/>
                </a:lnTo>
                <a:lnTo>
                  <a:pt x="2869997" y="26289"/>
                </a:lnTo>
                <a:lnTo>
                  <a:pt x="2869997" y="83439"/>
                </a:lnTo>
                <a:lnTo>
                  <a:pt x="2862453" y="83439"/>
                </a:lnTo>
                <a:lnTo>
                  <a:pt x="2862453" y="72238"/>
                </a:lnTo>
                <a:cubicBezTo>
                  <a:pt x="2857653" y="79896"/>
                  <a:pt x="2849537" y="84811"/>
                  <a:pt x="2839365" y="84811"/>
                </a:cubicBezTo>
                <a:cubicBezTo>
                  <a:pt x="2823248" y="84811"/>
                  <a:pt x="2809875" y="71781"/>
                  <a:pt x="2809875" y="54864"/>
                </a:cubicBezTo>
                <a:cubicBezTo>
                  <a:pt x="2809875" y="37948"/>
                  <a:pt x="2823248" y="24918"/>
                  <a:pt x="2839365" y="24918"/>
                </a:cubicBezTo>
                <a:close/>
                <a:moveTo>
                  <a:pt x="2773261" y="24918"/>
                </a:moveTo>
                <a:cubicBezTo>
                  <a:pt x="2784577" y="24918"/>
                  <a:pt x="2794178" y="30861"/>
                  <a:pt x="2798293" y="39891"/>
                </a:cubicBezTo>
                <a:lnTo>
                  <a:pt x="2792121" y="43434"/>
                </a:lnTo>
                <a:cubicBezTo>
                  <a:pt x="2789034" y="36691"/>
                  <a:pt x="2781834" y="32233"/>
                  <a:pt x="2773261" y="32233"/>
                </a:cubicBezTo>
                <a:cubicBezTo>
                  <a:pt x="2760574" y="32233"/>
                  <a:pt x="2750744" y="42177"/>
                  <a:pt x="2750744" y="54864"/>
                </a:cubicBezTo>
                <a:cubicBezTo>
                  <a:pt x="2750744" y="67552"/>
                  <a:pt x="2760574" y="77496"/>
                  <a:pt x="2773261" y="77496"/>
                </a:cubicBezTo>
                <a:cubicBezTo>
                  <a:pt x="2781948" y="77496"/>
                  <a:pt x="2788920" y="72924"/>
                  <a:pt x="2792578" y="66294"/>
                </a:cubicBezTo>
                <a:lnTo>
                  <a:pt x="2798864" y="69952"/>
                </a:lnTo>
                <a:cubicBezTo>
                  <a:pt x="2794178" y="78982"/>
                  <a:pt x="2784463" y="84811"/>
                  <a:pt x="2773261" y="84811"/>
                </a:cubicBezTo>
                <a:cubicBezTo>
                  <a:pt x="2756002" y="84811"/>
                  <a:pt x="2743201" y="71781"/>
                  <a:pt x="2743201" y="54864"/>
                </a:cubicBezTo>
                <a:cubicBezTo>
                  <a:pt x="2743201" y="37948"/>
                  <a:pt x="2756002" y="24918"/>
                  <a:pt x="2773261" y="24918"/>
                </a:cubicBezTo>
                <a:close/>
                <a:moveTo>
                  <a:pt x="2592286" y="24918"/>
                </a:moveTo>
                <a:cubicBezTo>
                  <a:pt x="2608974" y="24918"/>
                  <a:pt x="2622347" y="37948"/>
                  <a:pt x="2622347" y="54864"/>
                </a:cubicBezTo>
                <a:cubicBezTo>
                  <a:pt x="2622347" y="71781"/>
                  <a:pt x="2608974" y="84811"/>
                  <a:pt x="2592286" y="84811"/>
                </a:cubicBezTo>
                <a:cubicBezTo>
                  <a:pt x="2575599" y="84811"/>
                  <a:pt x="2562225" y="71781"/>
                  <a:pt x="2562225" y="54864"/>
                </a:cubicBezTo>
                <a:cubicBezTo>
                  <a:pt x="2562225" y="37948"/>
                  <a:pt x="2575599" y="24918"/>
                  <a:pt x="2592286" y="24918"/>
                </a:cubicBezTo>
                <a:close/>
                <a:moveTo>
                  <a:pt x="2520087" y="24918"/>
                </a:moveTo>
                <a:cubicBezTo>
                  <a:pt x="2536203" y="24918"/>
                  <a:pt x="2549576" y="37948"/>
                  <a:pt x="2549576" y="54864"/>
                </a:cubicBezTo>
                <a:cubicBezTo>
                  <a:pt x="2549576" y="71781"/>
                  <a:pt x="2536203" y="84811"/>
                  <a:pt x="2520087" y="84811"/>
                </a:cubicBezTo>
                <a:cubicBezTo>
                  <a:pt x="2509914" y="84811"/>
                  <a:pt x="2501799" y="79896"/>
                  <a:pt x="2496998" y="72238"/>
                </a:cubicBezTo>
                <a:lnTo>
                  <a:pt x="2496998" y="106299"/>
                </a:lnTo>
                <a:lnTo>
                  <a:pt x="2489454" y="106299"/>
                </a:lnTo>
                <a:lnTo>
                  <a:pt x="2489454" y="26289"/>
                </a:lnTo>
                <a:lnTo>
                  <a:pt x="2496998" y="26289"/>
                </a:lnTo>
                <a:lnTo>
                  <a:pt x="2496998" y="37491"/>
                </a:lnTo>
                <a:cubicBezTo>
                  <a:pt x="2501799" y="29833"/>
                  <a:pt x="2509914" y="24918"/>
                  <a:pt x="2520087" y="24918"/>
                </a:cubicBezTo>
                <a:close/>
                <a:moveTo>
                  <a:pt x="2449182" y="24918"/>
                </a:moveTo>
                <a:cubicBezTo>
                  <a:pt x="2466670" y="24918"/>
                  <a:pt x="2477529" y="39434"/>
                  <a:pt x="2477529" y="55093"/>
                </a:cubicBezTo>
                <a:cubicBezTo>
                  <a:pt x="2477529" y="56236"/>
                  <a:pt x="2477414" y="57493"/>
                  <a:pt x="2477300" y="58636"/>
                </a:cubicBezTo>
                <a:lnTo>
                  <a:pt x="2427122" y="58636"/>
                </a:lnTo>
                <a:cubicBezTo>
                  <a:pt x="2428723" y="70295"/>
                  <a:pt x="2437752" y="77496"/>
                  <a:pt x="2449868" y="77496"/>
                </a:cubicBezTo>
                <a:cubicBezTo>
                  <a:pt x="2458898" y="77496"/>
                  <a:pt x="2465184" y="73267"/>
                  <a:pt x="2468271" y="67780"/>
                </a:cubicBezTo>
                <a:lnTo>
                  <a:pt x="2474900" y="71666"/>
                </a:lnTo>
                <a:cubicBezTo>
                  <a:pt x="2470099" y="79439"/>
                  <a:pt x="2461298" y="84811"/>
                  <a:pt x="2449754" y="84811"/>
                </a:cubicBezTo>
                <a:cubicBezTo>
                  <a:pt x="2431695" y="84811"/>
                  <a:pt x="2419350" y="72124"/>
                  <a:pt x="2419350" y="54864"/>
                </a:cubicBezTo>
                <a:cubicBezTo>
                  <a:pt x="2419350" y="38062"/>
                  <a:pt x="2431466" y="24918"/>
                  <a:pt x="2449182" y="24918"/>
                </a:cubicBezTo>
                <a:close/>
                <a:moveTo>
                  <a:pt x="2269274" y="24918"/>
                </a:moveTo>
                <a:cubicBezTo>
                  <a:pt x="2278647" y="24918"/>
                  <a:pt x="2285962" y="29490"/>
                  <a:pt x="2289277" y="36576"/>
                </a:cubicBezTo>
                <a:lnTo>
                  <a:pt x="2282991" y="40234"/>
                </a:lnTo>
                <a:cubicBezTo>
                  <a:pt x="2280590" y="34405"/>
                  <a:pt x="2274761" y="32233"/>
                  <a:pt x="2269274" y="32233"/>
                </a:cubicBezTo>
                <a:cubicBezTo>
                  <a:pt x="2263331" y="32233"/>
                  <a:pt x="2257273" y="35090"/>
                  <a:pt x="2257273" y="41263"/>
                </a:cubicBezTo>
                <a:cubicBezTo>
                  <a:pt x="2257273" y="55436"/>
                  <a:pt x="2290648" y="47320"/>
                  <a:pt x="2290648" y="68352"/>
                </a:cubicBezTo>
                <a:cubicBezTo>
                  <a:pt x="2290648" y="78067"/>
                  <a:pt x="2282190" y="84811"/>
                  <a:pt x="2269960" y="84811"/>
                </a:cubicBezTo>
                <a:cubicBezTo>
                  <a:pt x="2258530" y="84811"/>
                  <a:pt x="2250758" y="78982"/>
                  <a:pt x="2247900" y="71666"/>
                </a:cubicBezTo>
                <a:lnTo>
                  <a:pt x="2254301" y="67894"/>
                </a:lnTo>
                <a:cubicBezTo>
                  <a:pt x="2256358" y="73724"/>
                  <a:pt x="2262302" y="77496"/>
                  <a:pt x="2269960" y="77496"/>
                </a:cubicBezTo>
                <a:cubicBezTo>
                  <a:pt x="2276704" y="77496"/>
                  <a:pt x="2283105" y="75095"/>
                  <a:pt x="2283105" y="68352"/>
                </a:cubicBezTo>
                <a:cubicBezTo>
                  <a:pt x="2283105" y="54178"/>
                  <a:pt x="2249729" y="62294"/>
                  <a:pt x="2249729" y="41263"/>
                </a:cubicBezTo>
                <a:cubicBezTo>
                  <a:pt x="2249729" y="32119"/>
                  <a:pt x="2257844" y="24918"/>
                  <a:pt x="2269274" y="24918"/>
                </a:cubicBezTo>
                <a:close/>
                <a:moveTo>
                  <a:pt x="2172957" y="24918"/>
                </a:moveTo>
                <a:cubicBezTo>
                  <a:pt x="2190445" y="24918"/>
                  <a:pt x="2201304" y="39434"/>
                  <a:pt x="2201304" y="55093"/>
                </a:cubicBezTo>
                <a:cubicBezTo>
                  <a:pt x="2201304" y="56236"/>
                  <a:pt x="2201189" y="57493"/>
                  <a:pt x="2201075" y="58636"/>
                </a:cubicBezTo>
                <a:lnTo>
                  <a:pt x="2150897" y="58636"/>
                </a:lnTo>
                <a:cubicBezTo>
                  <a:pt x="2152498" y="70295"/>
                  <a:pt x="2161528" y="77496"/>
                  <a:pt x="2173643" y="77496"/>
                </a:cubicBezTo>
                <a:cubicBezTo>
                  <a:pt x="2182673" y="77496"/>
                  <a:pt x="2188959" y="73267"/>
                  <a:pt x="2192045" y="67780"/>
                </a:cubicBezTo>
                <a:lnTo>
                  <a:pt x="2198675" y="71666"/>
                </a:lnTo>
                <a:cubicBezTo>
                  <a:pt x="2193874" y="79439"/>
                  <a:pt x="2185073" y="84811"/>
                  <a:pt x="2173529" y="84811"/>
                </a:cubicBezTo>
                <a:cubicBezTo>
                  <a:pt x="2155470" y="84811"/>
                  <a:pt x="2143125" y="72124"/>
                  <a:pt x="2143125" y="54864"/>
                </a:cubicBezTo>
                <a:cubicBezTo>
                  <a:pt x="2143125" y="38062"/>
                  <a:pt x="2155241" y="24918"/>
                  <a:pt x="2172957" y="24918"/>
                </a:cubicBezTo>
                <a:close/>
                <a:moveTo>
                  <a:pt x="2106283" y="24918"/>
                </a:moveTo>
                <a:cubicBezTo>
                  <a:pt x="2123770" y="24918"/>
                  <a:pt x="2134629" y="39434"/>
                  <a:pt x="2134629" y="55093"/>
                </a:cubicBezTo>
                <a:cubicBezTo>
                  <a:pt x="2134629" y="56236"/>
                  <a:pt x="2134514" y="57493"/>
                  <a:pt x="2134400" y="58636"/>
                </a:cubicBezTo>
                <a:lnTo>
                  <a:pt x="2084223" y="58636"/>
                </a:lnTo>
                <a:cubicBezTo>
                  <a:pt x="2085823" y="70295"/>
                  <a:pt x="2094852" y="77496"/>
                  <a:pt x="2106968" y="77496"/>
                </a:cubicBezTo>
                <a:cubicBezTo>
                  <a:pt x="2115998" y="77496"/>
                  <a:pt x="2122285" y="73267"/>
                  <a:pt x="2125370" y="67780"/>
                </a:cubicBezTo>
                <a:lnTo>
                  <a:pt x="2132000" y="71666"/>
                </a:lnTo>
                <a:cubicBezTo>
                  <a:pt x="2127199" y="79439"/>
                  <a:pt x="2118398" y="84811"/>
                  <a:pt x="2106854" y="84811"/>
                </a:cubicBezTo>
                <a:cubicBezTo>
                  <a:pt x="2088794" y="84811"/>
                  <a:pt x="2076450" y="72124"/>
                  <a:pt x="2076450" y="54864"/>
                </a:cubicBezTo>
                <a:cubicBezTo>
                  <a:pt x="2076450" y="38062"/>
                  <a:pt x="2088566" y="24918"/>
                  <a:pt x="2106283" y="24918"/>
                </a:cubicBezTo>
                <a:close/>
                <a:moveTo>
                  <a:pt x="2039950" y="24918"/>
                </a:moveTo>
                <a:cubicBezTo>
                  <a:pt x="2053895" y="24918"/>
                  <a:pt x="2062353" y="34062"/>
                  <a:pt x="2062353" y="48349"/>
                </a:cubicBezTo>
                <a:lnTo>
                  <a:pt x="2062353" y="83439"/>
                </a:lnTo>
                <a:lnTo>
                  <a:pt x="2054809" y="83439"/>
                </a:lnTo>
                <a:lnTo>
                  <a:pt x="2054809" y="48349"/>
                </a:lnTo>
                <a:cubicBezTo>
                  <a:pt x="2054809" y="38176"/>
                  <a:pt x="2049208" y="32233"/>
                  <a:pt x="2039264" y="32233"/>
                </a:cubicBezTo>
                <a:cubicBezTo>
                  <a:pt x="2029206" y="32233"/>
                  <a:pt x="2020748" y="38176"/>
                  <a:pt x="2020748" y="53493"/>
                </a:cubicBezTo>
                <a:lnTo>
                  <a:pt x="2020748" y="83439"/>
                </a:lnTo>
                <a:lnTo>
                  <a:pt x="2013204" y="83439"/>
                </a:lnTo>
                <a:lnTo>
                  <a:pt x="2013204" y="26289"/>
                </a:lnTo>
                <a:lnTo>
                  <a:pt x="2020748" y="26289"/>
                </a:lnTo>
                <a:lnTo>
                  <a:pt x="2020748" y="35205"/>
                </a:lnTo>
                <a:cubicBezTo>
                  <a:pt x="2025205" y="28004"/>
                  <a:pt x="2031835" y="24918"/>
                  <a:pt x="2039950" y="24918"/>
                </a:cubicBezTo>
                <a:close/>
                <a:moveTo>
                  <a:pt x="1944015" y="24918"/>
                </a:moveTo>
                <a:cubicBezTo>
                  <a:pt x="1954187" y="24918"/>
                  <a:pt x="1962303" y="29833"/>
                  <a:pt x="1967103" y="37491"/>
                </a:cubicBezTo>
                <a:lnTo>
                  <a:pt x="1967103" y="26289"/>
                </a:lnTo>
                <a:lnTo>
                  <a:pt x="1974647" y="26289"/>
                </a:lnTo>
                <a:lnTo>
                  <a:pt x="1974647" y="81153"/>
                </a:lnTo>
                <a:cubicBezTo>
                  <a:pt x="1974647" y="98527"/>
                  <a:pt x="1960702" y="107671"/>
                  <a:pt x="1945958" y="107671"/>
                </a:cubicBezTo>
                <a:cubicBezTo>
                  <a:pt x="1932813" y="107671"/>
                  <a:pt x="1923326" y="102642"/>
                  <a:pt x="1918869" y="93726"/>
                </a:cubicBezTo>
                <a:lnTo>
                  <a:pt x="1925498" y="89954"/>
                </a:lnTo>
                <a:cubicBezTo>
                  <a:pt x="1928355" y="95784"/>
                  <a:pt x="1933613" y="100356"/>
                  <a:pt x="1945958" y="100356"/>
                </a:cubicBezTo>
                <a:cubicBezTo>
                  <a:pt x="1959216" y="100356"/>
                  <a:pt x="1967103" y="92812"/>
                  <a:pt x="1967103" y="81153"/>
                </a:cubicBezTo>
                <a:lnTo>
                  <a:pt x="1967103" y="72238"/>
                </a:lnTo>
                <a:cubicBezTo>
                  <a:pt x="1962303" y="79896"/>
                  <a:pt x="1954187" y="84811"/>
                  <a:pt x="1944015" y="84811"/>
                </a:cubicBezTo>
                <a:cubicBezTo>
                  <a:pt x="1927898" y="84811"/>
                  <a:pt x="1914525" y="71781"/>
                  <a:pt x="1914525" y="54864"/>
                </a:cubicBezTo>
                <a:cubicBezTo>
                  <a:pt x="1914525" y="37948"/>
                  <a:pt x="1927898" y="24918"/>
                  <a:pt x="1944015" y="24918"/>
                </a:cubicBezTo>
                <a:close/>
                <a:moveTo>
                  <a:pt x="1878025" y="24918"/>
                </a:moveTo>
                <a:cubicBezTo>
                  <a:pt x="1891970" y="24918"/>
                  <a:pt x="1900428" y="34062"/>
                  <a:pt x="1900428" y="48349"/>
                </a:cubicBezTo>
                <a:lnTo>
                  <a:pt x="1900428" y="83439"/>
                </a:lnTo>
                <a:lnTo>
                  <a:pt x="1892885" y="83439"/>
                </a:lnTo>
                <a:lnTo>
                  <a:pt x="1892885" y="48349"/>
                </a:lnTo>
                <a:cubicBezTo>
                  <a:pt x="1892885" y="38176"/>
                  <a:pt x="1887284" y="32233"/>
                  <a:pt x="1877340" y="32233"/>
                </a:cubicBezTo>
                <a:cubicBezTo>
                  <a:pt x="1867281" y="32233"/>
                  <a:pt x="1858823" y="38176"/>
                  <a:pt x="1858823" y="53493"/>
                </a:cubicBezTo>
                <a:lnTo>
                  <a:pt x="1858823" y="83439"/>
                </a:lnTo>
                <a:lnTo>
                  <a:pt x="1851279" y="83439"/>
                </a:lnTo>
                <a:lnTo>
                  <a:pt x="1851279" y="26289"/>
                </a:lnTo>
                <a:lnTo>
                  <a:pt x="1858823" y="26289"/>
                </a:lnTo>
                <a:lnTo>
                  <a:pt x="1858823" y="35205"/>
                </a:lnTo>
                <a:cubicBezTo>
                  <a:pt x="1863281" y="28004"/>
                  <a:pt x="1869910" y="24918"/>
                  <a:pt x="1878025" y="24918"/>
                </a:cubicBezTo>
                <a:close/>
                <a:moveTo>
                  <a:pt x="1449286" y="24918"/>
                </a:moveTo>
                <a:cubicBezTo>
                  <a:pt x="1465974" y="24918"/>
                  <a:pt x="1479347" y="37948"/>
                  <a:pt x="1479347" y="54864"/>
                </a:cubicBezTo>
                <a:cubicBezTo>
                  <a:pt x="1479347" y="71781"/>
                  <a:pt x="1465974" y="84811"/>
                  <a:pt x="1449286" y="84811"/>
                </a:cubicBezTo>
                <a:cubicBezTo>
                  <a:pt x="1432598" y="84811"/>
                  <a:pt x="1419225" y="71781"/>
                  <a:pt x="1419225" y="54864"/>
                </a:cubicBezTo>
                <a:cubicBezTo>
                  <a:pt x="1419225" y="37948"/>
                  <a:pt x="1432598" y="24918"/>
                  <a:pt x="1449286" y="24918"/>
                </a:cubicBezTo>
                <a:close/>
                <a:moveTo>
                  <a:pt x="1249033" y="24918"/>
                </a:moveTo>
                <a:cubicBezTo>
                  <a:pt x="1266520" y="24918"/>
                  <a:pt x="1277379" y="39434"/>
                  <a:pt x="1277379" y="55093"/>
                </a:cubicBezTo>
                <a:cubicBezTo>
                  <a:pt x="1277379" y="56236"/>
                  <a:pt x="1277265" y="57493"/>
                  <a:pt x="1277150" y="58636"/>
                </a:cubicBezTo>
                <a:lnTo>
                  <a:pt x="1226973" y="58636"/>
                </a:lnTo>
                <a:cubicBezTo>
                  <a:pt x="1228573" y="70295"/>
                  <a:pt x="1237602" y="77496"/>
                  <a:pt x="1249718" y="77496"/>
                </a:cubicBezTo>
                <a:cubicBezTo>
                  <a:pt x="1258748" y="77496"/>
                  <a:pt x="1265034" y="73267"/>
                  <a:pt x="1268120" y="67780"/>
                </a:cubicBezTo>
                <a:lnTo>
                  <a:pt x="1274750" y="71666"/>
                </a:lnTo>
                <a:cubicBezTo>
                  <a:pt x="1269949" y="79439"/>
                  <a:pt x="1261148" y="84811"/>
                  <a:pt x="1249604" y="84811"/>
                </a:cubicBezTo>
                <a:cubicBezTo>
                  <a:pt x="1231545" y="84811"/>
                  <a:pt x="1219200" y="72124"/>
                  <a:pt x="1219200" y="54864"/>
                </a:cubicBezTo>
                <a:cubicBezTo>
                  <a:pt x="1219200" y="38062"/>
                  <a:pt x="1231316" y="24918"/>
                  <a:pt x="1249033" y="24918"/>
                </a:cubicBezTo>
                <a:close/>
                <a:moveTo>
                  <a:pt x="1163536" y="24918"/>
                </a:moveTo>
                <a:cubicBezTo>
                  <a:pt x="1174852" y="24918"/>
                  <a:pt x="1184453" y="30861"/>
                  <a:pt x="1188568" y="39891"/>
                </a:cubicBezTo>
                <a:lnTo>
                  <a:pt x="1182395" y="43434"/>
                </a:lnTo>
                <a:cubicBezTo>
                  <a:pt x="1179309" y="36691"/>
                  <a:pt x="1172108" y="32233"/>
                  <a:pt x="1163536" y="32233"/>
                </a:cubicBezTo>
                <a:cubicBezTo>
                  <a:pt x="1150849" y="32233"/>
                  <a:pt x="1141019" y="42177"/>
                  <a:pt x="1141019" y="54864"/>
                </a:cubicBezTo>
                <a:cubicBezTo>
                  <a:pt x="1141019" y="67552"/>
                  <a:pt x="1150849" y="77496"/>
                  <a:pt x="1163536" y="77496"/>
                </a:cubicBezTo>
                <a:cubicBezTo>
                  <a:pt x="1172223" y="77496"/>
                  <a:pt x="1179195" y="72924"/>
                  <a:pt x="1182853" y="66294"/>
                </a:cubicBezTo>
                <a:lnTo>
                  <a:pt x="1189139" y="69952"/>
                </a:lnTo>
                <a:cubicBezTo>
                  <a:pt x="1184453" y="78982"/>
                  <a:pt x="1174738" y="84811"/>
                  <a:pt x="1163536" y="84811"/>
                </a:cubicBezTo>
                <a:cubicBezTo>
                  <a:pt x="1146277" y="84811"/>
                  <a:pt x="1133475" y="71781"/>
                  <a:pt x="1133475" y="54864"/>
                </a:cubicBezTo>
                <a:cubicBezTo>
                  <a:pt x="1133475" y="37948"/>
                  <a:pt x="1146277" y="24918"/>
                  <a:pt x="1163536" y="24918"/>
                </a:cubicBezTo>
                <a:close/>
                <a:moveTo>
                  <a:pt x="1096861" y="24918"/>
                </a:moveTo>
                <a:cubicBezTo>
                  <a:pt x="1113549" y="24918"/>
                  <a:pt x="1126922" y="37948"/>
                  <a:pt x="1126922" y="54864"/>
                </a:cubicBezTo>
                <a:cubicBezTo>
                  <a:pt x="1126922" y="71781"/>
                  <a:pt x="1113549" y="84811"/>
                  <a:pt x="1096861" y="84811"/>
                </a:cubicBezTo>
                <a:cubicBezTo>
                  <a:pt x="1080173" y="84811"/>
                  <a:pt x="1066800" y="71781"/>
                  <a:pt x="1066800" y="54864"/>
                </a:cubicBezTo>
                <a:cubicBezTo>
                  <a:pt x="1066800" y="37948"/>
                  <a:pt x="1080173" y="24918"/>
                  <a:pt x="1096861" y="24918"/>
                </a:cubicBezTo>
                <a:close/>
                <a:moveTo>
                  <a:pt x="944575" y="24918"/>
                </a:moveTo>
                <a:cubicBezTo>
                  <a:pt x="958520" y="24918"/>
                  <a:pt x="966978" y="34062"/>
                  <a:pt x="966978" y="48349"/>
                </a:cubicBezTo>
                <a:lnTo>
                  <a:pt x="966978" y="83439"/>
                </a:lnTo>
                <a:lnTo>
                  <a:pt x="959434" y="83439"/>
                </a:lnTo>
                <a:lnTo>
                  <a:pt x="959434" y="48349"/>
                </a:lnTo>
                <a:cubicBezTo>
                  <a:pt x="959434" y="38176"/>
                  <a:pt x="953834" y="32233"/>
                  <a:pt x="943890" y="32233"/>
                </a:cubicBezTo>
                <a:cubicBezTo>
                  <a:pt x="933831" y="32233"/>
                  <a:pt x="925373" y="38176"/>
                  <a:pt x="925373" y="53493"/>
                </a:cubicBezTo>
                <a:lnTo>
                  <a:pt x="925373" y="83439"/>
                </a:lnTo>
                <a:lnTo>
                  <a:pt x="917829" y="83439"/>
                </a:lnTo>
                <a:lnTo>
                  <a:pt x="917829" y="26289"/>
                </a:lnTo>
                <a:lnTo>
                  <a:pt x="925373" y="26289"/>
                </a:lnTo>
                <a:lnTo>
                  <a:pt x="925373" y="35205"/>
                </a:lnTo>
                <a:cubicBezTo>
                  <a:pt x="929831" y="28004"/>
                  <a:pt x="936460" y="24918"/>
                  <a:pt x="944575" y="24918"/>
                </a:cubicBezTo>
                <a:close/>
                <a:moveTo>
                  <a:pt x="867690" y="24918"/>
                </a:moveTo>
                <a:cubicBezTo>
                  <a:pt x="877862" y="24918"/>
                  <a:pt x="885978" y="29833"/>
                  <a:pt x="890778" y="37491"/>
                </a:cubicBezTo>
                <a:lnTo>
                  <a:pt x="890778" y="26289"/>
                </a:lnTo>
                <a:lnTo>
                  <a:pt x="898322" y="26289"/>
                </a:lnTo>
                <a:lnTo>
                  <a:pt x="898322" y="83439"/>
                </a:lnTo>
                <a:lnTo>
                  <a:pt x="890778" y="83439"/>
                </a:lnTo>
                <a:lnTo>
                  <a:pt x="890778" y="72238"/>
                </a:lnTo>
                <a:cubicBezTo>
                  <a:pt x="885978" y="79896"/>
                  <a:pt x="877862" y="84811"/>
                  <a:pt x="867690" y="84811"/>
                </a:cubicBezTo>
                <a:cubicBezTo>
                  <a:pt x="851573" y="84811"/>
                  <a:pt x="838200" y="71781"/>
                  <a:pt x="838200" y="54864"/>
                </a:cubicBezTo>
                <a:cubicBezTo>
                  <a:pt x="838200" y="37948"/>
                  <a:pt x="851573" y="24918"/>
                  <a:pt x="867690" y="24918"/>
                </a:cubicBezTo>
                <a:close/>
                <a:moveTo>
                  <a:pt x="801586" y="24918"/>
                </a:moveTo>
                <a:cubicBezTo>
                  <a:pt x="812902" y="24918"/>
                  <a:pt x="822503" y="30861"/>
                  <a:pt x="826618" y="39891"/>
                </a:cubicBezTo>
                <a:lnTo>
                  <a:pt x="820446" y="43434"/>
                </a:lnTo>
                <a:cubicBezTo>
                  <a:pt x="817359" y="36691"/>
                  <a:pt x="810159" y="32233"/>
                  <a:pt x="801586" y="32233"/>
                </a:cubicBezTo>
                <a:cubicBezTo>
                  <a:pt x="788899" y="32233"/>
                  <a:pt x="779069" y="42177"/>
                  <a:pt x="779069" y="54864"/>
                </a:cubicBezTo>
                <a:cubicBezTo>
                  <a:pt x="779069" y="67552"/>
                  <a:pt x="788899" y="77496"/>
                  <a:pt x="801586" y="77496"/>
                </a:cubicBezTo>
                <a:cubicBezTo>
                  <a:pt x="810273" y="77496"/>
                  <a:pt x="817245" y="72924"/>
                  <a:pt x="820903" y="66294"/>
                </a:cubicBezTo>
                <a:lnTo>
                  <a:pt x="827189" y="69952"/>
                </a:lnTo>
                <a:cubicBezTo>
                  <a:pt x="822503" y="78982"/>
                  <a:pt x="812787" y="84811"/>
                  <a:pt x="801586" y="84811"/>
                </a:cubicBezTo>
                <a:cubicBezTo>
                  <a:pt x="784327" y="84811"/>
                  <a:pt x="771525" y="71781"/>
                  <a:pt x="771525" y="54864"/>
                </a:cubicBezTo>
                <a:cubicBezTo>
                  <a:pt x="771525" y="37948"/>
                  <a:pt x="784327" y="24918"/>
                  <a:pt x="801586" y="24918"/>
                </a:cubicBezTo>
                <a:close/>
                <a:moveTo>
                  <a:pt x="677532" y="24918"/>
                </a:moveTo>
                <a:cubicBezTo>
                  <a:pt x="695020" y="24918"/>
                  <a:pt x="705879" y="39434"/>
                  <a:pt x="705879" y="55093"/>
                </a:cubicBezTo>
                <a:cubicBezTo>
                  <a:pt x="705879" y="56236"/>
                  <a:pt x="705765" y="57493"/>
                  <a:pt x="705650" y="58636"/>
                </a:cubicBezTo>
                <a:lnTo>
                  <a:pt x="655473" y="58636"/>
                </a:lnTo>
                <a:cubicBezTo>
                  <a:pt x="657073" y="70295"/>
                  <a:pt x="666102" y="77496"/>
                  <a:pt x="678218" y="77496"/>
                </a:cubicBezTo>
                <a:cubicBezTo>
                  <a:pt x="687248" y="77496"/>
                  <a:pt x="693534" y="73267"/>
                  <a:pt x="696621" y="67780"/>
                </a:cubicBezTo>
                <a:lnTo>
                  <a:pt x="703250" y="71666"/>
                </a:lnTo>
                <a:cubicBezTo>
                  <a:pt x="698449" y="79439"/>
                  <a:pt x="689648" y="84811"/>
                  <a:pt x="678104" y="84811"/>
                </a:cubicBezTo>
                <a:cubicBezTo>
                  <a:pt x="660045" y="84811"/>
                  <a:pt x="647700" y="72124"/>
                  <a:pt x="647700" y="54864"/>
                </a:cubicBezTo>
                <a:cubicBezTo>
                  <a:pt x="647700" y="38062"/>
                  <a:pt x="659816" y="24918"/>
                  <a:pt x="677532" y="24918"/>
                </a:cubicBezTo>
                <a:close/>
                <a:moveTo>
                  <a:pt x="580911" y="24918"/>
                </a:moveTo>
                <a:cubicBezTo>
                  <a:pt x="588912" y="24918"/>
                  <a:pt x="595084" y="28690"/>
                  <a:pt x="598285" y="35319"/>
                </a:cubicBezTo>
                <a:cubicBezTo>
                  <a:pt x="602513" y="28232"/>
                  <a:pt x="609486" y="24918"/>
                  <a:pt x="616801" y="24918"/>
                </a:cubicBezTo>
                <a:cubicBezTo>
                  <a:pt x="629374" y="24918"/>
                  <a:pt x="638175" y="33490"/>
                  <a:pt x="638175" y="47778"/>
                </a:cubicBezTo>
                <a:lnTo>
                  <a:pt x="638175" y="83439"/>
                </a:lnTo>
                <a:lnTo>
                  <a:pt x="630631" y="83439"/>
                </a:lnTo>
                <a:lnTo>
                  <a:pt x="630631" y="47778"/>
                </a:lnTo>
                <a:cubicBezTo>
                  <a:pt x="630631" y="37605"/>
                  <a:pt x="624802" y="32233"/>
                  <a:pt x="616687" y="32233"/>
                </a:cubicBezTo>
                <a:cubicBezTo>
                  <a:pt x="607886" y="32233"/>
                  <a:pt x="600799" y="37605"/>
                  <a:pt x="600799" y="51778"/>
                </a:cubicBezTo>
                <a:lnTo>
                  <a:pt x="600799" y="83439"/>
                </a:lnTo>
                <a:lnTo>
                  <a:pt x="593255" y="83439"/>
                </a:lnTo>
                <a:lnTo>
                  <a:pt x="593255" y="47778"/>
                </a:lnTo>
                <a:cubicBezTo>
                  <a:pt x="593255" y="37605"/>
                  <a:pt x="587997" y="32233"/>
                  <a:pt x="579882" y="32233"/>
                </a:cubicBezTo>
                <a:cubicBezTo>
                  <a:pt x="571653" y="32233"/>
                  <a:pt x="563423" y="37605"/>
                  <a:pt x="563423" y="51778"/>
                </a:cubicBezTo>
                <a:lnTo>
                  <a:pt x="563423" y="83439"/>
                </a:lnTo>
                <a:lnTo>
                  <a:pt x="555879" y="83439"/>
                </a:lnTo>
                <a:lnTo>
                  <a:pt x="555879" y="26289"/>
                </a:lnTo>
                <a:lnTo>
                  <a:pt x="563423" y="26289"/>
                </a:lnTo>
                <a:lnTo>
                  <a:pt x="563423" y="34633"/>
                </a:lnTo>
                <a:cubicBezTo>
                  <a:pt x="567881" y="27661"/>
                  <a:pt x="574053" y="24918"/>
                  <a:pt x="580911" y="24918"/>
                </a:cubicBezTo>
                <a:close/>
                <a:moveTo>
                  <a:pt x="392849" y="24918"/>
                </a:moveTo>
                <a:cubicBezTo>
                  <a:pt x="402222" y="24918"/>
                  <a:pt x="409537" y="29490"/>
                  <a:pt x="412852" y="36576"/>
                </a:cubicBezTo>
                <a:lnTo>
                  <a:pt x="406565" y="40234"/>
                </a:lnTo>
                <a:cubicBezTo>
                  <a:pt x="404165" y="34405"/>
                  <a:pt x="398336" y="32233"/>
                  <a:pt x="392849" y="32233"/>
                </a:cubicBezTo>
                <a:cubicBezTo>
                  <a:pt x="386906" y="32233"/>
                  <a:pt x="380848" y="35090"/>
                  <a:pt x="380848" y="41263"/>
                </a:cubicBezTo>
                <a:cubicBezTo>
                  <a:pt x="380848" y="55436"/>
                  <a:pt x="414223" y="47320"/>
                  <a:pt x="414223" y="68352"/>
                </a:cubicBezTo>
                <a:cubicBezTo>
                  <a:pt x="414223" y="78067"/>
                  <a:pt x="405765" y="84811"/>
                  <a:pt x="393535" y="84811"/>
                </a:cubicBezTo>
                <a:cubicBezTo>
                  <a:pt x="382105" y="84811"/>
                  <a:pt x="374333" y="78982"/>
                  <a:pt x="371475" y="71666"/>
                </a:cubicBezTo>
                <a:lnTo>
                  <a:pt x="377876" y="67894"/>
                </a:lnTo>
                <a:cubicBezTo>
                  <a:pt x="379933" y="73724"/>
                  <a:pt x="385877" y="77496"/>
                  <a:pt x="393535" y="77496"/>
                </a:cubicBezTo>
                <a:cubicBezTo>
                  <a:pt x="400279" y="77496"/>
                  <a:pt x="406680" y="75095"/>
                  <a:pt x="406680" y="68352"/>
                </a:cubicBezTo>
                <a:cubicBezTo>
                  <a:pt x="406680" y="54178"/>
                  <a:pt x="373304" y="62294"/>
                  <a:pt x="373304" y="41263"/>
                </a:cubicBezTo>
                <a:cubicBezTo>
                  <a:pt x="373304" y="32119"/>
                  <a:pt x="381419" y="24918"/>
                  <a:pt x="392849" y="24918"/>
                </a:cubicBezTo>
                <a:close/>
                <a:moveTo>
                  <a:pt x="334633" y="24918"/>
                </a:moveTo>
                <a:cubicBezTo>
                  <a:pt x="352120" y="24918"/>
                  <a:pt x="362979" y="39434"/>
                  <a:pt x="362979" y="55093"/>
                </a:cubicBezTo>
                <a:cubicBezTo>
                  <a:pt x="362979" y="56236"/>
                  <a:pt x="362865" y="57493"/>
                  <a:pt x="362750" y="58636"/>
                </a:cubicBezTo>
                <a:lnTo>
                  <a:pt x="312573" y="58636"/>
                </a:lnTo>
                <a:cubicBezTo>
                  <a:pt x="314173" y="70295"/>
                  <a:pt x="323203" y="77496"/>
                  <a:pt x="335318" y="77496"/>
                </a:cubicBezTo>
                <a:cubicBezTo>
                  <a:pt x="344348" y="77496"/>
                  <a:pt x="350635" y="73267"/>
                  <a:pt x="353721" y="67780"/>
                </a:cubicBezTo>
                <a:lnTo>
                  <a:pt x="360350" y="71666"/>
                </a:lnTo>
                <a:cubicBezTo>
                  <a:pt x="355549" y="79439"/>
                  <a:pt x="346748" y="84811"/>
                  <a:pt x="335204" y="84811"/>
                </a:cubicBezTo>
                <a:cubicBezTo>
                  <a:pt x="317145" y="84811"/>
                  <a:pt x="304800" y="72124"/>
                  <a:pt x="304800" y="54864"/>
                </a:cubicBezTo>
                <a:cubicBezTo>
                  <a:pt x="304800" y="38062"/>
                  <a:pt x="316916" y="24918"/>
                  <a:pt x="334633" y="24918"/>
                </a:cubicBezTo>
                <a:close/>
                <a:moveTo>
                  <a:pt x="268186" y="24918"/>
                </a:moveTo>
                <a:cubicBezTo>
                  <a:pt x="279502" y="24918"/>
                  <a:pt x="289103" y="30861"/>
                  <a:pt x="293218" y="39891"/>
                </a:cubicBezTo>
                <a:lnTo>
                  <a:pt x="287046" y="43434"/>
                </a:lnTo>
                <a:cubicBezTo>
                  <a:pt x="283959" y="36691"/>
                  <a:pt x="276759" y="32233"/>
                  <a:pt x="268186" y="32233"/>
                </a:cubicBezTo>
                <a:cubicBezTo>
                  <a:pt x="255499" y="32233"/>
                  <a:pt x="245669" y="42177"/>
                  <a:pt x="245669" y="54864"/>
                </a:cubicBezTo>
                <a:cubicBezTo>
                  <a:pt x="245669" y="67552"/>
                  <a:pt x="255499" y="77496"/>
                  <a:pt x="268186" y="77496"/>
                </a:cubicBezTo>
                <a:cubicBezTo>
                  <a:pt x="276873" y="77496"/>
                  <a:pt x="283845" y="72924"/>
                  <a:pt x="287503" y="66294"/>
                </a:cubicBezTo>
                <a:lnTo>
                  <a:pt x="293789" y="69952"/>
                </a:lnTo>
                <a:cubicBezTo>
                  <a:pt x="289103" y="78982"/>
                  <a:pt x="279387" y="84811"/>
                  <a:pt x="268186" y="84811"/>
                </a:cubicBezTo>
                <a:cubicBezTo>
                  <a:pt x="250927" y="84811"/>
                  <a:pt x="238125" y="71781"/>
                  <a:pt x="238125" y="54864"/>
                </a:cubicBezTo>
                <a:cubicBezTo>
                  <a:pt x="238125" y="37948"/>
                  <a:pt x="250927" y="24918"/>
                  <a:pt x="268186" y="24918"/>
                </a:cubicBezTo>
                <a:close/>
                <a:moveTo>
                  <a:pt x="96736" y="24918"/>
                </a:moveTo>
                <a:cubicBezTo>
                  <a:pt x="113424" y="24918"/>
                  <a:pt x="126797" y="37948"/>
                  <a:pt x="126797" y="54864"/>
                </a:cubicBezTo>
                <a:cubicBezTo>
                  <a:pt x="126797" y="71781"/>
                  <a:pt x="113424" y="84811"/>
                  <a:pt x="96736" y="84811"/>
                </a:cubicBezTo>
                <a:cubicBezTo>
                  <a:pt x="80048" y="84811"/>
                  <a:pt x="66675" y="71781"/>
                  <a:pt x="66675" y="54864"/>
                </a:cubicBezTo>
                <a:cubicBezTo>
                  <a:pt x="66675" y="37948"/>
                  <a:pt x="80048" y="24918"/>
                  <a:pt x="96736" y="24918"/>
                </a:cubicBezTo>
                <a:close/>
                <a:moveTo>
                  <a:pt x="507683" y="13373"/>
                </a:moveTo>
                <a:lnTo>
                  <a:pt x="491566" y="56236"/>
                </a:lnTo>
                <a:lnTo>
                  <a:pt x="523799" y="56236"/>
                </a:lnTo>
                <a:close/>
                <a:moveTo>
                  <a:pt x="2365248" y="10973"/>
                </a:moveTo>
                <a:lnTo>
                  <a:pt x="2365248" y="43891"/>
                </a:lnTo>
                <a:lnTo>
                  <a:pt x="2389251" y="43891"/>
                </a:lnTo>
                <a:cubicBezTo>
                  <a:pt x="2398052" y="43891"/>
                  <a:pt x="2405253" y="36462"/>
                  <a:pt x="2405253" y="27432"/>
                </a:cubicBezTo>
                <a:cubicBezTo>
                  <a:pt x="2405253" y="18288"/>
                  <a:pt x="2398052" y="10973"/>
                  <a:pt x="2389251" y="10973"/>
                </a:cubicBezTo>
                <a:close/>
                <a:moveTo>
                  <a:pt x="2684260" y="10287"/>
                </a:moveTo>
                <a:lnTo>
                  <a:pt x="2684260" y="26289"/>
                </a:lnTo>
                <a:lnTo>
                  <a:pt x="2700719" y="26289"/>
                </a:lnTo>
                <a:lnTo>
                  <a:pt x="2700719" y="33604"/>
                </a:lnTo>
                <a:lnTo>
                  <a:pt x="2684260" y="33604"/>
                </a:lnTo>
                <a:lnTo>
                  <a:pt x="2684260" y="68237"/>
                </a:lnTo>
                <a:cubicBezTo>
                  <a:pt x="2684260" y="78067"/>
                  <a:pt x="2689632" y="77267"/>
                  <a:pt x="2700719" y="76810"/>
                </a:cubicBezTo>
                <a:lnTo>
                  <a:pt x="2700719" y="83439"/>
                </a:lnTo>
                <a:cubicBezTo>
                  <a:pt x="2685288" y="85725"/>
                  <a:pt x="2676716" y="81953"/>
                  <a:pt x="2676716" y="68237"/>
                </a:cubicBezTo>
                <a:lnTo>
                  <a:pt x="2676716" y="33604"/>
                </a:lnTo>
                <a:lnTo>
                  <a:pt x="2664715" y="33604"/>
                </a:lnTo>
                <a:lnTo>
                  <a:pt x="2664715" y="26289"/>
                </a:lnTo>
                <a:lnTo>
                  <a:pt x="2676716" y="26289"/>
                </a:lnTo>
                <a:lnTo>
                  <a:pt x="2676716" y="12573"/>
                </a:lnTo>
                <a:close/>
                <a:moveTo>
                  <a:pt x="1303134" y="10287"/>
                </a:moveTo>
                <a:lnTo>
                  <a:pt x="1303134" y="26289"/>
                </a:lnTo>
                <a:lnTo>
                  <a:pt x="1319594" y="26289"/>
                </a:lnTo>
                <a:lnTo>
                  <a:pt x="1319594" y="33604"/>
                </a:lnTo>
                <a:lnTo>
                  <a:pt x="1303134" y="33604"/>
                </a:lnTo>
                <a:lnTo>
                  <a:pt x="1303134" y="68237"/>
                </a:lnTo>
                <a:cubicBezTo>
                  <a:pt x="1303134" y="78067"/>
                  <a:pt x="1308507" y="77267"/>
                  <a:pt x="1319594" y="76810"/>
                </a:cubicBezTo>
                <a:lnTo>
                  <a:pt x="1319594" y="83439"/>
                </a:lnTo>
                <a:cubicBezTo>
                  <a:pt x="1304163" y="85725"/>
                  <a:pt x="1295590" y="81953"/>
                  <a:pt x="1295590" y="68237"/>
                </a:cubicBezTo>
                <a:lnTo>
                  <a:pt x="1295590" y="33604"/>
                </a:lnTo>
                <a:lnTo>
                  <a:pt x="1283589" y="33604"/>
                </a:lnTo>
                <a:lnTo>
                  <a:pt x="1283589" y="26289"/>
                </a:lnTo>
                <a:lnTo>
                  <a:pt x="1295590" y="26289"/>
                </a:lnTo>
                <a:lnTo>
                  <a:pt x="1295590" y="12573"/>
                </a:lnTo>
                <a:close/>
                <a:moveTo>
                  <a:pt x="3241358" y="9830"/>
                </a:moveTo>
                <a:cubicBezTo>
                  <a:pt x="3227299" y="9830"/>
                  <a:pt x="3219069" y="22060"/>
                  <a:pt x="3219069" y="43434"/>
                </a:cubicBezTo>
                <a:cubicBezTo>
                  <a:pt x="3219069" y="64808"/>
                  <a:pt x="3227299" y="77038"/>
                  <a:pt x="3241358" y="77038"/>
                </a:cubicBezTo>
                <a:cubicBezTo>
                  <a:pt x="3255417" y="77038"/>
                  <a:pt x="3263646" y="64808"/>
                  <a:pt x="3263646" y="43434"/>
                </a:cubicBezTo>
                <a:cubicBezTo>
                  <a:pt x="3263646" y="22060"/>
                  <a:pt x="3255417" y="9830"/>
                  <a:pt x="3241358" y="9830"/>
                </a:cubicBezTo>
                <a:close/>
                <a:moveTo>
                  <a:pt x="3321939" y="3429"/>
                </a:moveTo>
                <a:lnTo>
                  <a:pt x="3371088" y="3429"/>
                </a:lnTo>
                <a:lnTo>
                  <a:pt x="3371088" y="10973"/>
                </a:lnTo>
                <a:lnTo>
                  <a:pt x="3340913" y="83439"/>
                </a:lnTo>
                <a:lnTo>
                  <a:pt x="3332569" y="83439"/>
                </a:lnTo>
                <a:lnTo>
                  <a:pt x="3362744" y="10973"/>
                </a:lnTo>
                <a:lnTo>
                  <a:pt x="3321939" y="10973"/>
                </a:lnTo>
                <a:close/>
                <a:moveTo>
                  <a:pt x="3304413" y="3429"/>
                </a:moveTo>
                <a:lnTo>
                  <a:pt x="3311271" y="3429"/>
                </a:lnTo>
                <a:lnTo>
                  <a:pt x="3311271" y="83439"/>
                </a:lnTo>
                <a:lnTo>
                  <a:pt x="3303270" y="83439"/>
                </a:lnTo>
                <a:lnTo>
                  <a:pt x="3303270" y="12230"/>
                </a:lnTo>
                <a:lnTo>
                  <a:pt x="3285325" y="17602"/>
                </a:lnTo>
                <a:lnTo>
                  <a:pt x="3283268" y="10744"/>
                </a:lnTo>
                <a:close/>
                <a:moveTo>
                  <a:pt x="2976753" y="3429"/>
                </a:moveTo>
                <a:lnTo>
                  <a:pt x="2984297" y="3429"/>
                </a:lnTo>
                <a:lnTo>
                  <a:pt x="2984297" y="83439"/>
                </a:lnTo>
                <a:lnTo>
                  <a:pt x="2976753" y="83439"/>
                </a:lnTo>
                <a:lnTo>
                  <a:pt x="2976753" y="72238"/>
                </a:lnTo>
                <a:cubicBezTo>
                  <a:pt x="2971953" y="79896"/>
                  <a:pt x="2963837" y="84811"/>
                  <a:pt x="2953665" y="84811"/>
                </a:cubicBezTo>
                <a:cubicBezTo>
                  <a:pt x="2937548" y="84811"/>
                  <a:pt x="2924175" y="71781"/>
                  <a:pt x="2924175" y="54864"/>
                </a:cubicBezTo>
                <a:cubicBezTo>
                  <a:pt x="2924175" y="37948"/>
                  <a:pt x="2937548" y="24918"/>
                  <a:pt x="2953665" y="24918"/>
                </a:cubicBezTo>
                <a:cubicBezTo>
                  <a:pt x="2963837" y="24918"/>
                  <a:pt x="2971953" y="29833"/>
                  <a:pt x="2976753" y="37491"/>
                </a:cubicBezTo>
                <a:close/>
                <a:moveTo>
                  <a:pt x="2357247" y="3429"/>
                </a:moveTo>
                <a:lnTo>
                  <a:pt x="2389251" y="3429"/>
                </a:lnTo>
                <a:cubicBezTo>
                  <a:pt x="2402510" y="3429"/>
                  <a:pt x="2413254" y="14173"/>
                  <a:pt x="2413254" y="27432"/>
                </a:cubicBezTo>
                <a:cubicBezTo>
                  <a:pt x="2413254" y="38291"/>
                  <a:pt x="2405939" y="47549"/>
                  <a:pt x="2395995" y="50407"/>
                </a:cubicBezTo>
                <a:lnTo>
                  <a:pt x="2415540" y="83439"/>
                </a:lnTo>
                <a:lnTo>
                  <a:pt x="2406396" y="83439"/>
                </a:lnTo>
                <a:lnTo>
                  <a:pt x="2387651" y="51435"/>
                </a:lnTo>
                <a:lnTo>
                  <a:pt x="2365248" y="51435"/>
                </a:lnTo>
                <a:lnTo>
                  <a:pt x="2365248" y="83439"/>
                </a:lnTo>
                <a:lnTo>
                  <a:pt x="2357247" y="83439"/>
                </a:lnTo>
                <a:close/>
                <a:moveTo>
                  <a:pt x="1795272" y="3429"/>
                </a:moveTo>
                <a:lnTo>
                  <a:pt x="1841564" y="3429"/>
                </a:lnTo>
                <a:lnTo>
                  <a:pt x="1841564" y="10973"/>
                </a:lnTo>
                <a:lnTo>
                  <a:pt x="1803273" y="10973"/>
                </a:lnTo>
                <a:lnTo>
                  <a:pt x="1803273" y="39319"/>
                </a:lnTo>
                <a:lnTo>
                  <a:pt x="1838706" y="39319"/>
                </a:lnTo>
                <a:lnTo>
                  <a:pt x="1838706" y="46863"/>
                </a:lnTo>
                <a:lnTo>
                  <a:pt x="1803273" y="46863"/>
                </a:lnTo>
                <a:lnTo>
                  <a:pt x="1803273" y="75895"/>
                </a:lnTo>
                <a:lnTo>
                  <a:pt x="1842135" y="75895"/>
                </a:lnTo>
                <a:lnTo>
                  <a:pt x="1842135" y="83439"/>
                </a:lnTo>
                <a:lnTo>
                  <a:pt x="1795272" y="83439"/>
                </a:lnTo>
                <a:close/>
                <a:moveTo>
                  <a:pt x="503568" y="3429"/>
                </a:moveTo>
                <a:lnTo>
                  <a:pt x="511797" y="3429"/>
                </a:lnTo>
                <a:lnTo>
                  <a:pt x="542544" y="83439"/>
                </a:lnTo>
                <a:lnTo>
                  <a:pt x="534086" y="83439"/>
                </a:lnTo>
                <a:lnTo>
                  <a:pt x="526657" y="63780"/>
                </a:lnTo>
                <a:lnTo>
                  <a:pt x="488709" y="63780"/>
                </a:lnTo>
                <a:lnTo>
                  <a:pt x="481279" y="83439"/>
                </a:lnTo>
                <a:lnTo>
                  <a:pt x="472821" y="83439"/>
                </a:lnTo>
                <a:close/>
                <a:moveTo>
                  <a:pt x="1997926" y="3201"/>
                </a:moveTo>
                <a:cubicBezTo>
                  <a:pt x="2001012" y="3201"/>
                  <a:pt x="2003412" y="5715"/>
                  <a:pt x="2003412" y="8687"/>
                </a:cubicBezTo>
                <a:cubicBezTo>
                  <a:pt x="2003412" y="11659"/>
                  <a:pt x="2001012" y="14173"/>
                  <a:pt x="1997926" y="14173"/>
                </a:cubicBezTo>
                <a:cubicBezTo>
                  <a:pt x="1994840" y="14173"/>
                  <a:pt x="1992439" y="11659"/>
                  <a:pt x="1992439" y="8687"/>
                </a:cubicBezTo>
                <a:cubicBezTo>
                  <a:pt x="1992439" y="5715"/>
                  <a:pt x="1994840" y="3201"/>
                  <a:pt x="1997926" y="3201"/>
                </a:cubicBezTo>
                <a:close/>
                <a:moveTo>
                  <a:pt x="1721701" y="3201"/>
                </a:moveTo>
                <a:cubicBezTo>
                  <a:pt x="1724787" y="3201"/>
                  <a:pt x="1727187" y="5715"/>
                  <a:pt x="1727187" y="8687"/>
                </a:cubicBezTo>
                <a:cubicBezTo>
                  <a:pt x="1727187" y="11659"/>
                  <a:pt x="1724787" y="14173"/>
                  <a:pt x="1721701" y="14173"/>
                </a:cubicBezTo>
                <a:cubicBezTo>
                  <a:pt x="1718615" y="14173"/>
                  <a:pt x="1716215" y="11659"/>
                  <a:pt x="1716215" y="8687"/>
                </a:cubicBezTo>
                <a:cubicBezTo>
                  <a:pt x="1716215" y="5715"/>
                  <a:pt x="1718615" y="3201"/>
                  <a:pt x="1721701" y="3201"/>
                </a:cubicBezTo>
                <a:close/>
                <a:moveTo>
                  <a:pt x="1645501" y="3201"/>
                </a:moveTo>
                <a:cubicBezTo>
                  <a:pt x="1648587" y="3201"/>
                  <a:pt x="1650987" y="5715"/>
                  <a:pt x="1650987" y="8687"/>
                </a:cubicBezTo>
                <a:cubicBezTo>
                  <a:pt x="1650987" y="11659"/>
                  <a:pt x="1648587" y="14173"/>
                  <a:pt x="1645501" y="14173"/>
                </a:cubicBezTo>
                <a:cubicBezTo>
                  <a:pt x="1642415" y="14173"/>
                  <a:pt x="1640015" y="11659"/>
                  <a:pt x="1640015" y="8687"/>
                </a:cubicBezTo>
                <a:cubicBezTo>
                  <a:pt x="1640015" y="5715"/>
                  <a:pt x="1642415" y="3201"/>
                  <a:pt x="1645501" y="3201"/>
                </a:cubicBezTo>
                <a:close/>
                <a:moveTo>
                  <a:pt x="1207351" y="3201"/>
                </a:moveTo>
                <a:cubicBezTo>
                  <a:pt x="1210437" y="3201"/>
                  <a:pt x="1212837" y="5715"/>
                  <a:pt x="1212837" y="8687"/>
                </a:cubicBezTo>
                <a:cubicBezTo>
                  <a:pt x="1212837" y="11659"/>
                  <a:pt x="1210437" y="14173"/>
                  <a:pt x="1207351" y="14173"/>
                </a:cubicBezTo>
                <a:cubicBezTo>
                  <a:pt x="1204265" y="14173"/>
                  <a:pt x="1201865" y="11659"/>
                  <a:pt x="1201865" y="8687"/>
                </a:cubicBezTo>
                <a:cubicBezTo>
                  <a:pt x="1201865" y="5715"/>
                  <a:pt x="1204265" y="3201"/>
                  <a:pt x="1207351" y="3201"/>
                </a:cubicBezTo>
                <a:close/>
                <a:moveTo>
                  <a:pt x="759676" y="3201"/>
                </a:moveTo>
                <a:cubicBezTo>
                  <a:pt x="762762" y="3201"/>
                  <a:pt x="765163" y="5715"/>
                  <a:pt x="765163" y="8687"/>
                </a:cubicBezTo>
                <a:cubicBezTo>
                  <a:pt x="765163" y="11659"/>
                  <a:pt x="762762" y="14173"/>
                  <a:pt x="759676" y="14173"/>
                </a:cubicBezTo>
                <a:cubicBezTo>
                  <a:pt x="756590" y="14173"/>
                  <a:pt x="754190" y="11659"/>
                  <a:pt x="754190" y="8687"/>
                </a:cubicBezTo>
                <a:cubicBezTo>
                  <a:pt x="754190" y="5715"/>
                  <a:pt x="756590" y="3201"/>
                  <a:pt x="759676" y="3201"/>
                </a:cubicBezTo>
                <a:close/>
                <a:moveTo>
                  <a:pt x="3241358" y="2058"/>
                </a:moveTo>
                <a:cubicBezTo>
                  <a:pt x="3260903" y="2058"/>
                  <a:pt x="3271647" y="18745"/>
                  <a:pt x="3271647" y="43434"/>
                </a:cubicBezTo>
                <a:cubicBezTo>
                  <a:pt x="3271647" y="68123"/>
                  <a:pt x="3260903" y="84811"/>
                  <a:pt x="3241358" y="84811"/>
                </a:cubicBezTo>
                <a:cubicBezTo>
                  <a:pt x="3221812" y="84811"/>
                  <a:pt x="3211068" y="68123"/>
                  <a:pt x="3211068" y="43434"/>
                </a:cubicBezTo>
                <a:cubicBezTo>
                  <a:pt x="3211068" y="18745"/>
                  <a:pt x="3221812" y="2058"/>
                  <a:pt x="3241358" y="2058"/>
                </a:cubicBezTo>
                <a:close/>
                <a:moveTo>
                  <a:pt x="3177807" y="2058"/>
                </a:moveTo>
                <a:cubicBezTo>
                  <a:pt x="3189694" y="2058"/>
                  <a:pt x="3201924" y="10402"/>
                  <a:pt x="3201924" y="26061"/>
                </a:cubicBezTo>
                <a:cubicBezTo>
                  <a:pt x="3201924" y="36233"/>
                  <a:pt x="3195181" y="44806"/>
                  <a:pt x="3187065" y="52921"/>
                </a:cubicBezTo>
                <a:lnTo>
                  <a:pt x="3164205" y="75667"/>
                </a:lnTo>
                <a:lnTo>
                  <a:pt x="3203639" y="75667"/>
                </a:lnTo>
                <a:lnTo>
                  <a:pt x="3203639" y="83439"/>
                </a:lnTo>
                <a:lnTo>
                  <a:pt x="3152775" y="83439"/>
                </a:lnTo>
                <a:lnTo>
                  <a:pt x="3152775" y="76238"/>
                </a:lnTo>
                <a:lnTo>
                  <a:pt x="3181579" y="47206"/>
                </a:lnTo>
                <a:cubicBezTo>
                  <a:pt x="3188323" y="40462"/>
                  <a:pt x="3193923" y="33490"/>
                  <a:pt x="3193923" y="26061"/>
                </a:cubicBezTo>
                <a:cubicBezTo>
                  <a:pt x="3193923" y="15202"/>
                  <a:pt x="3186037" y="9830"/>
                  <a:pt x="3177807" y="9830"/>
                </a:cubicBezTo>
                <a:cubicBezTo>
                  <a:pt x="3170035" y="9830"/>
                  <a:pt x="3163748" y="13259"/>
                  <a:pt x="3159862" y="21146"/>
                </a:cubicBezTo>
                <a:lnTo>
                  <a:pt x="3153118" y="17145"/>
                </a:lnTo>
                <a:cubicBezTo>
                  <a:pt x="3158262" y="6973"/>
                  <a:pt x="3167634" y="2058"/>
                  <a:pt x="3177807" y="2058"/>
                </a:cubicBezTo>
                <a:close/>
                <a:moveTo>
                  <a:pt x="3118104" y="2058"/>
                </a:moveTo>
                <a:lnTo>
                  <a:pt x="3118104" y="9373"/>
                </a:lnTo>
                <a:cubicBezTo>
                  <a:pt x="3107017" y="8458"/>
                  <a:pt x="3101645" y="13030"/>
                  <a:pt x="3101645" y="24003"/>
                </a:cubicBezTo>
                <a:lnTo>
                  <a:pt x="3101645" y="26289"/>
                </a:lnTo>
                <a:lnTo>
                  <a:pt x="3118104" y="26289"/>
                </a:lnTo>
                <a:lnTo>
                  <a:pt x="3118104" y="33604"/>
                </a:lnTo>
                <a:lnTo>
                  <a:pt x="3101645" y="33604"/>
                </a:lnTo>
                <a:lnTo>
                  <a:pt x="3101645" y="83439"/>
                </a:lnTo>
                <a:lnTo>
                  <a:pt x="3094101" y="83439"/>
                </a:lnTo>
                <a:lnTo>
                  <a:pt x="3094101" y="33604"/>
                </a:lnTo>
                <a:lnTo>
                  <a:pt x="3084386" y="33604"/>
                </a:lnTo>
                <a:lnTo>
                  <a:pt x="3084386" y="26289"/>
                </a:lnTo>
                <a:lnTo>
                  <a:pt x="3094101" y="26289"/>
                </a:lnTo>
                <a:lnTo>
                  <a:pt x="3094101" y="24003"/>
                </a:lnTo>
                <a:cubicBezTo>
                  <a:pt x="3094101" y="9144"/>
                  <a:pt x="3102674" y="915"/>
                  <a:pt x="3118104" y="2058"/>
                </a:cubicBezTo>
                <a:close/>
                <a:moveTo>
                  <a:pt x="1594523" y="2058"/>
                </a:moveTo>
                <a:cubicBezTo>
                  <a:pt x="1609382" y="2058"/>
                  <a:pt x="1622527" y="9830"/>
                  <a:pt x="1629156" y="21717"/>
                </a:cubicBezTo>
                <a:lnTo>
                  <a:pt x="1622069" y="25832"/>
                </a:lnTo>
                <a:cubicBezTo>
                  <a:pt x="1617154" y="16231"/>
                  <a:pt x="1606525" y="9830"/>
                  <a:pt x="1594523" y="9830"/>
                </a:cubicBezTo>
                <a:cubicBezTo>
                  <a:pt x="1574292" y="9830"/>
                  <a:pt x="1560576" y="24803"/>
                  <a:pt x="1560576" y="43434"/>
                </a:cubicBezTo>
                <a:cubicBezTo>
                  <a:pt x="1560576" y="62065"/>
                  <a:pt x="1574292" y="77038"/>
                  <a:pt x="1594523" y="77038"/>
                </a:cubicBezTo>
                <a:cubicBezTo>
                  <a:pt x="1606525" y="77038"/>
                  <a:pt x="1617154" y="70638"/>
                  <a:pt x="1622069" y="61036"/>
                </a:cubicBezTo>
                <a:lnTo>
                  <a:pt x="1629156" y="65037"/>
                </a:lnTo>
                <a:cubicBezTo>
                  <a:pt x="1622641" y="76924"/>
                  <a:pt x="1609496" y="84811"/>
                  <a:pt x="1594523" y="84811"/>
                </a:cubicBezTo>
                <a:cubicBezTo>
                  <a:pt x="1569949" y="84811"/>
                  <a:pt x="1552575" y="66294"/>
                  <a:pt x="1552575" y="43434"/>
                </a:cubicBezTo>
                <a:cubicBezTo>
                  <a:pt x="1552575" y="20574"/>
                  <a:pt x="1569949" y="2058"/>
                  <a:pt x="1594523" y="2058"/>
                </a:cubicBezTo>
                <a:close/>
                <a:moveTo>
                  <a:pt x="1517904" y="2058"/>
                </a:moveTo>
                <a:lnTo>
                  <a:pt x="1517904" y="9373"/>
                </a:lnTo>
                <a:cubicBezTo>
                  <a:pt x="1506817" y="8458"/>
                  <a:pt x="1501445" y="13030"/>
                  <a:pt x="1501445" y="24003"/>
                </a:cubicBezTo>
                <a:lnTo>
                  <a:pt x="1501445" y="26289"/>
                </a:lnTo>
                <a:lnTo>
                  <a:pt x="1517904" y="26289"/>
                </a:lnTo>
                <a:lnTo>
                  <a:pt x="1517904" y="33604"/>
                </a:lnTo>
                <a:lnTo>
                  <a:pt x="1501445" y="33604"/>
                </a:lnTo>
                <a:lnTo>
                  <a:pt x="1501445" y="83439"/>
                </a:lnTo>
                <a:lnTo>
                  <a:pt x="1493901" y="83439"/>
                </a:lnTo>
                <a:lnTo>
                  <a:pt x="1493901" y="33604"/>
                </a:lnTo>
                <a:lnTo>
                  <a:pt x="1484186" y="33604"/>
                </a:lnTo>
                <a:lnTo>
                  <a:pt x="1484186" y="26289"/>
                </a:lnTo>
                <a:lnTo>
                  <a:pt x="1493901" y="26289"/>
                </a:lnTo>
                <a:lnTo>
                  <a:pt x="1493901" y="24003"/>
                </a:lnTo>
                <a:cubicBezTo>
                  <a:pt x="1493901" y="9144"/>
                  <a:pt x="1502474" y="915"/>
                  <a:pt x="1517904" y="2058"/>
                </a:cubicBezTo>
                <a:close/>
                <a:moveTo>
                  <a:pt x="1028129" y="2058"/>
                </a:moveTo>
                <a:cubicBezTo>
                  <a:pt x="1041273" y="2058"/>
                  <a:pt x="1050417" y="9830"/>
                  <a:pt x="1054532" y="19317"/>
                </a:cubicBezTo>
                <a:lnTo>
                  <a:pt x="1047788" y="23089"/>
                </a:lnTo>
                <a:cubicBezTo>
                  <a:pt x="1044817" y="15888"/>
                  <a:pt x="1038644" y="9830"/>
                  <a:pt x="1028129" y="9830"/>
                </a:cubicBezTo>
                <a:cubicBezTo>
                  <a:pt x="1018527" y="9830"/>
                  <a:pt x="1011555" y="14859"/>
                  <a:pt x="1011555" y="23660"/>
                </a:cubicBezTo>
                <a:cubicBezTo>
                  <a:pt x="1011555" y="32347"/>
                  <a:pt x="1018413" y="35090"/>
                  <a:pt x="1029272" y="38634"/>
                </a:cubicBezTo>
                <a:cubicBezTo>
                  <a:pt x="1043788" y="43434"/>
                  <a:pt x="1056818" y="47549"/>
                  <a:pt x="1056818" y="62408"/>
                </a:cubicBezTo>
                <a:cubicBezTo>
                  <a:pt x="1056818" y="76124"/>
                  <a:pt x="1045845" y="84811"/>
                  <a:pt x="1029843" y="84811"/>
                </a:cubicBezTo>
                <a:cubicBezTo>
                  <a:pt x="1015098" y="84811"/>
                  <a:pt x="1004240" y="77381"/>
                  <a:pt x="1000125" y="65266"/>
                </a:cubicBezTo>
                <a:lnTo>
                  <a:pt x="1006983" y="61265"/>
                </a:lnTo>
                <a:cubicBezTo>
                  <a:pt x="1009841" y="70866"/>
                  <a:pt x="1017385" y="77038"/>
                  <a:pt x="1029957" y="77038"/>
                </a:cubicBezTo>
                <a:cubicBezTo>
                  <a:pt x="1042073" y="77038"/>
                  <a:pt x="1048817" y="71209"/>
                  <a:pt x="1048817" y="62637"/>
                </a:cubicBezTo>
                <a:cubicBezTo>
                  <a:pt x="1048817" y="53378"/>
                  <a:pt x="1040930" y="50407"/>
                  <a:pt x="1029158" y="46520"/>
                </a:cubicBezTo>
                <a:cubicBezTo>
                  <a:pt x="1016127" y="42177"/>
                  <a:pt x="1003554" y="38748"/>
                  <a:pt x="1003554" y="24003"/>
                </a:cubicBezTo>
                <a:cubicBezTo>
                  <a:pt x="1003554" y="9944"/>
                  <a:pt x="1014870" y="2058"/>
                  <a:pt x="1028129" y="2058"/>
                </a:cubicBezTo>
                <a:close/>
                <a:moveTo>
                  <a:pt x="28004" y="2058"/>
                </a:moveTo>
                <a:cubicBezTo>
                  <a:pt x="41148" y="2058"/>
                  <a:pt x="50292" y="9830"/>
                  <a:pt x="54407" y="19317"/>
                </a:cubicBezTo>
                <a:lnTo>
                  <a:pt x="47663" y="23089"/>
                </a:lnTo>
                <a:cubicBezTo>
                  <a:pt x="44691" y="15888"/>
                  <a:pt x="38519" y="9830"/>
                  <a:pt x="28004" y="9830"/>
                </a:cubicBezTo>
                <a:cubicBezTo>
                  <a:pt x="18403" y="9830"/>
                  <a:pt x="11430" y="14859"/>
                  <a:pt x="11430" y="23660"/>
                </a:cubicBezTo>
                <a:cubicBezTo>
                  <a:pt x="11430" y="32347"/>
                  <a:pt x="18288" y="35090"/>
                  <a:pt x="29147" y="38634"/>
                </a:cubicBezTo>
                <a:cubicBezTo>
                  <a:pt x="43663" y="43434"/>
                  <a:pt x="56693" y="47549"/>
                  <a:pt x="56693" y="62408"/>
                </a:cubicBezTo>
                <a:cubicBezTo>
                  <a:pt x="56693" y="76124"/>
                  <a:pt x="45720" y="84811"/>
                  <a:pt x="29718" y="84811"/>
                </a:cubicBezTo>
                <a:cubicBezTo>
                  <a:pt x="14973" y="84811"/>
                  <a:pt x="4115" y="77381"/>
                  <a:pt x="0" y="65266"/>
                </a:cubicBezTo>
                <a:lnTo>
                  <a:pt x="6858" y="61265"/>
                </a:lnTo>
                <a:cubicBezTo>
                  <a:pt x="9716" y="70866"/>
                  <a:pt x="17259" y="77038"/>
                  <a:pt x="29832" y="77038"/>
                </a:cubicBezTo>
                <a:cubicBezTo>
                  <a:pt x="41948" y="77038"/>
                  <a:pt x="48692" y="71209"/>
                  <a:pt x="48692" y="62637"/>
                </a:cubicBezTo>
                <a:cubicBezTo>
                  <a:pt x="48692" y="53378"/>
                  <a:pt x="40805" y="50407"/>
                  <a:pt x="29032" y="46520"/>
                </a:cubicBezTo>
                <a:cubicBezTo>
                  <a:pt x="16002" y="42177"/>
                  <a:pt x="3429" y="38748"/>
                  <a:pt x="3429" y="24003"/>
                </a:cubicBezTo>
                <a:cubicBezTo>
                  <a:pt x="3429" y="9944"/>
                  <a:pt x="14745" y="2058"/>
                  <a:pt x="28004" y="2058"/>
                </a:cubicBezTo>
                <a:close/>
                <a:moveTo>
                  <a:pt x="1736979" y="0"/>
                </a:moveTo>
                <a:lnTo>
                  <a:pt x="1744523" y="0"/>
                </a:lnTo>
                <a:lnTo>
                  <a:pt x="1744523" y="83439"/>
                </a:lnTo>
                <a:lnTo>
                  <a:pt x="1736979" y="83439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7BEC200F-9602-F748-AF8F-A4EAAF4DABC7}"/>
              </a:ext>
            </a:extLst>
          </p:cNvPr>
          <p:cNvSpPr/>
          <p:nvPr/>
        </p:nvSpPr>
        <p:spPr>
          <a:xfrm>
            <a:off x="2438390" y="1480873"/>
            <a:ext cx="7187183" cy="2597983"/>
          </a:xfrm>
          <a:custGeom>
            <a:avLst/>
            <a:gdLst/>
            <a:ahLst/>
            <a:cxnLst/>
            <a:rect l="l" t="t" r="r" b="b"/>
            <a:pathLst>
              <a:path w="7187183" h="2597983">
                <a:moveTo>
                  <a:pt x="5963792" y="2253692"/>
                </a:moveTo>
                <a:cubicBezTo>
                  <a:pt x="6011341" y="2253692"/>
                  <a:pt x="6050660" y="2293011"/>
                  <a:pt x="6050660" y="2340560"/>
                </a:cubicBezTo>
                <a:cubicBezTo>
                  <a:pt x="6050660" y="2388108"/>
                  <a:pt x="6011341" y="2427428"/>
                  <a:pt x="5963792" y="2427428"/>
                </a:cubicBezTo>
                <a:cubicBezTo>
                  <a:pt x="5916244" y="2427428"/>
                  <a:pt x="5876925" y="2388108"/>
                  <a:pt x="5876925" y="2340560"/>
                </a:cubicBezTo>
                <a:cubicBezTo>
                  <a:pt x="5876925" y="2293011"/>
                  <a:pt x="5916244" y="2253692"/>
                  <a:pt x="5963792" y="2253692"/>
                </a:cubicBezTo>
                <a:close/>
                <a:moveTo>
                  <a:pt x="911427" y="2182368"/>
                </a:moveTo>
                <a:lnTo>
                  <a:pt x="911427" y="2280209"/>
                </a:lnTo>
                <a:cubicBezTo>
                  <a:pt x="942517" y="2271980"/>
                  <a:pt x="952576" y="2251863"/>
                  <a:pt x="952576" y="2232660"/>
                </a:cubicBezTo>
                <a:cubicBezTo>
                  <a:pt x="952576" y="2209801"/>
                  <a:pt x="938860" y="2196085"/>
                  <a:pt x="911427" y="2182368"/>
                </a:cubicBezTo>
                <a:close/>
                <a:moveTo>
                  <a:pt x="5051907" y="2074469"/>
                </a:moveTo>
                <a:cubicBezTo>
                  <a:pt x="4988813" y="2074469"/>
                  <a:pt x="4943093" y="2117446"/>
                  <a:pt x="4943093" y="2186026"/>
                </a:cubicBezTo>
                <a:cubicBezTo>
                  <a:pt x="4943093" y="2254606"/>
                  <a:pt x="4988813" y="2297583"/>
                  <a:pt x="5051907" y="2297583"/>
                </a:cubicBezTo>
                <a:cubicBezTo>
                  <a:pt x="5115000" y="2297583"/>
                  <a:pt x="5160721" y="2254606"/>
                  <a:pt x="5160721" y="2186026"/>
                </a:cubicBezTo>
                <a:cubicBezTo>
                  <a:pt x="5160721" y="2117446"/>
                  <a:pt x="5115000" y="2074469"/>
                  <a:pt x="5051907" y="2074469"/>
                </a:cubicBezTo>
                <a:close/>
                <a:moveTo>
                  <a:pt x="4480407" y="2074469"/>
                </a:moveTo>
                <a:cubicBezTo>
                  <a:pt x="4417313" y="2074469"/>
                  <a:pt x="4371593" y="2117446"/>
                  <a:pt x="4371593" y="2186026"/>
                </a:cubicBezTo>
                <a:cubicBezTo>
                  <a:pt x="4371593" y="2254606"/>
                  <a:pt x="4417313" y="2297583"/>
                  <a:pt x="4480407" y="2297583"/>
                </a:cubicBezTo>
                <a:cubicBezTo>
                  <a:pt x="4543500" y="2297583"/>
                  <a:pt x="4589221" y="2254606"/>
                  <a:pt x="4589221" y="2186026"/>
                </a:cubicBezTo>
                <a:cubicBezTo>
                  <a:pt x="4589221" y="2117446"/>
                  <a:pt x="4543500" y="2074469"/>
                  <a:pt x="4480407" y="2074469"/>
                </a:cubicBezTo>
                <a:close/>
                <a:moveTo>
                  <a:pt x="2661132" y="2074469"/>
                </a:moveTo>
                <a:cubicBezTo>
                  <a:pt x="2598038" y="2074469"/>
                  <a:pt x="2552318" y="2117446"/>
                  <a:pt x="2552318" y="2186026"/>
                </a:cubicBezTo>
                <a:cubicBezTo>
                  <a:pt x="2552318" y="2254606"/>
                  <a:pt x="2598038" y="2297583"/>
                  <a:pt x="2661132" y="2297583"/>
                </a:cubicBezTo>
                <a:cubicBezTo>
                  <a:pt x="2724225" y="2297583"/>
                  <a:pt x="2769946" y="2254606"/>
                  <a:pt x="2769946" y="2186026"/>
                </a:cubicBezTo>
                <a:cubicBezTo>
                  <a:pt x="2769946" y="2117446"/>
                  <a:pt x="2724225" y="2074469"/>
                  <a:pt x="2661132" y="2074469"/>
                </a:cubicBezTo>
                <a:close/>
                <a:moveTo>
                  <a:pt x="2124074" y="2066240"/>
                </a:moveTo>
                <a:cubicBezTo>
                  <a:pt x="2071953" y="2066240"/>
                  <a:pt x="2037206" y="2091843"/>
                  <a:pt x="2024405" y="2138477"/>
                </a:cubicBezTo>
                <a:lnTo>
                  <a:pt x="2221001" y="2138477"/>
                </a:lnTo>
                <a:cubicBezTo>
                  <a:pt x="2206370" y="2085442"/>
                  <a:pt x="2165222" y="2066240"/>
                  <a:pt x="2124074" y="2066240"/>
                </a:cubicBezTo>
                <a:close/>
                <a:moveTo>
                  <a:pt x="5350001" y="1957426"/>
                </a:moveTo>
                <a:lnTo>
                  <a:pt x="5500877" y="1957426"/>
                </a:lnTo>
                <a:lnTo>
                  <a:pt x="5602376" y="2237233"/>
                </a:lnTo>
                <a:lnTo>
                  <a:pt x="5688329" y="1957426"/>
                </a:lnTo>
                <a:lnTo>
                  <a:pt x="5834634" y="1957426"/>
                </a:lnTo>
                <a:lnTo>
                  <a:pt x="5678271" y="2400910"/>
                </a:lnTo>
                <a:cubicBezTo>
                  <a:pt x="5627064" y="2546300"/>
                  <a:pt x="5545683" y="2603907"/>
                  <a:pt x="5417667" y="2597506"/>
                </a:cubicBezTo>
                <a:lnTo>
                  <a:pt x="5417667" y="2469490"/>
                </a:lnTo>
                <a:cubicBezTo>
                  <a:pt x="5481675" y="2469490"/>
                  <a:pt x="5511850" y="2449373"/>
                  <a:pt x="5531967" y="2393595"/>
                </a:cubicBezTo>
                <a:close/>
                <a:moveTo>
                  <a:pt x="5024475" y="1944625"/>
                </a:moveTo>
                <a:cubicBezTo>
                  <a:pt x="5085740" y="1944625"/>
                  <a:pt x="5130545" y="1965656"/>
                  <a:pt x="5160721" y="2000403"/>
                </a:cubicBezTo>
                <a:lnTo>
                  <a:pt x="5160721" y="1957426"/>
                </a:lnTo>
                <a:lnTo>
                  <a:pt x="5297880" y="1957426"/>
                </a:lnTo>
                <a:lnTo>
                  <a:pt x="5297880" y="2414626"/>
                </a:lnTo>
                <a:lnTo>
                  <a:pt x="5160721" y="2414626"/>
                </a:lnTo>
                <a:lnTo>
                  <a:pt x="5160721" y="2371649"/>
                </a:lnTo>
                <a:cubicBezTo>
                  <a:pt x="5130545" y="2406397"/>
                  <a:pt x="5085740" y="2427428"/>
                  <a:pt x="5024475" y="2427428"/>
                </a:cubicBezTo>
                <a:cubicBezTo>
                  <a:pt x="4904689" y="2427428"/>
                  <a:pt x="4805933" y="2322272"/>
                  <a:pt x="4805933" y="2186026"/>
                </a:cubicBezTo>
                <a:cubicBezTo>
                  <a:pt x="4805933" y="2049781"/>
                  <a:pt x="4904689" y="1944625"/>
                  <a:pt x="5024475" y="1944625"/>
                </a:cubicBezTo>
                <a:close/>
                <a:moveTo>
                  <a:pt x="3228974" y="1944625"/>
                </a:moveTo>
                <a:cubicBezTo>
                  <a:pt x="3317671" y="1944625"/>
                  <a:pt x="3396309" y="1991259"/>
                  <a:pt x="3435629" y="2061668"/>
                </a:cubicBezTo>
                <a:lnTo>
                  <a:pt x="3315842" y="2131162"/>
                </a:lnTo>
                <a:cubicBezTo>
                  <a:pt x="3300298" y="2099158"/>
                  <a:pt x="3267379" y="2079956"/>
                  <a:pt x="3227145" y="2079956"/>
                </a:cubicBezTo>
                <a:cubicBezTo>
                  <a:pt x="3167709" y="2079956"/>
                  <a:pt x="3123818" y="2122933"/>
                  <a:pt x="3123818" y="2186026"/>
                </a:cubicBezTo>
                <a:cubicBezTo>
                  <a:pt x="3123818" y="2249120"/>
                  <a:pt x="3167709" y="2292097"/>
                  <a:pt x="3227145" y="2292097"/>
                </a:cubicBezTo>
                <a:cubicBezTo>
                  <a:pt x="3267379" y="2292097"/>
                  <a:pt x="3301212" y="2272894"/>
                  <a:pt x="3315842" y="2240890"/>
                </a:cubicBezTo>
                <a:lnTo>
                  <a:pt x="3435629" y="2309470"/>
                </a:lnTo>
                <a:cubicBezTo>
                  <a:pt x="3396309" y="2380793"/>
                  <a:pt x="3318585" y="2427428"/>
                  <a:pt x="3228974" y="2427428"/>
                </a:cubicBezTo>
                <a:cubicBezTo>
                  <a:pt x="3089985" y="2427428"/>
                  <a:pt x="2986658" y="2322272"/>
                  <a:pt x="2986658" y="2186026"/>
                </a:cubicBezTo>
                <a:cubicBezTo>
                  <a:pt x="2986658" y="2049781"/>
                  <a:pt x="3089985" y="1944625"/>
                  <a:pt x="3228974" y="1944625"/>
                </a:cubicBezTo>
                <a:close/>
                <a:moveTo>
                  <a:pt x="2633700" y="1944625"/>
                </a:moveTo>
                <a:cubicBezTo>
                  <a:pt x="2694964" y="1944625"/>
                  <a:pt x="2739770" y="1965656"/>
                  <a:pt x="2769946" y="2000403"/>
                </a:cubicBezTo>
                <a:lnTo>
                  <a:pt x="2769946" y="1957426"/>
                </a:lnTo>
                <a:lnTo>
                  <a:pt x="2907106" y="1957426"/>
                </a:lnTo>
                <a:lnTo>
                  <a:pt x="2907106" y="2414626"/>
                </a:lnTo>
                <a:lnTo>
                  <a:pt x="2769946" y="2414626"/>
                </a:lnTo>
                <a:lnTo>
                  <a:pt x="2769946" y="2371649"/>
                </a:lnTo>
                <a:cubicBezTo>
                  <a:pt x="2739770" y="2406397"/>
                  <a:pt x="2694964" y="2427428"/>
                  <a:pt x="2633700" y="2427428"/>
                </a:cubicBezTo>
                <a:cubicBezTo>
                  <a:pt x="2513913" y="2427428"/>
                  <a:pt x="2415158" y="2322272"/>
                  <a:pt x="2415158" y="2186026"/>
                </a:cubicBezTo>
                <a:cubicBezTo>
                  <a:pt x="2415158" y="2049781"/>
                  <a:pt x="2513913" y="1944625"/>
                  <a:pt x="2633700" y="1944625"/>
                </a:cubicBezTo>
                <a:close/>
                <a:moveTo>
                  <a:pt x="2124989" y="1944625"/>
                </a:moveTo>
                <a:cubicBezTo>
                  <a:pt x="2258491" y="1944625"/>
                  <a:pt x="2357246" y="2047952"/>
                  <a:pt x="2357246" y="2186026"/>
                </a:cubicBezTo>
                <a:cubicBezTo>
                  <a:pt x="2357246" y="2205229"/>
                  <a:pt x="2355417" y="2223517"/>
                  <a:pt x="2351760" y="2240890"/>
                </a:cubicBezTo>
                <a:lnTo>
                  <a:pt x="2027148" y="2240890"/>
                </a:lnTo>
                <a:cubicBezTo>
                  <a:pt x="2044521" y="2288439"/>
                  <a:pt x="2086584" y="2304898"/>
                  <a:pt x="2136876" y="2304898"/>
                </a:cubicBezTo>
                <a:cubicBezTo>
                  <a:pt x="2174366" y="2304898"/>
                  <a:pt x="2206370" y="2290268"/>
                  <a:pt x="2224658" y="2270151"/>
                </a:cubicBezTo>
                <a:lnTo>
                  <a:pt x="2334386" y="2333245"/>
                </a:lnTo>
                <a:cubicBezTo>
                  <a:pt x="2289581" y="2395424"/>
                  <a:pt x="2221915" y="2427428"/>
                  <a:pt x="2135047" y="2427428"/>
                </a:cubicBezTo>
                <a:cubicBezTo>
                  <a:pt x="1978685" y="2427428"/>
                  <a:pt x="1881758" y="2322272"/>
                  <a:pt x="1881758" y="2186026"/>
                </a:cubicBezTo>
                <a:cubicBezTo>
                  <a:pt x="1881758" y="2049781"/>
                  <a:pt x="1980513" y="1944625"/>
                  <a:pt x="2124989" y="1944625"/>
                </a:cubicBezTo>
                <a:close/>
                <a:moveTo>
                  <a:pt x="847419" y="1907134"/>
                </a:moveTo>
                <a:cubicBezTo>
                  <a:pt x="820902" y="1913535"/>
                  <a:pt x="807186" y="1930909"/>
                  <a:pt x="807186" y="1952854"/>
                </a:cubicBezTo>
                <a:cubicBezTo>
                  <a:pt x="807186" y="1970228"/>
                  <a:pt x="815416" y="1984858"/>
                  <a:pt x="847419" y="2003146"/>
                </a:cubicBezTo>
                <a:close/>
                <a:moveTo>
                  <a:pt x="1376933" y="1898905"/>
                </a:moveTo>
                <a:cubicBezTo>
                  <a:pt x="1328471" y="1898905"/>
                  <a:pt x="1285493" y="1931823"/>
                  <a:pt x="1285493" y="1987601"/>
                </a:cubicBezTo>
                <a:cubicBezTo>
                  <a:pt x="1285493" y="2043380"/>
                  <a:pt x="1328471" y="2076298"/>
                  <a:pt x="1376933" y="2076298"/>
                </a:cubicBezTo>
                <a:cubicBezTo>
                  <a:pt x="1426311" y="2076298"/>
                  <a:pt x="1468374" y="2044294"/>
                  <a:pt x="1468374" y="1987601"/>
                </a:cubicBezTo>
                <a:cubicBezTo>
                  <a:pt x="1468374" y="1930909"/>
                  <a:pt x="1426311" y="1898905"/>
                  <a:pt x="1376933" y="1898905"/>
                </a:cubicBezTo>
                <a:close/>
                <a:moveTo>
                  <a:pt x="6353555" y="1774546"/>
                </a:moveTo>
                <a:lnTo>
                  <a:pt x="6499859" y="1774546"/>
                </a:lnTo>
                <a:lnTo>
                  <a:pt x="6426707" y="2044294"/>
                </a:lnTo>
                <a:lnTo>
                  <a:pt x="6316979" y="2044294"/>
                </a:lnTo>
                <a:close/>
                <a:moveTo>
                  <a:pt x="6170675" y="1774546"/>
                </a:moveTo>
                <a:lnTo>
                  <a:pt x="6316979" y="1774546"/>
                </a:lnTo>
                <a:lnTo>
                  <a:pt x="6243827" y="2044294"/>
                </a:lnTo>
                <a:lnTo>
                  <a:pt x="6134098" y="2044294"/>
                </a:lnTo>
                <a:close/>
                <a:moveTo>
                  <a:pt x="4589221" y="1774546"/>
                </a:moveTo>
                <a:lnTo>
                  <a:pt x="4726380" y="1774546"/>
                </a:lnTo>
                <a:lnTo>
                  <a:pt x="4726380" y="2414626"/>
                </a:lnTo>
                <a:lnTo>
                  <a:pt x="4589221" y="2414626"/>
                </a:lnTo>
                <a:lnTo>
                  <a:pt x="4589221" y="2371649"/>
                </a:lnTo>
                <a:cubicBezTo>
                  <a:pt x="4559045" y="2406397"/>
                  <a:pt x="4514240" y="2427428"/>
                  <a:pt x="4452975" y="2427428"/>
                </a:cubicBezTo>
                <a:cubicBezTo>
                  <a:pt x="4333189" y="2427428"/>
                  <a:pt x="4234433" y="2322272"/>
                  <a:pt x="4234433" y="2186026"/>
                </a:cubicBezTo>
                <a:cubicBezTo>
                  <a:pt x="4234433" y="2049781"/>
                  <a:pt x="4333189" y="1944625"/>
                  <a:pt x="4452975" y="1944625"/>
                </a:cubicBezTo>
                <a:cubicBezTo>
                  <a:pt x="4514240" y="1944625"/>
                  <a:pt x="4559045" y="1965656"/>
                  <a:pt x="4589221" y="2000403"/>
                </a:cubicBezTo>
                <a:close/>
                <a:moveTo>
                  <a:pt x="3495293" y="1774546"/>
                </a:moveTo>
                <a:lnTo>
                  <a:pt x="3632453" y="1774546"/>
                </a:lnTo>
                <a:lnTo>
                  <a:pt x="3632453" y="2000403"/>
                </a:lnTo>
                <a:cubicBezTo>
                  <a:pt x="3657142" y="1966570"/>
                  <a:pt x="3702862" y="1944625"/>
                  <a:pt x="3763212" y="1944625"/>
                </a:cubicBezTo>
                <a:cubicBezTo>
                  <a:pt x="3855567" y="1944625"/>
                  <a:pt x="3934205" y="2010461"/>
                  <a:pt x="3934205" y="2133905"/>
                </a:cubicBezTo>
                <a:lnTo>
                  <a:pt x="3934205" y="2414626"/>
                </a:lnTo>
                <a:lnTo>
                  <a:pt x="3797045" y="2414626"/>
                </a:lnTo>
                <a:lnTo>
                  <a:pt x="3797045" y="2154022"/>
                </a:lnTo>
                <a:cubicBezTo>
                  <a:pt x="3797045" y="2097329"/>
                  <a:pt x="3761383" y="2070812"/>
                  <a:pt x="3717492" y="2070812"/>
                </a:cubicBezTo>
                <a:cubicBezTo>
                  <a:pt x="3667200" y="2070812"/>
                  <a:pt x="3632453" y="2100072"/>
                  <a:pt x="3632453" y="2164995"/>
                </a:cubicBezTo>
                <a:lnTo>
                  <a:pt x="3632453" y="2414626"/>
                </a:lnTo>
                <a:lnTo>
                  <a:pt x="3495293" y="2414626"/>
                </a:lnTo>
                <a:close/>
                <a:moveTo>
                  <a:pt x="1376933" y="1761745"/>
                </a:moveTo>
                <a:cubicBezTo>
                  <a:pt x="1518665" y="1761745"/>
                  <a:pt x="1614678" y="1855013"/>
                  <a:pt x="1614678" y="1987601"/>
                </a:cubicBezTo>
                <a:cubicBezTo>
                  <a:pt x="1614678" y="2036979"/>
                  <a:pt x="1600961" y="2081785"/>
                  <a:pt x="1577187" y="2117446"/>
                </a:cubicBezTo>
                <a:lnTo>
                  <a:pt x="1381505" y="2414626"/>
                </a:lnTo>
                <a:lnTo>
                  <a:pt x="1213256" y="2414626"/>
                </a:lnTo>
                <a:lnTo>
                  <a:pt x="1352245" y="2212544"/>
                </a:lnTo>
                <a:cubicBezTo>
                  <a:pt x="1225143" y="2202485"/>
                  <a:pt x="1139189" y="2111960"/>
                  <a:pt x="1139189" y="1987601"/>
                </a:cubicBezTo>
                <a:cubicBezTo>
                  <a:pt x="1139189" y="1855013"/>
                  <a:pt x="1236116" y="1761745"/>
                  <a:pt x="1376933" y="1761745"/>
                </a:cubicBezTo>
                <a:close/>
                <a:moveTo>
                  <a:pt x="847419" y="1683106"/>
                </a:moveTo>
                <a:lnTo>
                  <a:pt x="911427" y="1683106"/>
                </a:lnTo>
                <a:lnTo>
                  <a:pt x="911427" y="1764488"/>
                </a:lnTo>
                <a:cubicBezTo>
                  <a:pt x="990066" y="1774546"/>
                  <a:pt x="1055903" y="1816609"/>
                  <a:pt x="1091564" y="1897076"/>
                </a:cubicBezTo>
                <a:lnTo>
                  <a:pt x="968121" y="1969313"/>
                </a:lnTo>
                <a:cubicBezTo>
                  <a:pt x="956233" y="1937309"/>
                  <a:pt x="937945" y="1919021"/>
                  <a:pt x="911427" y="1909877"/>
                </a:cubicBezTo>
                <a:lnTo>
                  <a:pt x="911427" y="2033321"/>
                </a:lnTo>
                <a:cubicBezTo>
                  <a:pt x="990981" y="2067154"/>
                  <a:pt x="1098879" y="2097329"/>
                  <a:pt x="1098879" y="2230832"/>
                </a:cubicBezTo>
                <a:cubicBezTo>
                  <a:pt x="1098879" y="2345132"/>
                  <a:pt x="1020241" y="2412797"/>
                  <a:pt x="911427" y="2425599"/>
                </a:cubicBezTo>
                <a:lnTo>
                  <a:pt x="911427" y="2506066"/>
                </a:lnTo>
                <a:lnTo>
                  <a:pt x="847419" y="2506066"/>
                </a:lnTo>
                <a:lnTo>
                  <a:pt x="847419" y="2426513"/>
                </a:lnTo>
                <a:cubicBezTo>
                  <a:pt x="744092" y="2419198"/>
                  <a:pt x="667283" y="2366163"/>
                  <a:pt x="634364" y="2278381"/>
                </a:cubicBezTo>
                <a:lnTo>
                  <a:pt x="760552" y="2205229"/>
                </a:lnTo>
                <a:cubicBezTo>
                  <a:pt x="779754" y="2249120"/>
                  <a:pt x="806272" y="2274723"/>
                  <a:pt x="847419" y="2282038"/>
                </a:cubicBezTo>
                <a:lnTo>
                  <a:pt x="847419" y="2155851"/>
                </a:lnTo>
                <a:cubicBezTo>
                  <a:pt x="843762" y="2154022"/>
                  <a:pt x="839190" y="2153108"/>
                  <a:pt x="835533" y="2151279"/>
                </a:cubicBezTo>
                <a:cubicBezTo>
                  <a:pt x="755980" y="2119275"/>
                  <a:pt x="660882" y="2074469"/>
                  <a:pt x="660882" y="1951940"/>
                </a:cubicBezTo>
                <a:cubicBezTo>
                  <a:pt x="660882" y="1833068"/>
                  <a:pt x="750493" y="1771803"/>
                  <a:pt x="847419" y="1762659"/>
                </a:cubicBezTo>
                <a:close/>
                <a:moveTo>
                  <a:pt x="5004282" y="1198169"/>
                </a:moveTo>
                <a:cubicBezTo>
                  <a:pt x="4941189" y="1198169"/>
                  <a:pt x="4895468" y="1241146"/>
                  <a:pt x="4895468" y="1309726"/>
                </a:cubicBezTo>
                <a:cubicBezTo>
                  <a:pt x="4895468" y="1378306"/>
                  <a:pt x="4941189" y="1421283"/>
                  <a:pt x="5004282" y="1421283"/>
                </a:cubicBezTo>
                <a:cubicBezTo>
                  <a:pt x="5067376" y="1421283"/>
                  <a:pt x="5113096" y="1378306"/>
                  <a:pt x="5113096" y="1309726"/>
                </a:cubicBezTo>
                <a:cubicBezTo>
                  <a:pt x="5113096" y="1241146"/>
                  <a:pt x="5067376" y="1198169"/>
                  <a:pt x="5004282" y="1198169"/>
                </a:cubicBezTo>
                <a:close/>
                <a:moveTo>
                  <a:pt x="3375507" y="1198169"/>
                </a:moveTo>
                <a:cubicBezTo>
                  <a:pt x="3312413" y="1198169"/>
                  <a:pt x="3266693" y="1241146"/>
                  <a:pt x="3266693" y="1309726"/>
                </a:cubicBezTo>
                <a:cubicBezTo>
                  <a:pt x="3266693" y="1378306"/>
                  <a:pt x="3312413" y="1421283"/>
                  <a:pt x="3375507" y="1421283"/>
                </a:cubicBezTo>
                <a:cubicBezTo>
                  <a:pt x="3438601" y="1421283"/>
                  <a:pt x="3484321" y="1378306"/>
                  <a:pt x="3484321" y="1309726"/>
                </a:cubicBezTo>
                <a:cubicBezTo>
                  <a:pt x="3484321" y="1241146"/>
                  <a:pt x="3438601" y="1198169"/>
                  <a:pt x="3375507" y="1198169"/>
                </a:cubicBezTo>
                <a:close/>
                <a:moveTo>
                  <a:pt x="1771649" y="1189940"/>
                </a:moveTo>
                <a:cubicBezTo>
                  <a:pt x="1719528" y="1189940"/>
                  <a:pt x="1684781" y="1215543"/>
                  <a:pt x="1671980" y="1262177"/>
                </a:cubicBezTo>
                <a:lnTo>
                  <a:pt x="1868575" y="1262177"/>
                </a:lnTo>
                <a:cubicBezTo>
                  <a:pt x="1853945" y="1209142"/>
                  <a:pt x="1812797" y="1189940"/>
                  <a:pt x="1771649" y="1189940"/>
                </a:cubicBezTo>
                <a:close/>
                <a:moveTo>
                  <a:pt x="6559676" y="1081126"/>
                </a:moveTo>
                <a:lnTo>
                  <a:pt x="6710552" y="1081126"/>
                </a:lnTo>
                <a:lnTo>
                  <a:pt x="6812050" y="1360933"/>
                </a:lnTo>
                <a:lnTo>
                  <a:pt x="6898004" y="1081126"/>
                </a:lnTo>
                <a:lnTo>
                  <a:pt x="7044308" y="1081126"/>
                </a:lnTo>
                <a:lnTo>
                  <a:pt x="6887945" y="1524610"/>
                </a:lnTo>
                <a:cubicBezTo>
                  <a:pt x="6836739" y="1670000"/>
                  <a:pt x="6755358" y="1727607"/>
                  <a:pt x="6627342" y="1721206"/>
                </a:cubicBezTo>
                <a:lnTo>
                  <a:pt x="6627342" y="1593190"/>
                </a:lnTo>
                <a:cubicBezTo>
                  <a:pt x="6691350" y="1593190"/>
                  <a:pt x="6721524" y="1573073"/>
                  <a:pt x="6741642" y="1517295"/>
                </a:cubicBezTo>
                <a:close/>
                <a:moveTo>
                  <a:pt x="6133718" y="1081126"/>
                </a:moveTo>
                <a:lnTo>
                  <a:pt x="6270878" y="1081126"/>
                </a:lnTo>
                <a:lnTo>
                  <a:pt x="6270878" y="1538326"/>
                </a:lnTo>
                <a:lnTo>
                  <a:pt x="6133718" y="1538326"/>
                </a:lnTo>
                <a:close/>
                <a:moveTo>
                  <a:pt x="2428493" y="1081126"/>
                </a:moveTo>
                <a:lnTo>
                  <a:pt x="2565653" y="1081126"/>
                </a:lnTo>
                <a:lnTo>
                  <a:pt x="2565653" y="1538326"/>
                </a:lnTo>
                <a:lnTo>
                  <a:pt x="2428493" y="1538326"/>
                </a:lnTo>
                <a:close/>
                <a:moveTo>
                  <a:pt x="2359913" y="1071982"/>
                </a:moveTo>
                <a:lnTo>
                  <a:pt x="2359913" y="1227430"/>
                </a:lnTo>
                <a:cubicBezTo>
                  <a:pt x="2303220" y="1218286"/>
                  <a:pt x="2222753" y="1241146"/>
                  <a:pt x="2222753" y="1331672"/>
                </a:cubicBezTo>
                <a:lnTo>
                  <a:pt x="2222753" y="1538326"/>
                </a:lnTo>
                <a:lnTo>
                  <a:pt x="2085593" y="1538326"/>
                </a:lnTo>
                <a:lnTo>
                  <a:pt x="2085593" y="1081126"/>
                </a:lnTo>
                <a:lnTo>
                  <a:pt x="2222753" y="1081126"/>
                </a:lnTo>
                <a:lnTo>
                  <a:pt x="2222753" y="1162508"/>
                </a:lnTo>
                <a:cubicBezTo>
                  <a:pt x="2241041" y="1101243"/>
                  <a:pt x="2302306" y="1071982"/>
                  <a:pt x="2359913" y="1071982"/>
                </a:cubicBezTo>
                <a:close/>
                <a:moveTo>
                  <a:pt x="5612358" y="1068325"/>
                </a:moveTo>
                <a:cubicBezTo>
                  <a:pt x="5666308" y="1068325"/>
                  <a:pt x="5706541" y="1090270"/>
                  <a:pt x="5732144" y="1128675"/>
                </a:cubicBezTo>
                <a:cubicBezTo>
                  <a:pt x="5757748" y="1092099"/>
                  <a:pt x="5799810" y="1068325"/>
                  <a:pt x="5864732" y="1068325"/>
                </a:cubicBezTo>
                <a:cubicBezTo>
                  <a:pt x="5969888" y="1068325"/>
                  <a:pt x="6038468" y="1143305"/>
                  <a:pt x="6038468" y="1257605"/>
                </a:cubicBezTo>
                <a:lnTo>
                  <a:pt x="6038468" y="1538326"/>
                </a:lnTo>
                <a:lnTo>
                  <a:pt x="5901309" y="1538326"/>
                </a:lnTo>
                <a:lnTo>
                  <a:pt x="5901309" y="1269493"/>
                </a:lnTo>
                <a:cubicBezTo>
                  <a:pt x="5901309" y="1223773"/>
                  <a:pt x="5879363" y="1194512"/>
                  <a:pt x="5835472" y="1194512"/>
                </a:cubicBezTo>
                <a:cubicBezTo>
                  <a:pt x="5789752" y="1194512"/>
                  <a:pt x="5764148" y="1226516"/>
                  <a:pt x="5764148" y="1280465"/>
                </a:cubicBezTo>
                <a:lnTo>
                  <a:pt x="5764148" y="1538326"/>
                </a:lnTo>
                <a:lnTo>
                  <a:pt x="5626989" y="1538326"/>
                </a:lnTo>
                <a:lnTo>
                  <a:pt x="5626989" y="1269493"/>
                </a:lnTo>
                <a:cubicBezTo>
                  <a:pt x="5626989" y="1223773"/>
                  <a:pt x="5605043" y="1194512"/>
                  <a:pt x="5561152" y="1194512"/>
                </a:cubicBezTo>
                <a:cubicBezTo>
                  <a:pt x="5515431" y="1194512"/>
                  <a:pt x="5489828" y="1226516"/>
                  <a:pt x="5489828" y="1280465"/>
                </a:cubicBezTo>
                <a:lnTo>
                  <a:pt x="5489828" y="1538326"/>
                </a:lnTo>
                <a:lnTo>
                  <a:pt x="5352669" y="1538326"/>
                </a:lnTo>
                <a:lnTo>
                  <a:pt x="5352669" y="1081126"/>
                </a:lnTo>
                <a:lnTo>
                  <a:pt x="5489828" y="1081126"/>
                </a:lnTo>
                <a:lnTo>
                  <a:pt x="5489828" y="1123189"/>
                </a:lnTo>
                <a:cubicBezTo>
                  <a:pt x="5510860" y="1092099"/>
                  <a:pt x="5551093" y="1068325"/>
                  <a:pt x="5612358" y="1068325"/>
                </a:cubicBezTo>
                <a:close/>
                <a:moveTo>
                  <a:pt x="4976850" y="1068325"/>
                </a:moveTo>
                <a:cubicBezTo>
                  <a:pt x="5038115" y="1068325"/>
                  <a:pt x="5082921" y="1089356"/>
                  <a:pt x="5113096" y="1124103"/>
                </a:cubicBezTo>
                <a:lnTo>
                  <a:pt x="5113096" y="1081126"/>
                </a:lnTo>
                <a:lnTo>
                  <a:pt x="5250256" y="1081126"/>
                </a:lnTo>
                <a:lnTo>
                  <a:pt x="5250256" y="1538326"/>
                </a:lnTo>
                <a:lnTo>
                  <a:pt x="5113096" y="1538326"/>
                </a:lnTo>
                <a:lnTo>
                  <a:pt x="5113096" y="1495349"/>
                </a:lnTo>
                <a:cubicBezTo>
                  <a:pt x="5082921" y="1530097"/>
                  <a:pt x="5038115" y="1551128"/>
                  <a:pt x="4976850" y="1551128"/>
                </a:cubicBezTo>
                <a:cubicBezTo>
                  <a:pt x="4857064" y="1551128"/>
                  <a:pt x="4758309" y="1445972"/>
                  <a:pt x="4758309" y="1309726"/>
                </a:cubicBezTo>
                <a:cubicBezTo>
                  <a:pt x="4758309" y="1173481"/>
                  <a:pt x="4857064" y="1068325"/>
                  <a:pt x="4976850" y="1068325"/>
                </a:cubicBezTo>
                <a:close/>
                <a:moveTo>
                  <a:pt x="3991812" y="1068325"/>
                </a:moveTo>
                <a:cubicBezTo>
                  <a:pt x="4084167" y="1068325"/>
                  <a:pt x="4162805" y="1134161"/>
                  <a:pt x="4162805" y="1257605"/>
                </a:cubicBezTo>
                <a:lnTo>
                  <a:pt x="4162805" y="1538326"/>
                </a:lnTo>
                <a:lnTo>
                  <a:pt x="4025645" y="1538326"/>
                </a:lnTo>
                <a:lnTo>
                  <a:pt x="4025645" y="1277722"/>
                </a:lnTo>
                <a:cubicBezTo>
                  <a:pt x="4025645" y="1221029"/>
                  <a:pt x="3989983" y="1194512"/>
                  <a:pt x="3946092" y="1194512"/>
                </a:cubicBezTo>
                <a:cubicBezTo>
                  <a:pt x="3895800" y="1194512"/>
                  <a:pt x="3861053" y="1223773"/>
                  <a:pt x="3861053" y="1288695"/>
                </a:cubicBezTo>
                <a:lnTo>
                  <a:pt x="3861053" y="1538326"/>
                </a:lnTo>
                <a:lnTo>
                  <a:pt x="3723893" y="1538326"/>
                </a:lnTo>
                <a:lnTo>
                  <a:pt x="3723893" y="1081126"/>
                </a:lnTo>
                <a:lnTo>
                  <a:pt x="3861053" y="1081126"/>
                </a:lnTo>
                <a:lnTo>
                  <a:pt x="3861053" y="1124103"/>
                </a:lnTo>
                <a:cubicBezTo>
                  <a:pt x="3885742" y="1090270"/>
                  <a:pt x="3931462" y="1068325"/>
                  <a:pt x="3991812" y="1068325"/>
                </a:cubicBezTo>
                <a:close/>
                <a:moveTo>
                  <a:pt x="3348075" y="1068325"/>
                </a:moveTo>
                <a:cubicBezTo>
                  <a:pt x="3409340" y="1068325"/>
                  <a:pt x="3454145" y="1089356"/>
                  <a:pt x="3484321" y="1124103"/>
                </a:cubicBezTo>
                <a:lnTo>
                  <a:pt x="3484321" y="1081126"/>
                </a:lnTo>
                <a:lnTo>
                  <a:pt x="3621480" y="1081126"/>
                </a:lnTo>
                <a:lnTo>
                  <a:pt x="3621480" y="1538326"/>
                </a:lnTo>
                <a:lnTo>
                  <a:pt x="3484321" y="1538326"/>
                </a:lnTo>
                <a:lnTo>
                  <a:pt x="3484321" y="1495349"/>
                </a:lnTo>
                <a:cubicBezTo>
                  <a:pt x="3454145" y="1530097"/>
                  <a:pt x="3409340" y="1551128"/>
                  <a:pt x="3348075" y="1551128"/>
                </a:cubicBezTo>
                <a:cubicBezTo>
                  <a:pt x="3228288" y="1551128"/>
                  <a:pt x="3129533" y="1445972"/>
                  <a:pt x="3129533" y="1309726"/>
                </a:cubicBezTo>
                <a:cubicBezTo>
                  <a:pt x="3129533" y="1173481"/>
                  <a:pt x="3228288" y="1068325"/>
                  <a:pt x="3348075" y="1068325"/>
                </a:cubicBezTo>
                <a:close/>
                <a:moveTo>
                  <a:pt x="2886074" y="1068325"/>
                </a:moveTo>
                <a:cubicBezTo>
                  <a:pt x="2974771" y="1068325"/>
                  <a:pt x="3053410" y="1114959"/>
                  <a:pt x="3092728" y="1185368"/>
                </a:cubicBezTo>
                <a:lnTo>
                  <a:pt x="2972942" y="1254862"/>
                </a:lnTo>
                <a:cubicBezTo>
                  <a:pt x="2957398" y="1222858"/>
                  <a:pt x="2924479" y="1203656"/>
                  <a:pt x="2884245" y="1203656"/>
                </a:cubicBezTo>
                <a:cubicBezTo>
                  <a:pt x="2824809" y="1203656"/>
                  <a:pt x="2780918" y="1246633"/>
                  <a:pt x="2780918" y="1309726"/>
                </a:cubicBezTo>
                <a:cubicBezTo>
                  <a:pt x="2780918" y="1372820"/>
                  <a:pt x="2824809" y="1415797"/>
                  <a:pt x="2884245" y="1415797"/>
                </a:cubicBezTo>
                <a:cubicBezTo>
                  <a:pt x="2924479" y="1415797"/>
                  <a:pt x="2958312" y="1396594"/>
                  <a:pt x="2972942" y="1364590"/>
                </a:cubicBezTo>
                <a:lnTo>
                  <a:pt x="3092728" y="1433170"/>
                </a:lnTo>
                <a:cubicBezTo>
                  <a:pt x="3053410" y="1504493"/>
                  <a:pt x="2975685" y="1551128"/>
                  <a:pt x="2886074" y="1551128"/>
                </a:cubicBezTo>
                <a:cubicBezTo>
                  <a:pt x="2747085" y="1551128"/>
                  <a:pt x="2643758" y="1445972"/>
                  <a:pt x="2643758" y="1309726"/>
                </a:cubicBezTo>
                <a:cubicBezTo>
                  <a:pt x="2643758" y="1173481"/>
                  <a:pt x="2747085" y="1068325"/>
                  <a:pt x="2886074" y="1068325"/>
                </a:cubicBezTo>
                <a:close/>
                <a:moveTo>
                  <a:pt x="1772563" y="1068325"/>
                </a:moveTo>
                <a:cubicBezTo>
                  <a:pt x="1906066" y="1068325"/>
                  <a:pt x="2004821" y="1171652"/>
                  <a:pt x="2004821" y="1309726"/>
                </a:cubicBezTo>
                <a:cubicBezTo>
                  <a:pt x="2004821" y="1328929"/>
                  <a:pt x="2002992" y="1347217"/>
                  <a:pt x="1999335" y="1364590"/>
                </a:cubicBezTo>
                <a:lnTo>
                  <a:pt x="1674723" y="1364590"/>
                </a:lnTo>
                <a:cubicBezTo>
                  <a:pt x="1692097" y="1412139"/>
                  <a:pt x="1734159" y="1428598"/>
                  <a:pt x="1784451" y="1428598"/>
                </a:cubicBezTo>
                <a:cubicBezTo>
                  <a:pt x="1821941" y="1428598"/>
                  <a:pt x="1853945" y="1413968"/>
                  <a:pt x="1872233" y="1393851"/>
                </a:cubicBezTo>
                <a:lnTo>
                  <a:pt x="1981961" y="1456945"/>
                </a:lnTo>
                <a:cubicBezTo>
                  <a:pt x="1937156" y="1519124"/>
                  <a:pt x="1869490" y="1551128"/>
                  <a:pt x="1782622" y="1551128"/>
                </a:cubicBezTo>
                <a:cubicBezTo>
                  <a:pt x="1626260" y="1551128"/>
                  <a:pt x="1529333" y="1445972"/>
                  <a:pt x="1529333" y="1309726"/>
                </a:cubicBezTo>
                <a:cubicBezTo>
                  <a:pt x="1529333" y="1173481"/>
                  <a:pt x="1628088" y="1068325"/>
                  <a:pt x="1772563" y="1068325"/>
                </a:cubicBezTo>
                <a:close/>
                <a:moveTo>
                  <a:pt x="1030833" y="1068325"/>
                </a:moveTo>
                <a:cubicBezTo>
                  <a:pt x="1084783" y="1068325"/>
                  <a:pt x="1125016" y="1090270"/>
                  <a:pt x="1150620" y="1128675"/>
                </a:cubicBezTo>
                <a:cubicBezTo>
                  <a:pt x="1176222" y="1092099"/>
                  <a:pt x="1218285" y="1068325"/>
                  <a:pt x="1283208" y="1068325"/>
                </a:cubicBezTo>
                <a:cubicBezTo>
                  <a:pt x="1388364" y="1068325"/>
                  <a:pt x="1456944" y="1143305"/>
                  <a:pt x="1456944" y="1257605"/>
                </a:cubicBezTo>
                <a:lnTo>
                  <a:pt x="1456944" y="1538326"/>
                </a:lnTo>
                <a:lnTo>
                  <a:pt x="1319784" y="1538326"/>
                </a:lnTo>
                <a:lnTo>
                  <a:pt x="1319784" y="1269493"/>
                </a:lnTo>
                <a:cubicBezTo>
                  <a:pt x="1319784" y="1223773"/>
                  <a:pt x="1297838" y="1194512"/>
                  <a:pt x="1253947" y="1194512"/>
                </a:cubicBezTo>
                <a:cubicBezTo>
                  <a:pt x="1208227" y="1194512"/>
                  <a:pt x="1182623" y="1226516"/>
                  <a:pt x="1182623" y="1280465"/>
                </a:cubicBezTo>
                <a:lnTo>
                  <a:pt x="1182623" y="1538326"/>
                </a:lnTo>
                <a:lnTo>
                  <a:pt x="1045464" y="1538326"/>
                </a:lnTo>
                <a:lnTo>
                  <a:pt x="1045464" y="1269493"/>
                </a:lnTo>
                <a:cubicBezTo>
                  <a:pt x="1045464" y="1223773"/>
                  <a:pt x="1023518" y="1194512"/>
                  <a:pt x="979627" y="1194512"/>
                </a:cubicBezTo>
                <a:cubicBezTo>
                  <a:pt x="933906" y="1194512"/>
                  <a:pt x="908303" y="1226516"/>
                  <a:pt x="908303" y="1280465"/>
                </a:cubicBezTo>
                <a:lnTo>
                  <a:pt x="908303" y="1538326"/>
                </a:lnTo>
                <a:lnTo>
                  <a:pt x="771144" y="1538326"/>
                </a:lnTo>
                <a:lnTo>
                  <a:pt x="771144" y="1081126"/>
                </a:lnTo>
                <a:lnTo>
                  <a:pt x="908303" y="1081126"/>
                </a:lnTo>
                <a:lnTo>
                  <a:pt x="908303" y="1123189"/>
                </a:lnTo>
                <a:cubicBezTo>
                  <a:pt x="929335" y="1092099"/>
                  <a:pt x="969569" y="1068325"/>
                  <a:pt x="1030833" y="1068325"/>
                </a:cubicBezTo>
                <a:close/>
                <a:moveTo>
                  <a:pt x="412623" y="1065581"/>
                </a:moveTo>
                <a:lnTo>
                  <a:pt x="337642" y="1300582"/>
                </a:lnTo>
                <a:lnTo>
                  <a:pt x="487604" y="1300582"/>
                </a:lnTo>
                <a:close/>
                <a:moveTo>
                  <a:pt x="319354" y="898246"/>
                </a:moveTo>
                <a:lnTo>
                  <a:pt x="505891" y="898246"/>
                </a:lnTo>
                <a:lnTo>
                  <a:pt x="723518" y="1538326"/>
                </a:lnTo>
                <a:lnTo>
                  <a:pt x="563499" y="1538326"/>
                </a:lnTo>
                <a:lnTo>
                  <a:pt x="531495" y="1437742"/>
                </a:lnTo>
                <a:lnTo>
                  <a:pt x="293750" y="1437742"/>
                </a:lnTo>
                <a:lnTo>
                  <a:pt x="261747" y="1538326"/>
                </a:lnTo>
                <a:lnTo>
                  <a:pt x="101727" y="1538326"/>
                </a:lnTo>
                <a:close/>
                <a:moveTo>
                  <a:pt x="4700318" y="884729"/>
                </a:moveTo>
                <a:cubicBezTo>
                  <a:pt x="4709173" y="884637"/>
                  <a:pt x="4718341" y="884873"/>
                  <a:pt x="4727828" y="885445"/>
                </a:cubicBezTo>
                <a:lnTo>
                  <a:pt x="4727828" y="1017118"/>
                </a:lnTo>
                <a:cubicBezTo>
                  <a:pt x="4676622" y="1012546"/>
                  <a:pt x="4642789" y="1028091"/>
                  <a:pt x="4642789" y="1081126"/>
                </a:cubicBezTo>
                <a:lnTo>
                  <a:pt x="4727828" y="1081126"/>
                </a:lnTo>
                <a:lnTo>
                  <a:pt x="4727828" y="1212800"/>
                </a:lnTo>
                <a:lnTo>
                  <a:pt x="4642789" y="1212800"/>
                </a:lnTo>
                <a:lnTo>
                  <a:pt x="4642789" y="1538326"/>
                </a:lnTo>
                <a:lnTo>
                  <a:pt x="4505629" y="1538326"/>
                </a:lnTo>
                <a:lnTo>
                  <a:pt x="4505629" y="1212800"/>
                </a:lnTo>
                <a:lnTo>
                  <a:pt x="4444364" y="1212800"/>
                </a:lnTo>
                <a:lnTo>
                  <a:pt x="4444364" y="1081126"/>
                </a:lnTo>
                <a:lnTo>
                  <a:pt x="4505629" y="1081126"/>
                </a:lnTo>
                <a:cubicBezTo>
                  <a:pt x="4505629" y="961111"/>
                  <a:pt x="4567512" y="886102"/>
                  <a:pt x="4700318" y="884729"/>
                </a:cubicBezTo>
                <a:close/>
                <a:moveTo>
                  <a:pt x="6202298" y="876301"/>
                </a:moveTo>
                <a:cubicBezTo>
                  <a:pt x="6247104" y="876301"/>
                  <a:pt x="6284594" y="913791"/>
                  <a:pt x="6284594" y="958597"/>
                </a:cubicBezTo>
                <a:cubicBezTo>
                  <a:pt x="6284594" y="1003402"/>
                  <a:pt x="6247104" y="1040893"/>
                  <a:pt x="6202298" y="1040893"/>
                </a:cubicBezTo>
                <a:cubicBezTo>
                  <a:pt x="6157492" y="1040893"/>
                  <a:pt x="6120002" y="1003402"/>
                  <a:pt x="6120002" y="958597"/>
                </a:cubicBezTo>
                <a:cubicBezTo>
                  <a:pt x="6120002" y="913791"/>
                  <a:pt x="6157492" y="876301"/>
                  <a:pt x="6202298" y="876301"/>
                </a:cubicBezTo>
                <a:close/>
                <a:moveTo>
                  <a:pt x="2497073" y="876301"/>
                </a:moveTo>
                <a:cubicBezTo>
                  <a:pt x="2541879" y="876301"/>
                  <a:pt x="2579369" y="913791"/>
                  <a:pt x="2579369" y="958597"/>
                </a:cubicBezTo>
                <a:cubicBezTo>
                  <a:pt x="2579369" y="1003402"/>
                  <a:pt x="2541879" y="1040893"/>
                  <a:pt x="2497073" y="1040893"/>
                </a:cubicBezTo>
                <a:cubicBezTo>
                  <a:pt x="2452268" y="1040893"/>
                  <a:pt x="2414777" y="1003402"/>
                  <a:pt x="2414777" y="958597"/>
                </a:cubicBezTo>
                <a:cubicBezTo>
                  <a:pt x="2414777" y="913791"/>
                  <a:pt x="2452268" y="876301"/>
                  <a:pt x="2497073" y="876301"/>
                </a:cubicBezTo>
                <a:close/>
                <a:moveTo>
                  <a:pt x="6371843" y="870814"/>
                </a:moveTo>
                <a:lnTo>
                  <a:pt x="6509003" y="870814"/>
                </a:lnTo>
                <a:lnTo>
                  <a:pt x="6509003" y="1538326"/>
                </a:lnTo>
                <a:lnTo>
                  <a:pt x="6371843" y="1538326"/>
                </a:lnTo>
                <a:close/>
                <a:moveTo>
                  <a:pt x="3086099" y="325527"/>
                </a:moveTo>
                <a:cubicBezTo>
                  <a:pt x="3026663" y="325527"/>
                  <a:pt x="2980943" y="368504"/>
                  <a:pt x="2980943" y="433426"/>
                </a:cubicBezTo>
                <a:cubicBezTo>
                  <a:pt x="2980943" y="498348"/>
                  <a:pt x="3026663" y="541325"/>
                  <a:pt x="3086099" y="541325"/>
                </a:cubicBezTo>
                <a:cubicBezTo>
                  <a:pt x="3145535" y="541325"/>
                  <a:pt x="3191255" y="498348"/>
                  <a:pt x="3191255" y="433426"/>
                </a:cubicBezTo>
                <a:cubicBezTo>
                  <a:pt x="3191255" y="368504"/>
                  <a:pt x="3145535" y="325527"/>
                  <a:pt x="3086099" y="325527"/>
                </a:cubicBezTo>
                <a:close/>
                <a:moveTo>
                  <a:pt x="6095998" y="313640"/>
                </a:moveTo>
                <a:cubicBezTo>
                  <a:pt x="6043878" y="313640"/>
                  <a:pt x="6009130" y="339243"/>
                  <a:pt x="5996329" y="385877"/>
                </a:cubicBezTo>
                <a:lnTo>
                  <a:pt x="6192925" y="385877"/>
                </a:lnTo>
                <a:cubicBezTo>
                  <a:pt x="6178295" y="332842"/>
                  <a:pt x="6137147" y="313640"/>
                  <a:pt x="6095998" y="313640"/>
                </a:cubicBezTo>
                <a:close/>
                <a:moveTo>
                  <a:pt x="5067299" y="313640"/>
                </a:moveTo>
                <a:cubicBezTo>
                  <a:pt x="5015178" y="313640"/>
                  <a:pt x="4980431" y="339243"/>
                  <a:pt x="4967629" y="385877"/>
                </a:cubicBezTo>
                <a:lnTo>
                  <a:pt x="5164226" y="385877"/>
                </a:lnTo>
                <a:cubicBezTo>
                  <a:pt x="5149595" y="332842"/>
                  <a:pt x="5108447" y="313640"/>
                  <a:pt x="5067299" y="313640"/>
                </a:cubicBezTo>
                <a:close/>
                <a:moveTo>
                  <a:pt x="6702550" y="204826"/>
                </a:moveTo>
                <a:lnTo>
                  <a:pt x="6853427" y="204826"/>
                </a:lnTo>
                <a:lnTo>
                  <a:pt x="6954925" y="484633"/>
                </a:lnTo>
                <a:lnTo>
                  <a:pt x="7040879" y="204826"/>
                </a:lnTo>
                <a:lnTo>
                  <a:pt x="7187183" y="204826"/>
                </a:lnTo>
                <a:lnTo>
                  <a:pt x="7030820" y="648310"/>
                </a:lnTo>
                <a:cubicBezTo>
                  <a:pt x="6979614" y="793700"/>
                  <a:pt x="6898232" y="851307"/>
                  <a:pt x="6770216" y="844906"/>
                </a:cubicBezTo>
                <a:lnTo>
                  <a:pt x="6770216" y="716890"/>
                </a:lnTo>
                <a:cubicBezTo>
                  <a:pt x="6834225" y="716890"/>
                  <a:pt x="6864399" y="696773"/>
                  <a:pt x="6884516" y="640995"/>
                </a:cubicBezTo>
                <a:close/>
                <a:moveTo>
                  <a:pt x="5330951" y="204826"/>
                </a:moveTo>
                <a:lnTo>
                  <a:pt x="5482742" y="204826"/>
                </a:lnTo>
                <a:lnTo>
                  <a:pt x="5577839" y="494691"/>
                </a:lnTo>
                <a:lnTo>
                  <a:pt x="5672936" y="204826"/>
                </a:lnTo>
                <a:lnTo>
                  <a:pt x="5824727" y="204826"/>
                </a:lnTo>
                <a:lnTo>
                  <a:pt x="5655563" y="662026"/>
                </a:lnTo>
                <a:lnTo>
                  <a:pt x="5500115" y="662026"/>
                </a:lnTo>
                <a:close/>
                <a:moveTo>
                  <a:pt x="1485519" y="204826"/>
                </a:moveTo>
                <a:lnTo>
                  <a:pt x="1622679" y="204826"/>
                </a:lnTo>
                <a:lnTo>
                  <a:pt x="1622679" y="662026"/>
                </a:lnTo>
                <a:lnTo>
                  <a:pt x="1485519" y="662026"/>
                </a:lnTo>
                <a:close/>
                <a:moveTo>
                  <a:pt x="6684263" y="195682"/>
                </a:moveTo>
                <a:lnTo>
                  <a:pt x="6684263" y="351130"/>
                </a:lnTo>
                <a:cubicBezTo>
                  <a:pt x="6627570" y="341986"/>
                  <a:pt x="6547102" y="364846"/>
                  <a:pt x="6547102" y="455372"/>
                </a:cubicBezTo>
                <a:lnTo>
                  <a:pt x="6547102" y="662026"/>
                </a:lnTo>
                <a:lnTo>
                  <a:pt x="6409943" y="662026"/>
                </a:lnTo>
                <a:lnTo>
                  <a:pt x="6409943" y="204826"/>
                </a:lnTo>
                <a:lnTo>
                  <a:pt x="6547102" y="204826"/>
                </a:lnTo>
                <a:lnTo>
                  <a:pt x="6547102" y="286208"/>
                </a:lnTo>
                <a:cubicBezTo>
                  <a:pt x="6565391" y="224943"/>
                  <a:pt x="6626656" y="195682"/>
                  <a:pt x="6684263" y="195682"/>
                </a:cubicBezTo>
                <a:close/>
                <a:moveTo>
                  <a:pt x="6096913" y="192025"/>
                </a:moveTo>
                <a:cubicBezTo>
                  <a:pt x="6230416" y="192025"/>
                  <a:pt x="6329170" y="295352"/>
                  <a:pt x="6329170" y="433426"/>
                </a:cubicBezTo>
                <a:cubicBezTo>
                  <a:pt x="6329170" y="452629"/>
                  <a:pt x="6327342" y="470916"/>
                  <a:pt x="6323684" y="488290"/>
                </a:cubicBezTo>
                <a:lnTo>
                  <a:pt x="5999072" y="488290"/>
                </a:lnTo>
                <a:cubicBezTo>
                  <a:pt x="6016446" y="535839"/>
                  <a:pt x="6058508" y="552298"/>
                  <a:pt x="6108800" y="552298"/>
                </a:cubicBezTo>
                <a:cubicBezTo>
                  <a:pt x="6146290" y="552298"/>
                  <a:pt x="6178295" y="537668"/>
                  <a:pt x="6196582" y="517551"/>
                </a:cubicBezTo>
                <a:lnTo>
                  <a:pt x="6306311" y="580644"/>
                </a:lnTo>
                <a:cubicBezTo>
                  <a:pt x="6261505" y="642824"/>
                  <a:pt x="6193839" y="674828"/>
                  <a:pt x="6106972" y="674828"/>
                </a:cubicBezTo>
                <a:cubicBezTo>
                  <a:pt x="5950610" y="674828"/>
                  <a:pt x="5853683" y="569672"/>
                  <a:pt x="5853683" y="433426"/>
                </a:cubicBezTo>
                <a:cubicBezTo>
                  <a:pt x="5853683" y="297180"/>
                  <a:pt x="5952438" y="192025"/>
                  <a:pt x="6096913" y="192025"/>
                </a:cubicBezTo>
                <a:close/>
                <a:moveTo>
                  <a:pt x="5068213" y="192025"/>
                </a:moveTo>
                <a:cubicBezTo>
                  <a:pt x="5201716" y="192025"/>
                  <a:pt x="5300471" y="295352"/>
                  <a:pt x="5300471" y="433426"/>
                </a:cubicBezTo>
                <a:cubicBezTo>
                  <a:pt x="5300471" y="452629"/>
                  <a:pt x="5298642" y="470916"/>
                  <a:pt x="5294984" y="488290"/>
                </a:cubicBezTo>
                <a:lnTo>
                  <a:pt x="4970372" y="488290"/>
                </a:lnTo>
                <a:cubicBezTo>
                  <a:pt x="4987746" y="535839"/>
                  <a:pt x="5029809" y="552298"/>
                  <a:pt x="5080100" y="552298"/>
                </a:cubicBezTo>
                <a:cubicBezTo>
                  <a:pt x="5117591" y="552298"/>
                  <a:pt x="5149595" y="537668"/>
                  <a:pt x="5167883" y="517551"/>
                </a:cubicBezTo>
                <a:lnTo>
                  <a:pt x="5277611" y="580644"/>
                </a:lnTo>
                <a:cubicBezTo>
                  <a:pt x="5232805" y="642824"/>
                  <a:pt x="5165139" y="674828"/>
                  <a:pt x="5078272" y="674828"/>
                </a:cubicBezTo>
                <a:cubicBezTo>
                  <a:pt x="4921910" y="674828"/>
                  <a:pt x="4824983" y="569672"/>
                  <a:pt x="4824983" y="433426"/>
                </a:cubicBezTo>
                <a:cubicBezTo>
                  <a:pt x="4824983" y="297180"/>
                  <a:pt x="4923738" y="192025"/>
                  <a:pt x="5068213" y="192025"/>
                </a:cubicBezTo>
                <a:close/>
                <a:moveTo>
                  <a:pt x="4358867" y="192025"/>
                </a:moveTo>
                <a:cubicBezTo>
                  <a:pt x="4432934" y="192025"/>
                  <a:pt x="4498771" y="224943"/>
                  <a:pt x="4537175" y="289865"/>
                </a:cubicBezTo>
                <a:lnTo>
                  <a:pt x="4420132" y="352959"/>
                </a:lnTo>
                <a:cubicBezTo>
                  <a:pt x="4407331" y="329184"/>
                  <a:pt x="4389043" y="312725"/>
                  <a:pt x="4358867" y="312725"/>
                </a:cubicBezTo>
                <a:cubicBezTo>
                  <a:pt x="4335093" y="312725"/>
                  <a:pt x="4320463" y="321869"/>
                  <a:pt x="4320463" y="338328"/>
                </a:cubicBezTo>
                <a:cubicBezTo>
                  <a:pt x="4320463" y="390449"/>
                  <a:pt x="4545405" y="355702"/>
                  <a:pt x="4545405" y="524866"/>
                </a:cubicBezTo>
                <a:cubicBezTo>
                  <a:pt x="4545405" y="630022"/>
                  <a:pt x="4453965" y="674828"/>
                  <a:pt x="4355210" y="674828"/>
                </a:cubicBezTo>
                <a:cubicBezTo>
                  <a:pt x="4263770" y="674828"/>
                  <a:pt x="4194275" y="640081"/>
                  <a:pt x="4158614" y="566014"/>
                </a:cubicBezTo>
                <a:lnTo>
                  <a:pt x="4277486" y="498348"/>
                </a:lnTo>
                <a:cubicBezTo>
                  <a:pt x="4289373" y="533096"/>
                  <a:pt x="4314976" y="552298"/>
                  <a:pt x="4355210" y="552298"/>
                </a:cubicBezTo>
                <a:cubicBezTo>
                  <a:pt x="4388128" y="552298"/>
                  <a:pt x="4404588" y="542240"/>
                  <a:pt x="4404588" y="523952"/>
                </a:cubicBezTo>
                <a:cubicBezTo>
                  <a:pt x="4404588" y="473660"/>
                  <a:pt x="4179645" y="500177"/>
                  <a:pt x="4179645" y="341986"/>
                </a:cubicBezTo>
                <a:cubicBezTo>
                  <a:pt x="4179645" y="242317"/>
                  <a:pt x="4263770" y="192025"/>
                  <a:pt x="4358867" y="192025"/>
                </a:cubicBezTo>
                <a:close/>
                <a:moveTo>
                  <a:pt x="3577818" y="192025"/>
                </a:moveTo>
                <a:cubicBezTo>
                  <a:pt x="3651884" y="192025"/>
                  <a:pt x="3717721" y="224943"/>
                  <a:pt x="3756125" y="289865"/>
                </a:cubicBezTo>
                <a:lnTo>
                  <a:pt x="3639083" y="352959"/>
                </a:lnTo>
                <a:cubicBezTo>
                  <a:pt x="3626281" y="329184"/>
                  <a:pt x="3607993" y="312725"/>
                  <a:pt x="3577818" y="312725"/>
                </a:cubicBezTo>
                <a:cubicBezTo>
                  <a:pt x="3554043" y="312725"/>
                  <a:pt x="3539413" y="321869"/>
                  <a:pt x="3539413" y="338328"/>
                </a:cubicBezTo>
                <a:cubicBezTo>
                  <a:pt x="3539413" y="390449"/>
                  <a:pt x="3764355" y="355702"/>
                  <a:pt x="3764355" y="524866"/>
                </a:cubicBezTo>
                <a:cubicBezTo>
                  <a:pt x="3764355" y="630022"/>
                  <a:pt x="3672915" y="674828"/>
                  <a:pt x="3574160" y="674828"/>
                </a:cubicBezTo>
                <a:cubicBezTo>
                  <a:pt x="3482720" y="674828"/>
                  <a:pt x="3413225" y="640081"/>
                  <a:pt x="3377564" y="566014"/>
                </a:cubicBezTo>
                <a:lnTo>
                  <a:pt x="3496436" y="498348"/>
                </a:lnTo>
                <a:cubicBezTo>
                  <a:pt x="3508323" y="533096"/>
                  <a:pt x="3533926" y="552298"/>
                  <a:pt x="3574160" y="552298"/>
                </a:cubicBezTo>
                <a:cubicBezTo>
                  <a:pt x="3607078" y="552298"/>
                  <a:pt x="3623538" y="542240"/>
                  <a:pt x="3623538" y="523952"/>
                </a:cubicBezTo>
                <a:cubicBezTo>
                  <a:pt x="3623538" y="473660"/>
                  <a:pt x="3398595" y="500177"/>
                  <a:pt x="3398595" y="341986"/>
                </a:cubicBezTo>
                <a:cubicBezTo>
                  <a:pt x="3398595" y="242317"/>
                  <a:pt x="3482720" y="192025"/>
                  <a:pt x="3577818" y="192025"/>
                </a:cubicBezTo>
                <a:close/>
                <a:moveTo>
                  <a:pt x="3086099" y="192025"/>
                </a:moveTo>
                <a:cubicBezTo>
                  <a:pt x="3220516" y="192025"/>
                  <a:pt x="3328415" y="297180"/>
                  <a:pt x="3328415" y="433426"/>
                </a:cubicBezTo>
                <a:cubicBezTo>
                  <a:pt x="3328415" y="569672"/>
                  <a:pt x="3220516" y="674828"/>
                  <a:pt x="3086099" y="674828"/>
                </a:cubicBezTo>
                <a:cubicBezTo>
                  <a:pt x="2951682" y="674828"/>
                  <a:pt x="2843783" y="569672"/>
                  <a:pt x="2843783" y="433426"/>
                </a:cubicBezTo>
                <a:cubicBezTo>
                  <a:pt x="2843783" y="297180"/>
                  <a:pt x="2951682" y="192025"/>
                  <a:pt x="3086099" y="192025"/>
                </a:cubicBezTo>
                <a:close/>
                <a:moveTo>
                  <a:pt x="2600324" y="192025"/>
                </a:moveTo>
                <a:cubicBezTo>
                  <a:pt x="2689021" y="192025"/>
                  <a:pt x="2767659" y="238659"/>
                  <a:pt x="2806979" y="309068"/>
                </a:cubicBezTo>
                <a:lnTo>
                  <a:pt x="2687192" y="378562"/>
                </a:lnTo>
                <a:cubicBezTo>
                  <a:pt x="2671647" y="346558"/>
                  <a:pt x="2638729" y="327356"/>
                  <a:pt x="2598495" y="327356"/>
                </a:cubicBezTo>
                <a:cubicBezTo>
                  <a:pt x="2539059" y="327356"/>
                  <a:pt x="2495168" y="370332"/>
                  <a:pt x="2495168" y="433426"/>
                </a:cubicBezTo>
                <a:cubicBezTo>
                  <a:pt x="2495168" y="496520"/>
                  <a:pt x="2539059" y="539496"/>
                  <a:pt x="2598495" y="539496"/>
                </a:cubicBezTo>
                <a:cubicBezTo>
                  <a:pt x="2638729" y="539496"/>
                  <a:pt x="2672562" y="520294"/>
                  <a:pt x="2687192" y="488290"/>
                </a:cubicBezTo>
                <a:lnTo>
                  <a:pt x="2806979" y="556870"/>
                </a:lnTo>
                <a:cubicBezTo>
                  <a:pt x="2767659" y="628193"/>
                  <a:pt x="2689935" y="674828"/>
                  <a:pt x="2600324" y="674828"/>
                </a:cubicBezTo>
                <a:cubicBezTo>
                  <a:pt x="2461335" y="674828"/>
                  <a:pt x="2358008" y="569672"/>
                  <a:pt x="2358008" y="433426"/>
                </a:cubicBezTo>
                <a:cubicBezTo>
                  <a:pt x="2358008" y="297180"/>
                  <a:pt x="2461335" y="192025"/>
                  <a:pt x="2600324" y="192025"/>
                </a:cubicBezTo>
                <a:close/>
                <a:moveTo>
                  <a:pt x="1891893" y="192025"/>
                </a:moveTo>
                <a:cubicBezTo>
                  <a:pt x="1965959" y="192025"/>
                  <a:pt x="2031796" y="224943"/>
                  <a:pt x="2070201" y="289865"/>
                </a:cubicBezTo>
                <a:lnTo>
                  <a:pt x="1953158" y="352959"/>
                </a:lnTo>
                <a:cubicBezTo>
                  <a:pt x="1940356" y="329184"/>
                  <a:pt x="1922068" y="312725"/>
                  <a:pt x="1891893" y="312725"/>
                </a:cubicBezTo>
                <a:cubicBezTo>
                  <a:pt x="1868118" y="312725"/>
                  <a:pt x="1853488" y="321869"/>
                  <a:pt x="1853488" y="338328"/>
                </a:cubicBezTo>
                <a:cubicBezTo>
                  <a:pt x="1853488" y="390449"/>
                  <a:pt x="2078430" y="355702"/>
                  <a:pt x="2078430" y="524866"/>
                </a:cubicBezTo>
                <a:cubicBezTo>
                  <a:pt x="2078430" y="630022"/>
                  <a:pt x="1986990" y="674828"/>
                  <a:pt x="1888235" y="674828"/>
                </a:cubicBezTo>
                <a:cubicBezTo>
                  <a:pt x="1796795" y="674828"/>
                  <a:pt x="1727301" y="640081"/>
                  <a:pt x="1691639" y="566014"/>
                </a:cubicBezTo>
                <a:lnTo>
                  <a:pt x="1810511" y="498348"/>
                </a:lnTo>
                <a:cubicBezTo>
                  <a:pt x="1822398" y="533096"/>
                  <a:pt x="1848001" y="552298"/>
                  <a:pt x="1888235" y="552298"/>
                </a:cubicBezTo>
                <a:cubicBezTo>
                  <a:pt x="1921154" y="552298"/>
                  <a:pt x="1937613" y="542240"/>
                  <a:pt x="1937613" y="523952"/>
                </a:cubicBezTo>
                <a:cubicBezTo>
                  <a:pt x="1937613" y="473660"/>
                  <a:pt x="1712671" y="500177"/>
                  <a:pt x="1712671" y="341986"/>
                </a:cubicBezTo>
                <a:cubicBezTo>
                  <a:pt x="1712671" y="242317"/>
                  <a:pt x="1796795" y="192025"/>
                  <a:pt x="1891893" y="192025"/>
                </a:cubicBezTo>
                <a:close/>
                <a:moveTo>
                  <a:pt x="4011929" y="76810"/>
                </a:moveTo>
                <a:lnTo>
                  <a:pt x="4011929" y="204826"/>
                </a:lnTo>
                <a:lnTo>
                  <a:pt x="4106112" y="204826"/>
                </a:lnTo>
                <a:lnTo>
                  <a:pt x="4106112" y="336500"/>
                </a:lnTo>
                <a:lnTo>
                  <a:pt x="4011929" y="336500"/>
                </a:lnTo>
                <a:lnTo>
                  <a:pt x="4011929" y="498348"/>
                </a:lnTo>
                <a:cubicBezTo>
                  <a:pt x="4011929" y="537668"/>
                  <a:pt x="4045762" y="541325"/>
                  <a:pt x="4106112" y="537668"/>
                </a:cubicBezTo>
                <a:lnTo>
                  <a:pt x="4106112" y="662026"/>
                </a:lnTo>
                <a:cubicBezTo>
                  <a:pt x="3926890" y="680314"/>
                  <a:pt x="3874769" y="626365"/>
                  <a:pt x="3874769" y="498348"/>
                </a:cubicBezTo>
                <a:lnTo>
                  <a:pt x="3874769" y="336500"/>
                </a:lnTo>
                <a:lnTo>
                  <a:pt x="3801617" y="336500"/>
                </a:lnTo>
                <a:lnTo>
                  <a:pt x="3801617" y="204826"/>
                </a:lnTo>
                <a:lnTo>
                  <a:pt x="3874769" y="204826"/>
                </a:lnTo>
                <a:lnTo>
                  <a:pt x="3874769" y="117958"/>
                </a:lnTo>
                <a:close/>
                <a:moveTo>
                  <a:pt x="952119" y="21946"/>
                </a:moveTo>
                <a:lnTo>
                  <a:pt x="1089279" y="21946"/>
                </a:lnTo>
                <a:lnTo>
                  <a:pt x="1089279" y="247803"/>
                </a:lnTo>
                <a:cubicBezTo>
                  <a:pt x="1113967" y="213970"/>
                  <a:pt x="1159688" y="192025"/>
                  <a:pt x="1220038" y="192025"/>
                </a:cubicBezTo>
                <a:cubicBezTo>
                  <a:pt x="1312392" y="192025"/>
                  <a:pt x="1391031" y="257861"/>
                  <a:pt x="1391031" y="381305"/>
                </a:cubicBezTo>
                <a:lnTo>
                  <a:pt x="1391031" y="662026"/>
                </a:lnTo>
                <a:lnTo>
                  <a:pt x="1253871" y="662026"/>
                </a:lnTo>
                <a:lnTo>
                  <a:pt x="1253871" y="401422"/>
                </a:lnTo>
                <a:cubicBezTo>
                  <a:pt x="1253871" y="344729"/>
                  <a:pt x="1218209" y="318212"/>
                  <a:pt x="1174318" y="318212"/>
                </a:cubicBezTo>
                <a:cubicBezTo>
                  <a:pt x="1124026" y="318212"/>
                  <a:pt x="1089279" y="347472"/>
                  <a:pt x="1089279" y="412395"/>
                </a:cubicBezTo>
                <a:lnTo>
                  <a:pt x="1089279" y="662026"/>
                </a:lnTo>
                <a:lnTo>
                  <a:pt x="952119" y="662026"/>
                </a:lnTo>
                <a:close/>
                <a:moveTo>
                  <a:pt x="415670" y="21946"/>
                </a:moveTo>
                <a:lnTo>
                  <a:pt x="891158" y="21946"/>
                </a:lnTo>
                <a:lnTo>
                  <a:pt x="891158" y="162764"/>
                </a:lnTo>
                <a:lnTo>
                  <a:pt x="726567" y="162764"/>
                </a:lnTo>
                <a:lnTo>
                  <a:pt x="726567" y="662026"/>
                </a:lnTo>
                <a:lnTo>
                  <a:pt x="580262" y="662026"/>
                </a:lnTo>
                <a:lnTo>
                  <a:pt x="580262" y="162764"/>
                </a:lnTo>
                <a:lnTo>
                  <a:pt x="415670" y="162764"/>
                </a:lnTo>
                <a:close/>
                <a:moveTo>
                  <a:pt x="256031" y="21946"/>
                </a:moveTo>
                <a:lnTo>
                  <a:pt x="365759" y="21946"/>
                </a:lnTo>
                <a:lnTo>
                  <a:pt x="329183" y="291694"/>
                </a:lnTo>
                <a:lnTo>
                  <a:pt x="182879" y="291694"/>
                </a:lnTo>
                <a:close/>
                <a:moveTo>
                  <a:pt x="73152" y="21946"/>
                </a:moveTo>
                <a:lnTo>
                  <a:pt x="182879" y="21946"/>
                </a:lnTo>
                <a:lnTo>
                  <a:pt x="146303" y="291694"/>
                </a:lnTo>
                <a:lnTo>
                  <a:pt x="0" y="291694"/>
                </a:lnTo>
                <a:close/>
                <a:moveTo>
                  <a:pt x="1554098" y="0"/>
                </a:moveTo>
                <a:cubicBezTo>
                  <a:pt x="1598904" y="0"/>
                  <a:pt x="1636395" y="37491"/>
                  <a:pt x="1636395" y="82297"/>
                </a:cubicBezTo>
                <a:cubicBezTo>
                  <a:pt x="1636395" y="127102"/>
                  <a:pt x="1598904" y="164593"/>
                  <a:pt x="1554098" y="164593"/>
                </a:cubicBezTo>
                <a:cubicBezTo>
                  <a:pt x="1509293" y="164593"/>
                  <a:pt x="1471803" y="127102"/>
                  <a:pt x="1471803" y="82297"/>
                </a:cubicBezTo>
                <a:cubicBezTo>
                  <a:pt x="1471803" y="37491"/>
                  <a:pt x="1509293" y="0"/>
                  <a:pt x="1554098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8" name="Google Shape;89;p13" hidden="1">
            <a:extLst>
              <a:ext uri="{FF2B5EF4-FFF2-40B4-BE49-F238E27FC236}">
                <a16:creationId xmlns:a16="http://schemas.microsoft.com/office/drawing/2014/main" id="{78EE0487-E289-9A4C-B42F-2144EB19E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935678"/>
            <a:ext cx="10357023" cy="283766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And that is why the New Republican Tax Reform is</a:t>
            </a:r>
            <a:endParaRPr sz="7200"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[T2O] Google Shape;90;p13">
            <a:extLst>
              <a:ext uri="{FF2B5EF4-FFF2-40B4-BE49-F238E27FC236}">
                <a16:creationId xmlns:a16="http://schemas.microsoft.com/office/drawing/2014/main" id="{A82925E5-5EB3-F24B-A802-0826A282C19C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[T2O] Google Shape;89;p13">
            <a:extLst>
              <a:ext uri="{FF2B5EF4-FFF2-40B4-BE49-F238E27FC236}">
                <a16:creationId xmlns:a16="http://schemas.microsoft.com/office/drawing/2014/main" id="{F9CF892F-B72B-094B-9D6F-906514E578CB}"/>
              </a:ext>
            </a:extLst>
          </p:cNvPr>
          <p:cNvSpPr/>
          <p:nvPr/>
        </p:nvSpPr>
        <p:spPr>
          <a:xfrm>
            <a:off x="5071855" y="2794721"/>
            <a:ext cx="4235577" cy="665683"/>
          </a:xfrm>
          <a:custGeom>
            <a:avLst/>
            <a:gdLst/>
            <a:ahLst/>
            <a:cxnLst/>
            <a:rect l="l" t="t" r="r" b="b"/>
            <a:pathLst>
              <a:path w="4235577" h="665683">
                <a:moveTo>
                  <a:pt x="4148709" y="491947"/>
                </a:moveTo>
                <a:cubicBezTo>
                  <a:pt x="4196258" y="491947"/>
                  <a:pt x="4235577" y="531266"/>
                  <a:pt x="4235577" y="578815"/>
                </a:cubicBezTo>
                <a:cubicBezTo>
                  <a:pt x="4235577" y="626364"/>
                  <a:pt x="4196258" y="665683"/>
                  <a:pt x="4148709" y="665683"/>
                </a:cubicBezTo>
                <a:cubicBezTo>
                  <a:pt x="4101161" y="665683"/>
                  <a:pt x="4061841" y="626364"/>
                  <a:pt x="4061841" y="578815"/>
                </a:cubicBezTo>
                <a:cubicBezTo>
                  <a:pt x="4061841" y="531266"/>
                  <a:pt x="4101161" y="491947"/>
                  <a:pt x="4148709" y="491947"/>
                </a:cubicBezTo>
                <a:close/>
                <a:moveTo>
                  <a:pt x="897636" y="393192"/>
                </a:moveTo>
                <a:lnTo>
                  <a:pt x="897636" y="515721"/>
                </a:lnTo>
                <a:lnTo>
                  <a:pt x="1020166" y="515721"/>
                </a:lnTo>
                <a:cubicBezTo>
                  <a:pt x="1056742" y="515721"/>
                  <a:pt x="1080517" y="490118"/>
                  <a:pt x="1080517" y="454456"/>
                </a:cubicBezTo>
                <a:cubicBezTo>
                  <a:pt x="1080517" y="418795"/>
                  <a:pt x="1056742" y="393192"/>
                  <a:pt x="1020166" y="393192"/>
                </a:cubicBezTo>
                <a:close/>
                <a:moveTo>
                  <a:pt x="897636" y="149961"/>
                </a:moveTo>
                <a:lnTo>
                  <a:pt x="897636" y="263347"/>
                </a:lnTo>
                <a:lnTo>
                  <a:pt x="1001878" y="263347"/>
                </a:lnTo>
                <a:cubicBezTo>
                  <a:pt x="1034796" y="263347"/>
                  <a:pt x="1057656" y="239572"/>
                  <a:pt x="1057656" y="206654"/>
                </a:cubicBezTo>
                <a:cubicBezTo>
                  <a:pt x="1057656" y="173736"/>
                  <a:pt x="1035711" y="149961"/>
                  <a:pt x="1001878" y="149961"/>
                </a:cubicBezTo>
                <a:close/>
                <a:moveTo>
                  <a:pt x="332842" y="142646"/>
                </a:moveTo>
                <a:cubicBezTo>
                  <a:pt x="228600" y="142646"/>
                  <a:pt x="146304" y="218541"/>
                  <a:pt x="146304" y="332841"/>
                </a:cubicBezTo>
                <a:cubicBezTo>
                  <a:pt x="146304" y="447141"/>
                  <a:pt x="228600" y="523036"/>
                  <a:pt x="332842" y="523036"/>
                </a:cubicBezTo>
                <a:cubicBezTo>
                  <a:pt x="437083" y="523036"/>
                  <a:pt x="519380" y="447141"/>
                  <a:pt x="519380" y="332841"/>
                </a:cubicBezTo>
                <a:cubicBezTo>
                  <a:pt x="519380" y="218541"/>
                  <a:pt x="437083" y="142646"/>
                  <a:pt x="332842" y="142646"/>
                </a:cubicBezTo>
                <a:close/>
                <a:moveTo>
                  <a:pt x="3589781" y="12801"/>
                </a:moveTo>
                <a:lnTo>
                  <a:pt x="3987546" y="12801"/>
                </a:lnTo>
                <a:lnTo>
                  <a:pt x="3987546" y="153619"/>
                </a:lnTo>
                <a:lnTo>
                  <a:pt x="3736086" y="153619"/>
                </a:lnTo>
                <a:lnTo>
                  <a:pt x="3736086" y="259689"/>
                </a:lnTo>
                <a:lnTo>
                  <a:pt x="3964686" y="259689"/>
                </a:lnTo>
                <a:lnTo>
                  <a:pt x="3964686" y="398678"/>
                </a:lnTo>
                <a:lnTo>
                  <a:pt x="3736086" y="398678"/>
                </a:lnTo>
                <a:lnTo>
                  <a:pt x="3736086" y="512064"/>
                </a:lnTo>
                <a:lnTo>
                  <a:pt x="3992118" y="512064"/>
                </a:lnTo>
                <a:lnTo>
                  <a:pt x="3992118" y="652881"/>
                </a:lnTo>
                <a:lnTo>
                  <a:pt x="3589781" y="652881"/>
                </a:lnTo>
                <a:close/>
                <a:moveTo>
                  <a:pt x="2980182" y="12801"/>
                </a:moveTo>
                <a:lnTo>
                  <a:pt x="3089910" y="12801"/>
                </a:lnTo>
                <a:lnTo>
                  <a:pt x="3336798" y="360273"/>
                </a:lnTo>
                <a:lnTo>
                  <a:pt x="3336798" y="12801"/>
                </a:lnTo>
                <a:lnTo>
                  <a:pt x="3483102" y="12801"/>
                </a:lnTo>
                <a:lnTo>
                  <a:pt x="3483102" y="652881"/>
                </a:lnTo>
                <a:lnTo>
                  <a:pt x="3373374" y="652881"/>
                </a:lnTo>
                <a:lnTo>
                  <a:pt x="3126486" y="305409"/>
                </a:lnTo>
                <a:lnTo>
                  <a:pt x="3126486" y="652881"/>
                </a:lnTo>
                <a:lnTo>
                  <a:pt x="2980182" y="652881"/>
                </a:lnTo>
                <a:close/>
                <a:moveTo>
                  <a:pt x="2494407" y="12801"/>
                </a:moveTo>
                <a:lnTo>
                  <a:pt x="2892171" y="12801"/>
                </a:lnTo>
                <a:lnTo>
                  <a:pt x="2892171" y="153619"/>
                </a:lnTo>
                <a:lnTo>
                  <a:pt x="2640711" y="153619"/>
                </a:lnTo>
                <a:lnTo>
                  <a:pt x="2640711" y="259689"/>
                </a:lnTo>
                <a:lnTo>
                  <a:pt x="2869311" y="259689"/>
                </a:lnTo>
                <a:lnTo>
                  <a:pt x="2869311" y="398678"/>
                </a:lnTo>
                <a:lnTo>
                  <a:pt x="2640711" y="398678"/>
                </a:lnTo>
                <a:lnTo>
                  <a:pt x="2640711" y="512064"/>
                </a:lnTo>
                <a:lnTo>
                  <a:pt x="2896743" y="512064"/>
                </a:lnTo>
                <a:lnTo>
                  <a:pt x="2896743" y="652881"/>
                </a:lnTo>
                <a:lnTo>
                  <a:pt x="2494407" y="652881"/>
                </a:lnTo>
                <a:close/>
                <a:moveTo>
                  <a:pt x="751332" y="12801"/>
                </a:moveTo>
                <a:lnTo>
                  <a:pt x="1001878" y="12801"/>
                </a:lnTo>
                <a:cubicBezTo>
                  <a:pt x="1113435" y="12801"/>
                  <a:pt x="1203960" y="85039"/>
                  <a:pt x="1203960" y="195681"/>
                </a:cubicBezTo>
                <a:cubicBezTo>
                  <a:pt x="1203960" y="248716"/>
                  <a:pt x="1182929" y="290779"/>
                  <a:pt x="1148182" y="320954"/>
                </a:cubicBezTo>
                <a:cubicBezTo>
                  <a:pt x="1195731" y="351129"/>
                  <a:pt x="1226820" y="400507"/>
                  <a:pt x="1226820" y="465429"/>
                </a:cubicBezTo>
                <a:cubicBezTo>
                  <a:pt x="1226820" y="578815"/>
                  <a:pt x="1134466" y="652881"/>
                  <a:pt x="1020166" y="652881"/>
                </a:cubicBezTo>
                <a:lnTo>
                  <a:pt x="751332" y="652881"/>
                </a:lnTo>
                <a:close/>
                <a:moveTo>
                  <a:pt x="2142592" y="0"/>
                </a:moveTo>
                <a:cubicBezTo>
                  <a:pt x="2258721" y="0"/>
                  <a:pt x="2361133" y="57607"/>
                  <a:pt x="2416912" y="148132"/>
                </a:cubicBezTo>
                <a:lnTo>
                  <a:pt x="2290725" y="221284"/>
                </a:lnTo>
                <a:cubicBezTo>
                  <a:pt x="2262378" y="171907"/>
                  <a:pt x="2207514" y="142646"/>
                  <a:pt x="2142592" y="142646"/>
                </a:cubicBezTo>
                <a:cubicBezTo>
                  <a:pt x="2029206" y="142646"/>
                  <a:pt x="1956054" y="218541"/>
                  <a:pt x="1956054" y="332841"/>
                </a:cubicBezTo>
                <a:cubicBezTo>
                  <a:pt x="1956054" y="447141"/>
                  <a:pt x="2029206" y="523036"/>
                  <a:pt x="2142592" y="523036"/>
                </a:cubicBezTo>
                <a:cubicBezTo>
                  <a:pt x="2207514" y="523036"/>
                  <a:pt x="2263293" y="493776"/>
                  <a:pt x="2290725" y="444398"/>
                </a:cubicBezTo>
                <a:lnTo>
                  <a:pt x="2416912" y="517550"/>
                </a:lnTo>
                <a:cubicBezTo>
                  <a:pt x="2362048" y="608076"/>
                  <a:pt x="2259635" y="665683"/>
                  <a:pt x="2142592" y="665683"/>
                </a:cubicBezTo>
                <a:cubicBezTo>
                  <a:pt x="1949654" y="665683"/>
                  <a:pt x="1809750" y="521208"/>
                  <a:pt x="1809750" y="332841"/>
                </a:cubicBezTo>
                <a:cubicBezTo>
                  <a:pt x="1809750" y="144475"/>
                  <a:pt x="1949654" y="0"/>
                  <a:pt x="2142592" y="0"/>
                </a:cubicBezTo>
                <a:close/>
                <a:moveTo>
                  <a:pt x="1513180" y="0"/>
                </a:moveTo>
                <a:cubicBezTo>
                  <a:pt x="1618336" y="0"/>
                  <a:pt x="1700632" y="50292"/>
                  <a:pt x="1747266" y="144475"/>
                </a:cubicBezTo>
                <a:lnTo>
                  <a:pt x="1623822" y="216712"/>
                </a:lnTo>
                <a:cubicBezTo>
                  <a:pt x="1601877" y="170992"/>
                  <a:pt x="1571702" y="142646"/>
                  <a:pt x="1513180" y="142646"/>
                </a:cubicBezTo>
                <a:cubicBezTo>
                  <a:pt x="1467460" y="142646"/>
                  <a:pt x="1444600" y="165506"/>
                  <a:pt x="1444600" y="191109"/>
                </a:cubicBezTo>
                <a:cubicBezTo>
                  <a:pt x="1444600" y="220370"/>
                  <a:pt x="1460145" y="240487"/>
                  <a:pt x="1559815" y="270662"/>
                </a:cubicBezTo>
                <a:cubicBezTo>
                  <a:pt x="1656741" y="299923"/>
                  <a:pt x="1765554" y="333756"/>
                  <a:pt x="1765554" y="469087"/>
                </a:cubicBezTo>
                <a:cubicBezTo>
                  <a:pt x="1765554" y="592531"/>
                  <a:pt x="1666799" y="665683"/>
                  <a:pt x="1527810" y="665683"/>
                </a:cubicBezTo>
                <a:cubicBezTo>
                  <a:pt x="1393393" y="665683"/>
                  <a:pt x="1307440" y="601675"/>
                  <a:pt x="1271778" y="507492"/>
                </a:cubicBezTo>
                <a:lnTo>
                  <a:pt x="1397965" y="434340"/>
                </a:lnTo>
                <a:cubicBezTo>
                  <a:pt x="1420825" y="487375"/>
                  <a:pt x="1460145" y="523036"/>
                  <a:pt x="1532382" y="523036"/>
                </a:cubicBezTo>
                <a:cubicBezTo>
                  <a:pt x="1601877" y="523036"/>
                  <a:pt x="1619251" y="495604"/>
                  <a:pt x="1619251" y="470916"/>
                </a:cubicBezTo>
                <a:cubicBezTo>
                  <a:pt x="1619251" y="431596"/>
                  <a:pt x="1582674" y="416052"/>
                  <a:pt x="1486662" y="389534"/>
                </a:cubicBezTo>
                <a:cubicBezTo>
                  <a:pt x="1391565" y="363016"/>
                  <a:pt x="1298296" y="317296"/>
                  <a:pt x="1298296" y="194767"/>
                </a:cubicBezTo>
                <a:cubicBezTo>
                  <a:pt x="1298296" y="71323"/>
                  <a:pt x="1402538" y="0"/>
                  <a:pt x="1513180" y="0"/>
                </a:cubicBezTo>
                <a:close/>
                <a:moveTo>
                  <a:pt x="332842" y="0"/>
                </a:moveTo>
                <a:cubicBezTo>
                  <a:pt x="516636" y="0"/>
                  <a:pt x="665683" y="144475"/>
                  <a:pt x="665683" y="332841"/>
                </a:cubicBezTo>
                <a:cubicBezTo>
                  <a:pt x="665683" y="521208"/>
                  <a:pt x="516636" y="665683"/>
                  <a:pt x="332842" y="665683"/>
                </a:cubicBezTo>
                <a:cubicBezTo>
                  <a:pt x="149048" y="665683"/>
                  <a:pt x="0" y="521208"/>
                  <a:pt x="0" y="332841"/>
                </a:cubicBezTo>
                <a:cubicBezTo>
                  <a:pt x="0" y="144475"/>
                  <a:pt x="149048" y="0"/>
                  <a:pt x="332842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8DB9E911-8DE2-3B47-9B6E-547A75454209}"/>
              </a:ext>
            </a:extLst>
          </p:cNvPr>
          <p:cNvSpPr/>
          <p:nvPr/>
        </p:nvSpPr>
        <p:spPr>
          <a:xfrm>
            <a:off x="929624" y="1032977"/>
            <a:ext cx="8685656" cy="2427427"/>
          </a:xfrm>
          <a:custGeom>
            <a:avLst/>
            <a:gdLst/>
            <a:ahLst/>
            <a:cxnLst/>
            <a:rect l="l" t="t" r="r" b="b"/>
            <a:pathLst>
              <a:path w="8685656" h="2427427">
                <a:moveTo>
                  <a:pt x="1669922" y="2078126"/>
                </a:moveTo>
                <a:cubicBezTo>
                  <a:pt x="1610486" y="2078126"/>
                  <a:pt x="1564767" y="2121103"/>
                  <a:pt x="1564767" y="2186025"/>
                </a:cubicBezTo>
                <a:cubicBezTo>
                  <a:pt x="1564767" y="2250948"/>
                  <a:pt x="1610486" y="2293924"/>
                  <a:pt x="1669922" y="2293924"/>
                </a:cubicBezTo>
                <a:cubicBezTo>
                  <a:pt x="1729358" y="2293924"/>
                  <a:pt x="1775078" y="2250948"/>
                  <a:pt x="1775078" y="2186025"/>
                </a:cubicBezTo>
                <a:cubicBezTo>
                  <a:pt x="1775078" y="2121103"/>
                  <a:pt x="1729358" y="2078126"/>
                  <a:pt x="1669922" y="2078126"/>
                </a:cubicBezTo>
                <a:close/>
                <a:moveTo>
                  <a:pt x="831722" y="2066239"/>
                </a:moveTo>
                <a:cubicBezTo>
                  <a:pt x="779602" y="2066239"/>
                  <a:pt x="744854" y="2091842"/>
                  <a:pt x="732053" y="2138476"/>
                </a:cubicBezTo>
                <a:lnTo>
                  <a:pt x="928649" y="2138476"/>
                </a:lnTo>
                <a:cubicBezTo>
                  <a:pt x="914018" y="2085441"/>
                  <a:pt x="872870" y="2066239"/>
                  <a:pt x="831722" y="2066239"/>
                </a:cubicBezTo>
                <a:close/>
                <a:moveTo>
                  <a:pt x="3326891" y="1957425"/>
                </a:moveTo>
                <a:lnTo>
                  <a:pt x="3464051" y="1957425"/>
                </a:lnTo>
                <a:lnTo>
                  <a:pt x="3464051" y="2414625"/>
                </a:lnTo>
                <a:lnTo>
                  <a:pt x="3326891" y="2414625"/>
                </a:lnTo>
                <a:close/>
                <a:moveTo>
                  <a:pt x="2267711" y="1948281"/>
                </a:moveTo>
                <a:lnTo>
                  <a:pt x="2267711" y="2103729"/>
                </a:lnTo>
                <a:cubicBezTo>
                  <a:pt x="2211018" y="2094585"/>
                  <a:pt x="2130551" y="2117445"/>
                  <a:pt x="2130551" y="2207971"/>
                </a:cubicBezTo>
                <a:lnTo>
                  <a:pt x="2130551" y="2414625"/>
                </a:lnTo>
                <a:lnTo>
                  <a:pt x="1993391" y="2414625"/>
                </a:lnTo>
                <a:lnTo>
                  <a:pt x="1993391" y="1957425"/>
                </a:lnTo>
                <a:lnTo>
                  <a:pt x="2130551" y="1957425"/>
                </a:lnTo>
                <a:lnTo>
                  <a:pt x="2130551" y="2038807"/>
                </a:lnTo>
                <a:cubicBezTo>
                  <a:pt x="2148839" y="1977542"/>
                  <a:pt x="2210104" y="1948281"/>
                  <a:pt x="2267711" y="1948281"/>
                </a:cubicBezTo>
                <a:close/>
                <a:moveTo>
                  <a:pt x="3733266" y="1944624"/>
                </a:moveTo>
                <a:cubicBezTo>
                  <a:pt x="3807332" y="1944624"/>
                  <a:pt x="3873168" y="1977542"/>
                  <a:pt x="3911573" y="2042464"/>
                </a:cubicBezTo>
                <a:lnTo>
                  <a:pt x="3794530" y="2105558"/>
                </a:lnTo>
                <a:cubicBezTo>
                  <a:pt x="3781729" y="2081784"/>
                  <a:pt x="3763441" y="2065324"/>
                  <a:pt x="3733266" y="2065324"/>
                </a:cubicBezTo>
                <a:cubicBezTo>
                  <a:pt x="3709491" y="2065324"/>
                  <a:pt x="3694861" y="2074468"/>
                  <a:pt x="3694861" y="2090928"/>
                </a:cubicBezTo>
                <a:cubicBezTo>
                  <a:pt x="3694861" y="2143048"/>
                  <a:pt x="3919803" y="2108301"/>
                  <a:pt x="3919803" y="2277465"/>
                </a:cubicBezTo>
                <a:cubicBezTo>
                  <a:pt x="3919803" y="2382621"/>
                  <a:pt x="3828363" y="2427427"/>
                  <a:pt x="3729608" y="2427427"/>
                </a:cubicBezTo>
                <a:cubicBezTo>
                  <a:pt x="3638168" y="2427427"/>
                  <a:pt x="3568674" y="2392680"/>
                  <a:pt x="3533012" y="2318613"/>
                </a:cubicBezTo>
                <a:lnTo>
                  <a:pt x="3651884" y="2250948"/>
                </a:lnTo>
                <a:cubicBezTo>
                  <a:pt x="3663771" y="2285695"/>
                  <a:pt x="3689374" y="2304897"/>
                  <a:pt x="3729608" y="2304897"/>
                </a:cubicBezTo>
                <a:cubicBezTo>
                  <a:pt x="3762526" y="2304897"/>
                  <a:pt x="3778985" y="2294839"/>
                  <a:pt x="3778985" y="2276551"/>
                </a:cubicBezTo>
                <a:cubicBezTo>
                  <a:pt x="3778985" y="2226259"/>
                  <a:pt x="3554043" y="2252776"/>
                  <a:pt x="3554043" y="2094585"/>
                </a:cubicBezTo>
                <a:cubicBezTo>
                  <a:pt x="3554043" y="1994916"/>
                  <a:pt x="3638168" y="1944624"/>
                  <a:pt x="3733266" y="1944624"/>
                </a:cubicBezTo>
                <a:close/>
                <a:moveTo>
                  <a:pt x="2595980" y="1944624"/>
                </a:moveTo>
                <a:cubicBezTo>
                  <a:pt x="2649931" y="1944624"/>
                  <a:pt x="2690164" y="1966569"/>
                  <a:pt x="2715767" y="2004974"/>
                </a:cubicBezTo>
                <a:cubicBezTo>
                  <a:pt x="2741370" y="1968398"/>
                  <a:pt x="2783432" y="1944624"/>
                  <a:pt x="2848355" y="1944624"/>
                </a:cubicBezTo>
                <a:cubicBezTo>
                  <a:pt x="2953511" y="1944624"/>
                  <a:pt x="3022091" y="2019604"/>
                  <a:pt x="3022091" y="2133904"/>
                </a:cubicBezTo>
                <a:lnTo>
                  <a:pt x="3022091" y="2414625"/>
                </a:lnTo>
                <a:lnTo>
                  <a:pt x="2884931" y="2414625"/>
                </a:lnTo>
                <a:lnTo>
                  <a:pt x="2884931" y="2145792"/>
                </a:lnTo>
                <a:cubicBezTo>
                  <a:pt x="2884931" y="2100071"/>
                  <a:pt x="2862986" y="2070811"/>
                  <a:pt x="2819094" y="2070811"/>
                </a:cubicBezTo>
                <a:cubicBezTo>
                  <a:pt x="2773374" y="2070811"/>
                  <a:pt x="2747771" y="2102815"/>
                  <a:pt x="2747771" y="2156764"/>
                </a:cubicBezTo>
                <a:lnTo>
                  <a:pt x="2747771" y="2414625"/>
                </a:lnTo>
                <a:lnTo>
                  <a:pt x="2610611" y="2414625"/>
                </a:lnTo>
                <a:lnTo>
                  <a:pt x="2610611" y="2145792"/>
                </a:lnTo>
                <a:cubicBezTo>
                  <a:pt x="2610611" y="2100071"/>
                  <a:pt x="2588665" y="2070811"/>
                  <a:pt x="2544774" y="2070811"/>
                </a:cubicBezTo>
                <a:cubicBezTo>
                  <a:pt x="2499054" y="2070811"/>
                  <a:pt x="2473451" y="2102815"/>
                  <a:pt x="2473451" y="2156764"/>
                </a:cubicBezTo>
                <a:lnTo>
                  <a:pt x="2473451" y="2414625"/>
                </a:lnTo>
                <a:lnTo>
                  <a:pt x="2336291" y="2414625"/>
                </a:lnTo>
                <a:lnTo>
                  <a:pt x="2336291" y="1957425"/>
                </a:lnTo>
                <a:lnTo>
                  <a:pt x="2473451" y="1957425"/>
                </a:lnTo>
                <a:lnTo>
                  <a:pt x="2473451" y="1999488"/>
                </a:lnTo>
                <a:cubicBezTo>
                  <a:pt x="2494482" y="1968398"/>
                  <a:pt x="2534716" y="1944624"/>
                  <a:pt x="2595980" y="1944624"/>
                </a:cubicBezTo>
                <a:close/>
                <a:moveTo>
                  <a:pt x="1669922" y="1944624"/>
                </a:moveTo>
                <a:cubicBezTo>
                  <a:pt x="1804339" y="1944624"/>
                  <a:pt x="1912238" y="2049780"/>
                  <a:pt x="1912238" y="2186025"/>
                </a:cubicBezTo>
                <a:cubicBezTo>
                  <a:pt x="1912238" y="2322271"/>
                  <a:pt x="1804339" y="2427427"/>
                  <a:pt x="1669922" y="2427427"/>
                </a:cubicBezTo>
                <a:cubicBezTo>
                  <a:pt x="1535506" y="2427427"/>
                  <a:pt x="1427607" y="2322271"/>
                  <a:pt x="1427607" y="2186025"/>
                </a:cubicBezTo>
                <a:cubicBezTo>
                  <a:pt x="1427607" y="2049780"/>
                  <a:pt x="1535506" y="1944624"/>
                  <a:pt x="1669922" y="1944624"/>
                </a:cubicBezTo>
                <a:close/>
                <a:moveTo>
                  <a:pt x="832637" y="1944624"/>
                </a:moveTo>
                <a:cubicBezTo>
                  <a:pt x="966139" y="1944624"/>
                  <a:pt x="1064894" y="2047951"/>
                  <a:pt x="1064894" y="2186025"/>
                </a:cubicBezTo>
                <a:cubicBezTo>
                  <a:pt x="1064894" y="2205228"/>
                  <a:pt x="1063066" y="2223516"/>
                  <a:pt x="1059408" y="2240889"/>
                </a:cubicBezTo>
                <a:lnTo>
                  <a:pt x="734796" y="2240889"/>
                </a:lnTo>
                <a:cubicBezTo>
                  <a:pt x="752170" y="2288438"/>
                  <a:pt x="794232" y="2304897"/>
                  <a:pt x="844524" y="2304897"/>
                </a:cubicBezTo>
                <a:cubicBezTo>
                  <a:pt x="882014" y="2304897"/>
                  <a:pt x="914018" y="2290267"/>
                  <a:pt x="932306" y="2270150"/>
                </a:cubicBezTo>
                <a:lnTo>
                  <a:pt x="1042034" y="2333244"/>
                </a:lnTo>
                <a:cubicBezTo>
                  <a:pt x="997229" y="2395423"/>
                  <a:pt x="929563" y="2427427"/>
                  <a:pt x="842695" y="2427427"/>
                </a:cubicBezTo>
                <a:cubicBezTo>
                  <a:pt x="686333" y="2427427"/>
                  <a:pt x="589406" y="2322271"/>
                  <a:pt x="589406" y="2186025"/>
                </a:cubicBezTo>
                <a:cubicBezTo>
                  <a:pt x="589406" y="2049780"/>
                  <a:pt x="688162" y="1944624"/>
                  <a:pt x="832637" y="1944624"/>
                </a:cubicBezTo>
                <a:close/>
                <a:moveTo>
                  <a:pt x="201167" y="1911705"/>
                </a:moveTo>
                <a:lnTo>
                  <a:pt x="201167" y="2076297"/>
                </a:lnTo>
                <a:lnTo>
                  <a:pt x="310895" y="2076297"/>
                </a:lnTo>
                <a:cubicBezTo>
                  <a:pt x="351129" y="2076297"/>
                  <a:pt x="384048" y="2040636"/>
                  <a:pt x="384048" y="1994001"/>
                </a:cubicBezTo>
                <a:cubicBezTo>
                  <a:pt x="384048" y="1947367"/>
                  <a:pt x="351129" y="1911705"/>
                  <a:pt x="310895" y="1911705"/>
                </a:cubicBezTo>
                <a:close/>
                <a:moveTo>
                  <a:pt x="54863" y="1774545"/>
                </a:moveTo>
                <a:lnTo>
                  <a:pt x="310895" y="1774545"/>
                </a:lnTo>
                <a:cubicBezTo>
                  <a:pt x="432511" y="1774545"/>
                  <a:pt x="530351" y="1872386"/>
                  <a:pt x="530351" y="1994001"/>
                </a:cubicBezTo>
                <a:cubicBezTo>
                  <a:pt x="530351" y="2072640"/>
                  <a:pt x="482803" y="2143963"/>
                  <a:pt x="412394" y="2179624"/>
                </a:cubicBezTo>
                <a:lnTo>
                  <a:pt x="548639" y="2414625"/>
                </a:lnTo>
                <a:lnTo>
                  <a:pt x="391363" y="2414625"/>
                </a:lnTo>
                <a:lnTo>
                  <a:pt x="270662" y="2204313"/>
                </a:lnTo>
                <a:lnTo>
                  <a:pt x="201167" y="2204313"/>
                </a:lnTo>
                <a:lnTo>
                  <a:pt x="201167" y="2414625"/>
                </a:lnTo>
                <a:lnTo>
                  <a:pt x="54863" y="2414625"/>
                </a:lnTo>
                <a:close/>
                <a:moveTo>
                  <a:pt x="1369617" y="1761028"/>
                </a:moveTo>
                <a:cubicBezTo>
                  <a:pt x="1378470" y="1760936"/>
                  <a:pt x="1387639" y="1761172"/>
                  <a:pt x="1397127" y="1761744"/>
                </a:cubicBezTo>
                <a:lnTo>
                  <a:pt x="1397127" y="1893417"/>
                </a:lnTo>
                <a:cubicBezTo>
                  <a:pt x="1345920" y="1888845"/>
                  <a:pt x="1312087" y="1904390"/>
                  <a:pt x="1312087" y="1957425"/>
                </a:cubicBezTo>
                <a:lnTo>
                  <a:pt x="1397127" y="1957425"/>
                </a:lnTo>
                <a:lnTo>
                  <a:pt x="1397127" y="2089099"/>
                </a:lnTo>
                <a:lnTo>
                  <a:pt x="1312087" y="2089099"/>
                </a:lnTo>
                <a:lnTo>
                  <a:pt x="1312087" y="2414625"/>
                </a:lnTo>
                <a:lnTo>
                  <a:pt x="1174927" y="2414625"/>
                </a:lnTo>
                <a:lnTo>
                  <a:pt x="1174927" y="2089099"/>
                </a:lnTo>
                <a:lnTo>
                  <a:pt x="1113663" y="2089099"/>
                </a:lnTo>
                <a:lnTo>
                  <a:pt x="1113663" y="1957425"/>
                </a:lnTo>
                <a:lnTo>
                  <a:pt x="1174927" y="1957425"/>
                </a:lnTo>
                <a:cubicBezTo>
                  <a:pt x="1174927" y="1837410"/>
                  <a:pt x="1236810" y="1762401"/>
                  <a:pt x="1369617" y="1761028"/>
                </a:cubicBezTo>
                <a:close/>
                <a:moveTo>
                  <a:pt x="3395471" y="1752600"/>
                </a:moveTo>
                <a:cubicBezTo>
                  <a:pt x="3440277" y="1752600"/>
                  <a:pt x="3477767" y="1790090"/>
                  <a:pt x="3477767" y="1834896"/>
                </a:cubicBezTo>
                <a:cubicBezTo>
                  <a:pt x="3477767" y="1879701"/>
                  <a:pt x="3440277" y="1917192"/>
                  <a:pt x="3395471" y="1917192"/>
                </a:cubicBezTo>
                <a:cubicBezTo>
                  <a:pt x="3350665" y="1917192"/>
                  <a:pt x="3313175" y="1879701"/>
                  <a:pt x="3313175" y="1834896"/>
                </a:cubicBezTo>
                <a:cubicBezTo>
                  <a:pt x="3313175" y="1790090"/>
                  <a:pt x="3350665" y="1752600"/>
                  <a:pt x="3395471" y="1752600"/>
                </a:cubicBezTo>
                <a:close/>
                <a:moveTo>
                  <a:pt x="7902930" y="1198168"/>
                </a:moveTo>
                <a:cubicBezTo>
                  <a:pt x="7839836" y="1198168"/>
                  <a:pt x="7794116" y="1241145"/>
                  <a:pt x="7794116" y="1309725"/>
                </a:cubicBezTo>
                <a:cubicBezTo>
                  <a:pt x="7794116" y="1378305"/>
                  <a:pt x="7839836" y="1421282"/>
                  <a:pt x="7902930" y="1421282"/>
                </a:cubicBezTo>
                <a:cubicBezTo>
                  <a:pt x="7966024" y="1421282"/>
                  <a:pt x="8011744" y="1378305"/>
                  <a:pt x="8011744" y="1309725"/>
                </a:cubicBezTo>
                <a:cubicBezTo>
                  <a:pt x="8011744" y="1241145"/>
                  <a:pt x="7966024" y="1198168"/>
                  <a:pt x="7902930" y="1198168"/>
                </a:cubicBezTo>
                <a:close/>
                <a:moveTo>
                  <a:pt x="6083655" y="1198168"/>
                </a:moveTo>
                <a:cubicBezTo>
                  <a:pt x="6020562" y="1198168"/>
                  <a:pt x="5974841" y="1241145"/>
                  <a:pt x="5974841" y="1309725"/>
                </a:cubicBezTo>
                <a:cubicBezTo>
                  <a:pt x="5974841" y="1378305"/>
                  <a:pt x="6020562" y="1421282"/>
                  <a:pt x="6083655" y="1421282"/>
                </a:cubicBezTo>
                <a:cubicBezTo>
                  <a:pt x="6146749" y="1421282"/>
                  <a:pt x="6192469" y="1378305"/>
                  <a:pt x="6192469" y="1309725"/>
                </a:cubicBezTo>
                <a:cubicBezTo>
                  <a:pt x="6192469" y="1241145"/>
                  <a:pt x="6146749" y="1198168"/>
                  <a:pt x="6083655" y="1198168"/>
                </a:cubicBezTo>
                <a:close/>
                <a:moveTo>
                  <a:pt x="4572990" y="1198168"/>
                </a:moveTo>
                <a:cubicBezTo>
                  <a:pt x="4509897" y="1198168"/>
                  <a:pt x="4464176" y="1241145"/>
                  <a:pt x="4464176" y="1309725"/>
                </a:cubicBezTo>
                <a:cubicBezTo>
                  <a:pt x="4464176" y="1378305"/>
                  <a:pt x="4509897" y="1421282"/>
                  <a:pt x="4572990" y="1421282"/>
                </a:cubicBezTo>
                <a:cubicBezTo>
                  <a:pt x="4636084" y="1421282"/>
                  <a:pt x="4681804" y="1378305"/>
                  <a:pt x="4681804" y="1309725"/>
                </a:cubicBezTo>
                <a:cubicBezTo>
                  <a:pt x="4681804" y="1241145"/>
                  <a:pt x="4636084" y="1198168"/>
                  <a:pt x="4572990" y="1198168"/>
                </a:cubicBezTo>
                <a:close/>
                <a:moveTo>
                  <a:pt x="3468090" y="1198168"/>
                </a:moveTo>
                <a:cubicBezTo>
                  <a:pt x="3404996" y="1198168"/>
                  <a:pt x="3359277" y="1241145"/>
                  <a:pt x="3359277" y="1309725"/>
                </a:cubicBezTo>
                <a:cubicBezTo>
                  <a:pt x="3359277" y="1378305"/>
                  <a:pt x="3404996" y="1421282"/>
                  <a:pt x="3468090" y="1421282"/>
                </a:cubicBezTo>
                <a:cubicBezTo>
                  <a:pt x="3531184" y="1421282"/>
                  <a:pt x="3576904" y="1378305"/>
                  <a:pt x="3576904" y="1309725"/>
                </a:cubicBezTo>
                <a:cubicBezTo>
                  <a:pt x="3576904" y="1241145"/>
                  <a:pt x="3531184" y="1198168"/>
                  <a:pt x="3468090" y="1198168"/>
                </a:cubicBezTo>
                <a:close/>
                <a:moveTo>
                  <a:pt x="2908172" y="1189939"/>
                </a:moveTo>
                <a:cubicBezTo>
                  <a:pt x="2856052" y="1189939"/>
                  <a:pt x="2821305" y="1215542"/>
                  <a:pt x="2808503" y="1262176"/>
                </a:cubicBezTo>
                <a:lnTo>
                  <a:pt x="3005100" y="1262176"/>
                </a:lnTo>
                <a:cubicBezTo>
                  <a:pt x="2990469" y="1209141"/>
                  <a:pt x="2949321" y="1189939"/>
                  <a:pt x="2908172" y="1189939"/>
                </a:cubicBezTo>
                <a:close/>
                <a:moveTo>
                  <a:pt x="879348" y="1189939"/>
                </a:moveTo>
                <a:cubicBezTo>
                  <a:pt x="827227" y="1189939"/>
                  <a:pt x="792480" y="1215542"/>
                  <a:pt x="779678" y="1262176"/>
                </a:cubicBezTo>
                <a:lnTo>
                  <a:pt x="976274" y="1262176"/>
                </a:lnTo>
                <a:cubicBezTo>
                  <a:pt x="961644" y="1209141"/>
                  <a:pt x="920495" y="1189939"/>
                  <a:pt x="879348" y="1189939"/>
                </a:cubicBezTo>
                <a:close/>
                <a:moveTo>
                  <a:pt x="8206511" y="1081125"/>
                </a:moveTo>
                <a:lnTo>
                  <a:pt x="8363788" y="1081125"/>
                </a:lnTo>
                <a:lnTo>
                  <a:pt x="8443340" y="1194511"/>
                </a:lnTo>
                <a:lnTo>
                  <a:pt x="8522894" y="1081125"/>
                </a:lnTo>
                <a:lnTo>
                  <a:pt x="8680170" y="1081125"/>
                </a:lnTo>
                <a:lnTo>
                  <a:pt x="8521979" y="1306068"/>
                </a:lnTo>
                <a:lnTo>
                  <a:pt x="8685656" y="1538325"/>
                </a:lnTo>
                <a:lnTo>
                  <a:pt x="8528380" y="1538325"/>
                </a:lnTo>
                <a:lnTo>
                  <a:pt x="8443340" y="1417624"/>
                </a:lnTo>
                <a:lnTo>
                  <a:pt x="8358301" y="1538325"/>
                </a:lnTo>
                <a:lnTo>
                  <a:pt x="8201025" y="1538325"/>
                </a:lnTo>
                <a:lnTo>
                  <a:pt x="8364702" y="1306068"/>
                </a:lnTo>
                <a:close/>
                <a:moveTo>
                  <a:pt x="5136642" y="1081125"/>
                </a:moveTo>
                <a:lnTo>
                  <a:pt x="5273801" y="1081125"/>
                </a:lnTo>
                <a:lnTo>
                  <a:pt x="5273801" y="1538325"/>
                </a:lnTo>
                <a:lnTo>
                  <a:pt x="5136642" y="1538325"/>
                </a:lnTo>
                <a:close/>
                <a:moveTo>
                  <a:pt x="3787216" y="1081125"/>
                </a:moveTo>
                <a:lnTo>
                  <a:pt x="3924376" y="1081125"/>
                </a:lnTo>
                <a:lnTo>
                  <a:pt x="3924376" y="1341729"/>
                </a:lnTo>
                <a:cubicBezTo>
                  <a:pt x="3924376" y="1398422"/>
                  <a:pt x="3960037" y="1424940"/>
                  <a:pt x="4003929" y="1424940"/>
                </a:cubicBezTo>
                <a:cubicBezTo>
                  <a:pt x="4054220" y="1424940"/>
                  <a:pt x="4088968" y="1395679"/>
                  <a:pt x="4088968" y="1330756"/>
                </a:cubicBezTo>
                <a:lnTo>
                  <a:pt x="4088968" y="1081125"/>
                </a:lnTo>
                <a:lnTo>
                  <a:pt x="4226128" y="1081125"/>
                </a:lnTo>
                <a:lnTo>
                  <a:pt x="4226128" y="1538325"/>
                </a:lnTo>
                <a:lnTo>
                  <a:pt x="4088968" y="1538325"/>
                </a:lnTo>
                <a:lnTo>
                  <a:pt x="4088968" y="1495348"/>
                </a:lnTo>
                <a:cubicBezTo>
                  <a:pt x="4064279" y="1529181"/>
                  <a:pt x="4018559" y="1551127"/>
                  <a:pt x="3958208" y="1551127"/>
                </a:cubicBezTo>
                <a:cubicBezTo>
                  <a:pt x="3865854" y="1551127"/>
                  <a:pt x="3787216" y="1485290"/>
                  <a:pt x="3787216" y="1361846"/>
                </a:cubicBezTo>
                <a:close/>
                <a:moveTo>
                  <a:pt x="1147572" y="1081125"/>
                </a:moveTo>
                <a:lnTo>
                  <a:pt x="1293876" y="1081125"/>
                </a:lnTo>
                <a:lnTo>
                  <a:pt x="1359712" y="1326184"/>
                </a:lnTo>
                <a:lnTo>
                  <a:pt x="1431035" y="1081125"/>
                </a:lnTo>
                <a:lnTo>
                  <a:pt x="1559051" y="1081125"/>
                </a:lnTo>
                <a:lnTo>
                  <a:pt x="1630375" y="1326184"/>
                </a:lnTo>
                <a:lnTo>
                  <a:pt x="1696212" y="1081125"/>
                </a:lnTo>
                <a:lnTo>
                  <a:pt x="1842516" y="1081125"/>
                </a:lnTo>
                <a:lnTo>
                  <a:pt x="1696212" y="1538325"/>
                </a:lnTo>
                <a:lnTo>
                  <a:pt x="1568195" y="1538325"/>
                </a:lnTo>
                <a:lnTo>
                  <a:pt x="1495043" y="1294180"/>
                </a:lnTo>
                <a:lnTo>
                  <a:pt x="1421892" y="1538325"/>
                </a:lnTo>
                <a:lnTo>
                  <a:pt x="1293876" y="1538325"/>
                </a:lnTo>
                <a:close/>
                <a:moveTo>
                  <a:pt x="7875498" y="1068324"/>
                </a:moveTo>
                <a:cubicBezTo>
                  <a:pt x="7936763" y="1068324"/>
                  <a:pt x="7981568" y="1089355"/>
                  <a:pt x="8011744" y="1124102"/>
                </a:cubicBezTo>
                <a:lnTo>
                  <a:pt x="8011744" y="1081125"/>
                </a:lnTo>
                <a:lnTo>
                  <a:pt x="8148904" y="1081125"/>
                </a:lnTo>
                <a:lnTo>
                  <a:pt x="8148904" y="1538325"/>
                </a:lnTo>
                <a:lnTo>
                  <a:pt x="8011744" y="1538325"/>
                </a:lnTo>
                <a:lnTo>
                  <a:pt x="8011744" y="1495348"/>
                </a:lnTo>
                <a:cubicBezTo>
                  <a:pt x="7981568" y="1530096"/>
                  <a:pt x="7936763" y="1551127"/>
                  <a:pt x="7875498" y="1551127"/>
                </a:cubicBezTo>
                <a:cubicBezTo>
                  <a:pt x="7755712" y="1551127"/>
                  <a:pt x="7656957" y="1445971"/>
                  <a:pt x="7656957" y="1309725"/>
                </a:cubicBezTo>
                <a:cubicBezTo>
                  <a:pt x="7656957" y="1173480"/>
                  <a:pt x="7755712" y="1068324"/>
                  <a:pt x="7875498" y="1068324"/>
                </a:cubicBezTo>
                <a:close/>
                <a:moveTo>
                  <a:pt x="6699960" y="1068324"/>
                </a:moveTo>
                <a:cubicBezTo>
                  <a:pt x="6792315" y="1068324"/>
                  <a:pt x="6870953" y="1134160"/>
                  <a:pt x="6870953" y="1257604"/>
                </a:cubicBezTo>
                <a:lnTo>
                  <a:pt x="6870953" y="1538325"/>
                </a:lnTo>
                <a:lnTo>
                  <a:pt x="6733793" y="1538325"/>
                </a:lnTo>
                <a:lnTo>
                  <a:pt x="6733793" y="1277721"/>
                </a:lnTo>
                <a:cubicBezTo>
                  <a:pt x="6733793" y="1221028"/>
                  <a:pt x="6698132" y="1194511"/>
                  <a:pt x="6654240" y="1194511"/>
                </a:cubicBezTo>
                <a:cubicBezTo>
                  <a:pt x="6603949" y="1194511"/>
                  <a:pt x="6569201" y="1223772"/>
                  <a:pt x="6569201" y="1288694"/>
                </a:cubicBezTo>
                <a:lnTo>
                  <a:pt x="6569201" y="1538325"/>
                </a:lnTo>
                <a:lnTo>
                  <a:pt x="6432041" y="1538325"/>
                </a:lnTo>
                <a:lnTo>
                  <a:pt x="6432041" y="1081125"/>
                </a:lnTo>
                <a:lnTo>
                  <a:pt x="6569201" y="1081125"/>
                </a:lnTo>
                <a:lnTo>
                  <a:pt x="6569201" y="1124102"/>
                </a:lnTo>
                <a:cubicBezTo>
                  <a:pt x="6593890" y="1090269"/>
                  <a:pt x="6639610" y="1068324"/>
                  <a:pt x="6699960" y="1068324"/>
                </a:cubicBezTo>
                <a:close/>
                <a:moveTo>
                  <a:pt x="6056223" y="1068324"/>
                </a:moveTo>
                <a:cubicBezTo>
                  <a:pt x="6117488" y="1068324"/>
                  <a:pt x="6162293" y="1089355"/>
                  <a:pt x="6192469" y="1124102"/>
                </a:cubicBezTo>
                <a:lnTo>
                  <a:pt x="6192469" y="1081125"/>
                </a:lnTo>
                <a:lnTo>
                  <a:pt x="6329629" y="1081125"/>
                </a:lnTo>
                <a:lnTo>
                  <a:pt x="6329629" y="1538325"/>
                </a:lnTo>
                <a:lnTo>
                  <a:pt x="6192469" y="1538325"/>
                </a:lnTo>
                <a:lnTo>
                  <a:pt x="6192469" y="1495348"/>
                </a:lnTo>
                <a:cubicBezTo>
                  <a:pt x="6162293" y="1530096"/>
                  <a:pt x="6117488" y="1551127"/>
                  <a:pt x="6056223" y="1551127"/>
                </a:cubicBezTo>
                <a:cubicBezTo>
                  <a:pt x="5936437" y="1551127"/>
                  <a:pt x="5837682" y="1445971"/>
                  <a:pt x="5837682" y="1309725"/>
                </a:cubicBezTo>
                <a:cubicBezTo>
                  <a:pt x="5837682" y="1173480"/>
                  <a:pt x="5936437" y="1068324"/>
                  <a:pt x="6056223" y="1068324"/>
                </a:cubicBezTo>
                <a:close/>
                <a:moveTo>
                  <a:pt x="5594223" y="1068324"/>
                </a:moveTo>
                <a:cubicBezTo>
                  <a:pt x="5682919" y="1068324"/>
                  <a:pt x="5761558" y="1114958"/>
                  <a:pt x="5800877" y="1185367"/>
                </a:cubicBezTo>
                <a:lnTo>
                  <a:pt x="5681091" y="1254861"/>
                </a:lnTo>
                <a:cubicBezTo>
                  <a:pt x="5665546" y="1222857"/>
                  <a:pt x="5632627" y="1203655"/>
                  <a:pt x="5592394" y="1203655"/>
                </a:cubicBezTo>
                <a:cubicBezTo>
                  <a:pt x="5532958" y="1203655"/>
                  <a:pt x="5489066" y="1246632"/>
                  <a:pt x="5489066" y="1309725"/>
                </a:cubicBezTo>
                <a:cubicBezTo>
                  <a:pt x="5489066" y="1372819"/>
                  <a:pt x="5532958" y="1415796"/>
                  <a:pt x="5592394" y="1415796"/>
                </a:cubicBezTo>
                <a:cubicBezTo>
                  <a:pt x="5632627" y="1415796"/>
                  <a:pt x="5666460" y="1396593"/>
                  <a:pt x="5681091" y="1364589"/>
                </a:cubicBezTo>
                <a:lnTo>
                  <a:pt x="5800877" y="1433169"/>
                </a:lnTo>
                <a:cubicBezTo>
                  <a:pt x="5761558" y="1504492"/>
                  <a:pt x="5683833" y="1551127"/>
                  <a:pt x="5594223" y="1551127"/>
                </a:cubicBezTo>
                <a:cubicBezTo>
                  <a:pt x="5455233" y="1551127"/>
                  <a:pt x="5351907" y="1445971"/>
                  <a:pt x="5351907" y="1309725"/>
                </a:cubicBezTo>
                <a:cubicBezTo>
                  <a:pt x="5351907" y="1173480"/>
                  <a:pt x="5455233" y="1068324"/>
                  <a:pt x="5594223" y="1068324"/>
                </a:cubicBezTo>
                <a:close/>
                <a:moveTo>
                  <a:pt x="3495522" y="1068324"/>
                </a:moveTo>
                <a:cubicBezTo>
                  <a:pt x="3615309" y="1068324"/>
                  <a:pt x="3714063" y="1173480"/>
                  <a:pt x="3714063" y="1309725"/>
                </a:cubicBezTo>
                <a:cubicBezTo>
                  <a:pt x="3714063" y="1445971"/>
                  <a:pt x="3615309" y="1551127"/>
                  <a:pt x="3495522" y="1551127"/>
                </a:cubicBezTo>
                <a:cubicBezTo>
                  <a:pt x="3434257" y="1551127"/>
                  <a:pt x="3389451" y="1530096"/>
                  <a:pt x="3359277" y="1495348"/>
                </a:cubicBezTo>
                <a:lnTo>
                  <a:pt x="3359277" y="1721205"/>
                </a:lnTo>
                <a:lnTo>
                  <a:pt x="3222117" y="1721205"/>
                </a:lnTo>
                <a:lnTo>
                  <a:pt x="3222117" y="1081125"/>
                </a:lnTo>
                <a:lnTo>
                  <a:pt x="3359277" y="1081125"/>
                </a:lnTo>
                <a:lnTo>
                  <a:pt x="3359277" y="1124102"/>
                </a:lnTo>
                <a:cubicBezTo>
                  <a:pt x="3389451" y="1089355"/>
                  <a:pt x="3434257" y="1068324"/>
                  <a:pt x="3495522" y="1068324"/>
                </a:cubicBezTo>
                <a:close/>
                <a:moveTo>
                  <a:pt x="2909087" y="1068324"/>
                </a:moveTo>
                <a:cubicBezTo>
                  <a:pt x="3042589" y="1068324"/>
                  <a:pt x="3141345" y="1171651"/>
                  <a:pt x="3141345" y="1309725"/>
                </a:cubicBezTo>
                <a:cubicBezTo>
                  <a:pt x="3141345" y="1328928"/>
                  <a:pt x="3139516" y="1347216"/>
                  <a:pt x="3135858" y="1364589"/>
                </a:cubicBezTo>
                <a:lnTo>
                  <a:pt x="2811246" y="1364589"/>
                </a:lnTo>
                <a:cubicBezTo>
                  <a:pt x="2828620" y="1412138"/>
                  <a:pt x="2870682" y="1428597"/>
                  <a:pt x="2920974" y="1428597"/>
                </a:cubicBezTo>
                <a:cubicBezTo>
                  <a:pt x="2958465" y="1428597"/>
                  <a:pt x="2990469" y="1413967"/>
                  <a:pt x="3008757" y="1393850"/>
                </a:cubicBezTo>
                <a:lnTo>
                  <a:pt x="3118485" y="1456944"/>
                </a:lnTo>
                <a:cubicBezTo>
                  <a:pt x="3073679" y="1519123"/>
                  <a:pt x="3006013" y="1551127"/>
                  <a:pt x="2919146" y="1551127"/>
                </a:cubicBezTo>
                <a:cubicBezTo>
                  <a:pt x="2762783" y="1551127"/>
                  <a:pt x="2665856" y="1445971"/>
                  <a:pt x="2665856" y="1309725"/>
                </a:cubicBezTo>
                <a:cubicBezTo>
                  <a:pt x="2665856" y="1173480"/>
                  <a:pt x="2764612" y="1068324"/>
                  <a:pt x="2909087" y="1068324"/>
                </a:cubicBezTo>
                <a:close/>
                <a:moveTo>
                  <a:pt x="880262" y="1068324"/>
                </a:moveTo>
                <a:cubicBezTo>
                  <a:pt x="1013764" y="1068324"/>
                  <a:pt x="1112520" y="1171651"/>
                  <a:pt x="1112520" y="1309725"/>
                </a:cubicBezTo>
                <a:cubicBezTo>
                  <a:pt x="1112520" y="1328928"/>
                  <a:pt x="1110691" y="1347216"/>
                  <a:pt x="1107033" y="1364589"/>
                </a:cubicBezTo>
                <a:lnTo>
                  <a:pt x="782421" y="1364589"/>
                </a:lnTo>
                <a:cubicBezTo>
                  <a:pt x="799795" y="1412138"/>
                  <a:pt x="841857" y="1428597"/>
                  <a:pt x="892149" y="1428597"/>
                </a:cubicBezTo>
                <a:cubicBezTo>
                  <a:pt x="929640" y="1428597"/>
                  <a:pt x="961644" y="1413967"/>
                  <a:pt x="979932" y="1393850"/>
                </a:cubicBezTo>
                <a:lnTo>
                  <a:pt x="1089660" y="1456944"/>
                </a:lnTo>
                <a:cubicBezTo>
                  <a:pt x="1044854" y="1519123"/>
                  <a:pt x="977188" y="1551127"/>
                  <a:pt x="890321" y="1551127"/>
                </a:cubicBezTo>
                <a:cubicBezTo>
                  <a:pt x="733958" y="1551127"/>
                  <a:pt x="637032" y="1445971"/>
                  <a:pt x="637032" y="1309725"/>
                </a:cubicBezTo>
                <a:cubicBezTo>
                  <a:pt x="637032" y="1173480"/>
                  <a:pt x="735787" y="1068324"/>
                  <a:pt x="880262" y="1068324"/>
                </a:cubicBezTo>
                <a:close/>
                <a:moveTo>
                  <a:pt x="2277618" y="1035405"/>
                </a:moveTo>
                <a:lnTo>
                  <a:pt x="2277618" y="1199997"/>
                </a:lnTo>
                <a:lnTo>
                  <a:pt x="2387346" y="1199997"/>
                </a:lnTo>
                <a:cubicBezTo>
                  <a:pt x="2427579" y="1199997"/>
                  <a:pt x="2460498" y="1164336"/>
                  <a:pt x="2460498" y="1117701"/>
                </a:cubicBezTo>
                <a:cubicBezTo>
                  <a:pt x="2460498" y="1071067"/>
                  <a:pt x="2427579" y="1035405"/>
                  <a:pt x="2387346" y="1035405"/>
                </a:cubicBezTo>
                <a:close/>
                <a:moveTo>
                  <a:pt x="7143369" y="898245"/>
                </a:moveTo>
                <a:lnTo>
                  <a:pt x="7618856" y="898245"/>
                </a:lnTo>
                <a:lnTo>
                  <a:pt x="7618856" y="1039063"/>
                </a:lnTo>
                <a:lnTo>
                  <a:pt x="7454265" y="1039063"/>
                </a:lnTo>
                <a:lnTo>
                  <a:pt x="7454265" y="1538325"/>
                </a:lnTo>
                <a:lnTo>
                  <a:pt x="7307960" y="1538325"/>
                </a:lnTo>
                <a:lnTo>
                  <a:pt x="7307960" y="1039063"/>
                </a:lnTo>
                <a:lnTo>
                  <a:pt x="7143369" y="1039063"/>
                </a:lnTo>
                <a:close/>
                <a:moveTo>
                  <a:pt x="4327016" y="898245"/>
                </a:moveTo>
                <a:lnTo>
                  <a:pt x="4464176" y="898245"/>
                </a:lnTo>
                <a:lnTo>
                  <a:pt x="4464176" y="1124102"/>
                </a:lnTo>
                <a:cubicBezTo>
                  <a:pt x="4494352" y="1089355"/>
                  <a:pt x="4539157" y="1068324"/>
                  <a:pt x="4600422" y="1068324"/>
                </a:cubicBezTo>
                <a:cubicBezTo>
                  <a:pt x="4720208" y="1068324"/>
                  <a:pt x="4818964" y="1173480"/>
                  <a:pt x="4818964" y="1309725"/>
                </a:cubicBezTo>
                <a:cubicBezTo>
                  <a:pt x="4818964" y="1445971"/>
                  <a:pt x="4720208" y="1551127"/>
                  <a:pt x="4600422" y="1551127"/>
                </a:cubicBezTo>
                <a:cubicBezTo>
                  <a:pt x="4539157" y="1551127"/>
                  <a:pt x="4494352" y="1530096"/>
                  <a:pt x="4464176" y="1495348"/>
                </a:cubicBezTo>
                <a:lnTo>
                  <a:pt x="4464176" y="1538325"/>
                </a:lnTo>
                <a:lnTo>
                  <a:pt x="4327016" y="1538325"/>
                </a:lnTo>
                <a:close/>
                <a:moveTo>
                  <a:pt x="2131314" y="898245"/>
                </a:moveTo>
                <a:lnTo>
                  <a:pt x="2387346" y="898245"/>
                </a:lnTo>
                <a:cubicBezTo>
                  <a:pt x="2508961" y="898245"/>
                  <a:pt x="2606801" y="996086"/>
                  <a:pt x="2606801" y="1117701"/>
                </a:cubicBezTo>
                <a:cubicBezTo>
                  <a:pt x="2606801" y="1196340"/>
                  <a:pt x="2559253" y="1267663"/>
                  <a:pt x="2488844" y="1303324"/>
                </a:cubicBezTo>
                <a:lnTo>
                  <a:pt x="2625089" y="1538325"/>
                </a:lnTo>
                <a:lnTo>
                  <a:pt x="2467813" y="1538325"/>
                </a:lnTo>
                <a:lnTo>
                  <a:pt x="2347112" y="1328013"/>
                </a:lnTo>
                <a:lnTo>
                  <a:pt x="2277618" y="1328013"/>
                </a:lnTo>
                <a:lnTo>
                  <a:pt x="2277618" y="1538325"/>
                </a:lnTo>
                <a:lnTo>
                  <a:pt x="2131314" y="1538325"/>
                </a:lnTo>
                <a:close/>
                <a:moveTo>
                  <a:pt x="54864" y="898245"/>
                </a:moveTo>
                <a:lnTo>
                  <a:pt x="164592" y="898245"/>
                </a:lnTo>
                <a:lnTo>
                  <a:pt x="411480" y="1245717"/>
                </a:lnTo>
                <a:lnTo>
                  <a:pt x="411480" y="898245"/>
                </a:lnTo>
                <a:lnTo>
                  <a:pt x="557784" y="898245"/>
                </a:lnTo>
                <a:lnTo>
                  <a:pt x="557784" y="1538325"/>
                </a:lnTo>
                <a:lnTo>
                  <a:pt x="448056" y="1538325"/>
                </a:lnTo>
                <a:lnTo>
                  <a:pt x="201168" y="1190853"/>
                </a:lnTo>
                <a:lnTo>
                  <a:pt x="201168" y="1538325"/>
                </a:lnTo>
                <a:lnTo>
                  <a:pt x="54864" y="1538325"/>
                </a:lnTo>
                <a:close/>
                <a:moveTo>
                  <a:pt x="5205221" y="876299"/>
                </a:moveTo>
                <a:cubicBezTo>
                  <a:pt x="5250027" y="876299"/>
                  <a:pt x="5287517" y="913790"/>
                  <a:pt x="5287517" y="958596"/>
                </a:cubicBezTo>
                <a:cubicBezTo>
                  <a:pt x="5287517" y="1003401"/>
                  <a:pt x="5250027" y="1040892"/>
                  <a:pt x="5205221" y="1040892"/>
                </a:cubicBezTo>
                <a:cubicBezTo>
                  <a:pt x="5160416" y="1040892"/>
                  <a:pt x="5122926" y="1003401"/>
                  <a:pt x="5122926" y="958596"/>
                </a:cubicBezTo>
                <a:cubicBezTo>
                  <a:pt x="5122926" y="913790"/>
                  <a:pt x="5160416" y="876299"/>
                  <a:pt x="5205221" y="876299"/>
                </a:cubicBezTo>
                <a:close/>
                <a:moveTo>
                  <a:pt x="4898517" y="870813"/>
                </a:moveTo>
                <a:lnTo>
                  <a:pt x="5035677" y="870813"/>
                </a:lnTo>
                <a:lnTo>
                  <a:pt x="5035677" y="1538325"/>
                </a:lnTo>
                <a:lnTo>
                  <a:pt x="4898517" y="1538325"/>
                </a:lnTo>
                <a:close/>
                <a:moveTo>
                  <a:pt x="3111855" y="321868"/>
                </a:moveTo>
                <a:cubicBezTo>
                  <a:pt x="3048762" y="321868"/>
                  <a:pt x="3003042" y="364845"/>
                  <a:pt x="3003042" y="433425"/>
                </a:cubicBezTo>
                <a:cubicBezTo>
                  <a:pt x="3003042" y="502005"/>
                  <a:pt x="3048762" y="544982"/>
                  <a:pt x="3111855" y="544982"/>
                </a:cubicBezTo>
                <a:cubicBezTo>
                  <a:pt x="3174949" y="544982"/>
                  <a:pt x="3220669" y="502005"/>
                  <a:pt x="3220669" y="433425"/>
                </a:cubicBezTo>
                <a:cubicBezTo>
                  <a:pt x="3220669" y="364845"/>
                  <a:pt x="3174949" y="321868"/>
                  <a:pt x="3111855" y="321868"/>
                </a:cubicBezTo>
                <a:close/>
                <a:moveTo>
                  <a:pt x="1425930" y="321868"/>
                </a:moveTo>
                <a:cubicBezTo>
                  <a:pt x="1362836" y="321868"/>
                  <a:pt x="1317117" y="364845"/>
                  <a:pt x="1317117" y="433425"/>
                </a:cubicBezTo>
                <a:cubicBezTo>
                  <a:pt x="1317117" y="502005"/>
                  <a:pt x="1362836" y="544982"/>
                  <a:pt x="1425930" y="544982"/>
                </a:cubicBezTo>
                <a:cubicBezTo>
                  <a:pt x="1489024" y="544982"/>
                  <a:pt x="1534744" y="502005"/>
                  <a:pt x="1534744" y="433425"/>
                </a:cubicBezTo>
                <a:cubicBezTo>
                  <a:pt x="1534744" y="364845"/>
                  <a:pt x="1489024" y="321868"/>
                  <a:pt x="1425930" y="321868"/>
                </a:cubicBezTo>
                <a:close/>
                <a:moveTo>
                  <a:pt x="7994522" y="313639"/>
                </a:moveTo>
                <a:cubicBezTo>
                  <a:pt x="7942401" y="313639"/>
                  <a:pt x="7907654" y="339242"/>
                  <a:pt x="7894852" y="385876"/>
                </a:cubicBezTo>
                <a:lnTo>
                  <a:pt x="8091448" y="385876"/>
                </a:lnTo>
                <a:cubicBezTo>
                  <a:pt x="8076818" y="332841"/>
                  <a:pt x="8035670" y="313639"/>
                  <a:pt x="7994522" y="313639"/>
                </a:cubicBezTo>
                <a:close/>
                <a:moveTo>
                  <a:pt x="6124574" y="204825"/>
                </a:moveTo>
                <a:lnTo>
                  <a:pt x="6275450" y="204825"/>
                </a:lnTo>
                <a:lnTo>
                  <a:pt x="6376949" y="484632"/>
                </a:lnTo>
                <a:lnTo>
                  <a:pt x="6462902" y="204825"/>
                </a:lnTo>
                <a:lnTo>
                  <a:pt x="6609207" y="204825"/>
                </a:lnTo>
                <a:lnTo>
                  <a:pt x="6452844" y="648309"/>
                </a:lnTo>
                <a:cubicBezTo>
                  <a:pt x="6401638" y="793699"/>
                  <a:pt x="6320256" y="851306"/>
                  <a:pt x="6192240" y="844905"/>
                </a:cubicBezTo>
                <a:lnTo>
                  <a:pt x="6192240" y="716889"/>
                </a:lnTo>
                <a:cubicBezTo>
                  <a:pt x="6256248" y="716889"/>
                  <a:pt x="6286423" y="696772"/>
                  <a:pt x="6306540" y="640994"/>
                </a:cubicBezTo>
                <a:close/>
                <a:moveTo>
                  <a:pt x="4890896" y="204825"/>
                </a:moveTo>
                <a:lnTo>
                  <a:pt x="5037200" y="204825"/>
                </a:lnTo>
                <a:lnTo>
                  <a:pt x="5103037" y="449884"/>
                </a:lnTo>
                <a:lnTo>
                  <a:pt x="5174360" y="204825"/>
                </a:lnTo>
                <a:lnTo>
                  <a:pt x="5302376" y="204825"/>
                </a:lnTo>
                <a:lnTo>
                  <a:pt x="5373699" y="449884"/>
                </a:lnTo>
                <a:lnTo>
                  <a:pt x="5439536" y="204825"/>
                </a:lnTo>
                <a:lnTo>
                  <a:pt x="5585840" y="204825"/>
                </a:lnTo>
                <a:lnTo>
                  <a:pt x="5439536" y="662025"/>
                </a:lnTo>
                <a:lnTo>
                  <a:pt x="5311520" y="662025"/>
                </a:lnTo>
                <a:lnTo>
                  <a:pt x="5238368" y="417880"/>
                </a:lnTo>
                <a:lnTo>
                  <a:pt x="5165216" y="662025"/>
                </a:lnTo>
                <a:lnTo>
                  <a:pt x="5037200" y="662025"/>
                </a:lnTo>
                <a:close/>
                <a:moveTo>
                  <a:pt x="4041266" y="204825"/>
                </a:moveTo>
                <a:lnTo>
                  <a:pt x="4178426" y="204825"/>
                </a:lnTo>
                <a:lnTo>
                  <a:pt x="4178426" y="662025"/>
                </a:lnTo>
                <a:lnTo>
                  <a:pt x="4041266" y="662025"/>
                </a:lnTo>
                <a:close/>
                <a:moveTo>
                  <a:pt x="7995436" y="192023"/>
                </a:moveTo>
                <a:cubicBezTo>
                  <a:pt x="8128938" y="192023"/>
                  <a:pt x="8227694" y="295351"/>
                  <a:pt x="8227694" y="433425"/>
                </a:cubicBezTo>
                <a:cubicBezTo>
                  <a:pt x="8227694" y="452628"/>
                  <a:pt x="8225865" y="470915"/>
                  <a:pt x="8222208" y="488289"/>
                </a:cubicBezTo>
                <a:lnTo>
                  <a:pt x="7897596" y="488289"/>
                </a:lnTo>
                <a:cubicBezTo>
                  <a:pt x="7914969" y="535838"/>
                  <a:pt x="7957032" y="552297"/>
                  <a:pt x="8007324" y="552297"/>
                </a:cubicBezTo>
                <a:cubicBezTo>
                  <a:pt x="8044814" y="552297"/>
                  <a:pt x="8076818" y="537667"/>
                  <a:pt x="8095106" y="517550"/>
                </a:cubicBezTo>
                <a:lnTo>
                  <a:pt x="8204834" y="580643"/>
                </a:lnTo>
                <a:cubicBezTo>
                  <a:pt x="8160028" y="642823"/>
                  <a:pt x="8092363" y="674827"/>
                  <a:pt x="8005495" y="674827"/>
                </a:cubicBezTo>
                <a:cubicBezTo>
                  <a:pt x="7849132" y="674827"/>
                  <a:pt x="7752206" y="569671"/>
                  <a:pt x="7752206" y="433425"/>
                </a:cubicBezTo>
                <a:cubicBezTo>
                  <a:pt x="7752206" y="297179"/>
                  <a:pt x="7850962" y="192023"/>
                  <a:pt x="7995436" y="192023"/>
                </a:cubicBezTo>
                <a:close/>
                <a:moveTo>
                  <a:pt x="4447641" y="192023"/>
                </a:moveTo>
                <a:cubicBezTo>
                  <a:pt x="4521707" y="192023"/>
                  <a:pt x="4587544" y="224942"/>
                  <a:pt x="4625949" y="289864"/>
                </a:cubicBezTo>
                <a:lnTo>
                  <a:pt x="4508905" y="352958"/>
                </a:lnTo>
                <a:cubicBezTo>
                  <a:pt x="4496104" y="329183"/>
                  <a:pt x="4477816" y="312724"/>
                  <a:pt x="4447641" y="312724"/>
                </a:cubicBezTo>
                <a:cubicBezTo>
                  <a:pt x="4423866" y="312724"/>
                  <a:pt x="4409236" y="321868"/>
                  <a:pt x="4409236" y="338327"/>
                </a:cubicBezTo>
                <a:cubicBezTo>
                  <a:pt x="4409236" y="390448"/>
                  <a:pt x="4634178" y="355701"/>
                  <a:pt x="4634178" y="524865"/>
                </a:cubicBezTo>
                <a:cubicBezTo>
                  <a:pt x="4634178" y="630021"/>
                  <a:pt x="4542738" y="674827"/>
                  <a:pt x="4443983" y="674827"/>
                </a:cubicBezTo>
                <a:cubicBezTo>
                  <a:pt x="4352543" y="674827"/>
                  <a:pt x="4283049" y="640079"/>
                  <a:pt x="4247387" y="566013"/>
                </a:cubicBezTo>
                <a:lnTo>
                  <a:pt x="4366259" y="498347"/>
                </a:lnTo>
                <a:cubicBezTo>
                  <a:pt x="4378146" y="533095"/>
                  <a:pt x="4403749" y="552297"/>
                  <a:pt x="4443983" y="552297"/>
                </a:cubicBezTo>
                <a:cubicBezTo>
                  <a:pt x="4476901" y="552297"/>
                  <a:pt x="4493360" y="542239"/>
                  <a:pt x="4493360" y="523951"/>
                </a:cubicBezTo>
                <a:cubicBezTo>
                  <a:pt x="4493360" y="473659"/>
                  <a:pt x="4268418" y="500176"/>
                  <a:pt x="4268418" y="341985"/>
                </a:cubicBezTo>
                <a:cubicBezTo>
                  <a:pt x="4268418" y="242316"/>
                  <a:pt x="4352543" y="192023"/>
                  <a:pt x="4447641" y="192023"/>
                </a:cubicBezTo>
                <a:close/>
                <a:moveTo>
                  <a:pt x="3084423" y="192023"/>
                </a:moveTo>
                <a:cubicBezTo>
                  <a:pt x="3145688" y="192023"/>
                  <a:pt x="3190494" y="213055"/>
                  <a:pt x="3220669" y="247802"/>
                </a:cubicBezTo>
                <a:lnTo>
                  <a:pt x="3220669" y="204825"/>
                </a:lnTo>
                <a:lnTo>
                  <a:pt x="3357829" y="204825"/>
                </a:lnTo>
                <a:lnTo>
                  <a:pt x="3357829" y="662025"/>
                </a:lnTo>
                <a:lnTo>
                  <a:pt x="3220669" y="662025"/>
                </a:lnTo>
                <a:lnTo>
                  <a:pt x="3220669" y="619048"/>
                </a:lnTo>
                <a:cubicBezTo>
                  <a:pt x="3190494" y="653795"/>
                  <a:pt x="3145688" y="674827"/>
                  <a:pt x="3084423" y="674827"/>
                </a:cubicBezTo>
                <a:cubicBezTo>
                  <a:pt x="2964637" y="674827"/>
                  <a:pt x="2865882" y="569671"/>
                  <a:pt x="2865882" y="433425"/>
                </a:cubicBezTo>
                <a:cubicBezTo>
                  <a:pt x="2865882" y="297179"/>
                  <a:pt x="2964637" y="192023"/>
                  <a:pt x="3084423" y="192023"/>
                </a:cubicBezTo>
                <a:close/>
                <a:moveTo>
                  <a:pt x="937336" y="192023"/>
                </a:moveTo>
                <a:cubicBezTo>
                  <a:pt x="1029690" y="192023"/>
                  <a:pt x="1108329" y="257860"/>
                  <a:pt x="1108329" y="381304"/>
                </a:cubicBezTo>
                <a:lnTo>
                  <a:pt x="1108329" y="662025"/>
                </a:lnTo>
                <a:lnTo>
                  <a:pt x="971169" y="662025"/>
                </a:lnTo>
                <a:lnTo>
                  <a:pt x="971169" y="401421"/>
                </a:lnTo>
                <a:cubicBezTo>
                  <a:pt x="971169" y="344728"/>
                  <a:pt x="935507" y="318211"/>
                  <a:pt x="891616" y="318211"/>
                </a:cubicBezTo>
                <a:cubicBezTo>
                  <a:pt x="841324" y="318211"/>
                  <a:pt x="806577" y="347471"/>
                  <a:pt x="806577" y="412394"/>
                </a:cubicBezTo>
                <a:lnTo>
                  <a:pt x="806577" y="662025"/>
                </a:lnTo>
                <a:lnTo>
                  <a:pt x="669417" y="662025"/>
                </a:lnTo>
                <a:lnTo>
                  <a:pt x="669417" y="204825"/>
                </a:lnTo>
                <a:lnTo>
                  <a:pt x="806577" y="204825"/>
                </a:lnTo>
                <a:lnTo>
                  <a:pt x="806577" y="247802"/>
                </a:lnTo>
                <a:cubicBezTo>
                  <a:pt x="831266" y="213969"/>
                  <a:pt x="876985" y="192023"/>
                  <a:pt x="937336" y="192023"/>
                </a:cubicBezTo>
                <a:close/>
                <a:moveTo>
                  <a:pt x="310896" y="189280"/>
                </a:moveTo>
                <a:lnTo>
                  <a:pt x="235915" y="424281"/>
                </a:lnTo>
                <a:lnTo>
                  <a:pt x="385876" y="424281"/>
                </a:lnTo>
                <a:close/>
                <a:moveTo>
                  <a:pt x="7062977" y="76809"/>
                </a:moveTo>
                <a:lnTo>
                  <a:pt x="7062977" y="204825"/>
                </a:lnTo>
                <a:lnTo>
                  <a:pt x="7157160" y="204825"/>
                </a:lnTo>
                <a:lnTo>
                  <a:pt x="7157160" y="336499"/>
                </a:lnTo>
                <a:lnTo>
                  <a:pt x="7062977" y="336499"/>
                </a:lnTo>
                <a:lnTo>
                  <a:pt x="7062977" y="498347"/>
                </a:lnTo>
                <a:cubicBezTo>
                  <a:pt x="7062977" y="537667"/>
                  <a:pt x="7096810" y="541324"/>
                  <a:pt x="7157160" y="537667"/>
                </a:cubicBezTo>
                <a:lnTo>
                  <a:pt x="7157160" y="662025"/>
                </a:lnTo>
                <a:cubicBezTo>
                  <a:pt x="6977938" y="680313"/>
                  <a:pt x="6925817" y="626364"/>
                  <a:pt x="6925817" y="498347"/>
                </a:cubicBezTo>
                <a:lnTo>
                  <a:pt x="6925817" y="336499"/>
                </a:lnTo>
                <a:lnTo>
                  <a:pt x="6852666" y="336499"/>
                </a:lnTo>
                <a:lnTo>
                  <a:pt x="6852666" y="204825"/>
                </a:lnTo>
                <a:lnTo>
                  <a:pt x="6925817" y="204825"/>
                </a:lnTo>
                <a:lnTo>
                  <a:pt x="6925817" y="117957"/>
                </a:lnTo>
                <a:close/>
                <a:moveTo>
                  <a:pt x="3633978" y="76809"/>
                </a:moveTo>
                <a:lnTo>
                  <a:pt x="3633978" y="204825"/>
                </a:lnTo>
                <a:lnTo>
                  <a:pt x="3728160" y="204825"/>
                </a:lnTo>
                <a:lnTo>
                  <a:pt x="3728160" y="336499"/>
                </a:lnTo>
                <a:lnTo>
                  <a:pt x="3633978" y="336499"/>
                </a:lnTo>
                <a:lnTo>
                  <a:pt x="3633978" y="498347"/>
                </a:lnTo>
                <a:cubicBezTo>
                  <a:pt x="3633978" y="537667"/>
                  <a:pt x="3667810" y="541324"/>
                  <a:pt x="3728160" y="537667"/>
                </a:cubicBezTo>
                <a:lnTo>
                  <a:pt x="3728160" y="662025"/>
                </a:lnTo>
                <a:cubicBezTo>
                  <a:pt x="3548938" y="680313"/>
                  <a:pt x="3496817" y="626364"/>
                  <a:pt x="3496817" y="498347"/>
                </a:cubicBezTo>
                <a:lnTo>
                  <a:pt x="3496817" y="336499"/>
                </a:lnTo>
                <a:lnTo>
                  <a:pt x="3423665" y="336499"/>
                </a:lnTo>
                <a:lnTo>
                  <a:pt x="3423665" y="204825"/>
                </a:lnTo>
                <a:lnTo>
                  <a:pt x="3496817" y="204825"/>
                </a:lnTo>
                <a:lnTo>
                  <a:pt x="3496817" y="117957"/>
                </a:lnTo>
                <a:close/>
                <a:moveTo>
                  <a:pt x="2176653" y="76809"/>
                </a:moveTo>
                <a:lnTo>
                  <a:pt x="2176653" y="204825"/>
                </a:lnTo>
                <a:lnTo>
                  <a:pt x="2270836" y="204825"/>
                </a:lnTo>
                <a:lnTo>
                  <a:pt x="2270836" y="336499"/>
                </a:lnTo>
                <a:lnTo>
                  <a:pt x="2176653" y="336499"/>
                </a:lnTo>
                <a:lnTo>
                  <a:pt x="2176653" y="498347"/>
                </a:lnTo>
                <a:cubicBezTo>
                  <a:pt x="2176653" y="537667"/>
                  <a:pt x="2210485" y="541324"/>
                  <a:pt x="2270836" y="537667"/>
                </a:cubicBezTo>
                <a:lnTo>
                  <a:pt x="2270836" y="662025"/>
                </a:lnTo>
                <a:cubicBezTo>
                  <a:pt x="2091613" y="680313"/>
                  <a:pt x="2039493" y="626364"/>
                  <a:pt x="2039493" y="498347"/>
                </a:cubicBezTo>
                <a:lnTo>
                  <a:pt x="2039493" y="336499"/>
                </a:lnTo>
                <a:lnTo>
                  <a:pt x="1966341" y="336499"/>
                </a:lnTo>
                <a:lnTo>
                  <a:pt x="1966341" y="204825"/>
                </a:lnTo>
                <a:lnTo>
                  <a:pt x="2039493" y="204825"/>
                </a:lnTo>
                <a:lnTo>
                  <a:pt x="2039493" y="117957"/>
                </a:lnTo>
                <a:close/>
                <a:moveTo>
                  <a:pt x="7241666" y="21945"/>
                </a:moveTo>
                <a:lnTo>
                  <a:pt x="7378826" y="21945"/>
                </a:lnTo>
                <a:lnTo>
                  <a:pt x="7378826" y="247802"/>
                </a:lnTo>
                <a:cubicBezTo>
                  <a:pt x="7403515" y="213969"/>
                  <a:pt x="7449235" y="192023"/>
                  <a:pt x="7509586" y="192023"/>
                </a:cubicBezTo>
                <a:cubicBezTo>
                  <a:pt x="7601940" y="192023"/>
                  <a:pt x="7680578" y="257860"/>
                  <a:pt x="7680578" y="381304"/>
                </a:cubicBezTo>
                <a:lnTo>
                  <a:pt x="7680578" y="662025"/>
                </a:lnTo>
                <a:lnTo>
                  <a:pt x="7543418" y="662025"/>
                </a:lnTo>
                <a:lnTo>
                  <a:pt x="7543418" y="401421"/>
                </a:lnTo>
                <a:cubicBezTo>
                  <a:pt x="7543418" y="344728"/>
                  <a:pt x="7507756" y="318211"/>
                  <a:pt x="7463865" y="318211"/>
                </a:cubicBezTo>
                <a:cubicBezTo>
                  <a:pt x="7413573" y="318211"/>
                  <a:pt x="7378826" y="347471"/>
                  <a:pt x="7378826" y="412394"/>
                </a:cubicBezTo>
                <a:lnTo>
                  <a:pt x="7378826" y="662025"/>
                </a:lnTo>
                <a:lnTo>
                  <a:pt x="7241666" y="662025"/>
                </a:lnTo>
                <a:close/>
                <a:moveTo>
                  <a:pt x="5641466" y="21945"/>
                </a:moveTo>
                <a:lnTo>
                  <a:pt x="5778626" y="21945"/>
                </a:lnTo>
                <a:lnTo>
                  <a:pt x="5778626" y="247802"/>
                </a:lnTo>
                <a:cubicBezTo>
                  <a:pt x="5803315" y="213969"/>
                  <a:pt x="5849035" y="192023"/>
                  <a:pt x="5909385" y="192023"/>
                </a:cubicBezTo>
                <a:cubicBezTo>
                  <a:pt x="6001740" y="192023"/>
                  <a:pt x="6080378" y="257860"/>
                  <a:pt x="6080378" y="381304"/>
                </a:cubicBezTo>
                <a:lnTo>
                  <a:pt x="6080378" y="662025"/>
                </a:lnTo>
                <a:lnTo>
                  <a:pt x="5943218" y="662025"/>
                </a:lnTo>
                <a:lnTo>
                  <a:pt x="5943218" y="401421"/>
                </a:lnTo>
                <a:cubicBezTo>
                  <a:pt x="5943218" y="344728"/>
                  <a:pt x="5907556" y="318211"/>
                  <a:pt x="5863665" y="318211"/>
                </a:cubicBezTo>
                <a:cubicBezTo>
                  <a:pt x="5813374" y="318211"/>
                  <a:pt x="5778626" y="347471"/>
                  <a:pt x="5778626" y="412394"/>
                </a:cubicBezTo>
                <a:lnTo>
                  <a:pt x="5778626" y="662025"/>
                </a:lnTo>
                <a:lnTo>
                  <a:pt x="5641466" y="662025"/>
                </a:lnTo>
                <a:close/>
                <a:moveTo>
                  <a:pt x="2355342" y="21945"/>
                </a:moveTo>
                <a:lnTo>
                  <a:pt x="2492502" y="21945"/>
                </a:lnTo>
                <a:lnTo>
                  <a:pt x="2492502" y="247802"/>
                </a:lnTo>
                <a:cubicBezTo>
                  <a:pt x="2517190" y="213969"/>
                  <a:pt x="2562911" y="192023"/>
                  <a:pt x="2623261" y="192023"/>
                </a:cubicBezTo>
                <a:cubicBezTo>
                  <a:pt x="2715615" y="192023"/>
                  <a:pt x="2794253" y="257860"/>
                  <a:pt x="2794253" y="381304"/>
                </a:cubicBezTo>
                <a:lnTo>
                  <a:pt x="2794253" y="662025"/>
                </a:lnTo>
                <a:lnTo>
                  <a:pt x="2657093" y="662025"/>
                </a:lnTo>
                <a:lnTo>
                  <a:pt x="2657093" y="401421"/>
                </a:lnTo>
                <a:cubicBezTo>
                  <a:pt x="2657093" y="344728"/>
                  <a:pt x="2621432" y="318211"/>
                  <a:pt x="2577541" y="318211"/>
                </a:cubicBezTo>
                <a:cubicBezTo>
                  <a:pt x="2527249" y="318211"/>
                  <a:pt x="2492502" y="347471"/>
                  <a:pt x="2492502" y="412394"/>
                </a:cubicBezTo>
                <a:lnTo>
                  <a:pt x="2492502" y="662025"/>
                </a:lnTo>
                <a:lnTo>
                  <a:pt x="2355342" y="662025"/>
                </a:lnTo>
                <a:close/>
                <a:moveTo>
                  <a:pt x="1534744" y="21945"/>
                </a:moveTo>
                <a:lnTo>
                  <a:pt x="1671904" y="21945"/>
                </a:lnTo>
                <a:lnTo>
                  <a:pt x="1671904" y="662025"/>
                </a:lnTo>
                <a:lnTo>
                  <a:pt x="1534744" y="662025"/>
                </a:lnTo>
                <a:lnTo>
                  <a:pt x="1534744" y="619048"/>
                </a:lnTo>
                <a:cubicBezTo>
                  <a:pt x="1504569" y="653795"/>
                  <a:pt x="1459763" y="674827"/>
                  <a:pt x="1398498" y="674827"/>
                </a:cubicBezTo>
                <a:cubicBezTo>
                  <a:pt x="1278712" y="674827"/>
                  <a:pt x="1179956" y="569671"/>
                  <a:pt x="1179956" y="433425"/>
                </a:cubicBezTo>
                <a:cubicBezTo>
                  <a:pt x="1179956" y="297179"/>
                  <a:pt x="1278712" y="192023"/>
                  <a:pt x="1398498" y="192023"/>
                </a:cubicBezTo>
                <a:cubicBezTo>
                  <a:pt x="1459763" y="192023"/>
                  <a:pt x="1504569" y="213055"/>
                  <a:pt x="1534744" y="247802"/>
                </a:cubicBezTo>
                <a:close/>
                <a:moveTo>
                  <a:pt x="217627" y="21945"/>
                </a:moveTo>
                <a:lnTo>
                  <a:pt x="404165" y="21945"/>
                </a:lnTo>
                <a:lnTo>
                  <a:pt x="621791" y="662025"/>
                </a:lnTo>
                <a:lnTo>
                  <a:pt x="461772" y="662025"/>
                </a:lnTo>
                <a:lnTo>
                  <a:pt x="429768" y="561441"/>
                </a:lnTo>
                <a:lnTo>
                  <a:pt x="192024" y="561441"/>
                </a:lnTo>
                <a:lnTo>
                  <a:pt x="160020" y="662025"/>
                </a:lnTo>
                <a:lnTo>
                  <a:pt x="0" y="662025"/>
                </a:lnTo>
                <a:close/>
                <a:moveTo>
                  <a:pt x="4109846" y="0"/>
                </a:moveTo>
                <a:cubicBezTo>
                  <a:pt x="4154652" y="0"/>
                  <a:pt x="4192142" y="37490"/>
                  <a:pt x="4192142" y="82296"/>
                </a:cubicBezTo>
                <a:cubicBezTo>
                  <a:pt x="4192142" y="127101"/>
                  <a:pt x="4154652" y="164592"/>
                  <a:pt x="4109846" y="164592"/>
                </a:cubicBezTo>
                <a:cubicBezTo>
                  <a:pt x="4065041" y="164592"/>
                  <a:pt x="4027550" y="127101"/>
                  <a:pt x="4027550" y="82296"/>
                </a:cubicBezTo>
                <a:cubicBezTo>
                  <a:pt x="4027550" y="37490"/>
                  <a:pt x="4065041" y="0"/>
                  <a:pt x="410984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6786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Google Shape;89;p13" hidden="1"/>
          <p:cNvSpPr txBox="1">
            <a:spLocks noGrp="1"/>
          </p:cNvSpPr>
          <p:nvPr>
            <p:ph type="title"/>
          </p:nvPr>
        </p:nvSpPr>
        <p:spPr>
          <a:xfrm>
            <a:off x="838198" y="63824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AA1E29"/>
                </a:solidFill>
                <a:latin typeface="Gilroy ExtraBold" pitchFamily="2" charset="77"/>
              </a:rPr>
              <a:t>For more information, visit Patriotic Millionaires University</a:t>
            </a:r>
            <a:endParaRPr sz="5400" b="1" dirty="0">
              <a:solidFill>
                <a:srgbClr val="AA1E29"/>
              </a:solidFill>
              <a:latin typeface="Gilroy ExtraBold" pitchFamily="2" charset="77"/>
            </a:endParaRPr>
          </a:p>
        </p:txBody>
      </p:sp>
      <p:sp>
        <p:nvSpPr>
          <p:cNvPr id="90" name="Google Shape;90;p13" hidden="1"/>
          <p:cNvSpPr txBox="1">
            <a:spLocks noGrp="1"/>
          </p:cNvSpPr>
          <p:nvPr>
            <p:ph type="body" idx="1"/>
          </p:nvPr>
        </p:nvSpPr>
        <p:spPr>
          <a:xfrm>
            <a:off x="838198" y="2018068"/>
            <a:ext cx="8475923" cy="44027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663" indent="-347663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roy SemiBold" pitchFamily="2" charset="77"/>
              </a:rPr>
              <a:t>PMUniversity.org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Gilroy SemiBold" pitchFamily="2" charset="77"/>
            </a:endParaRPr>
          </a:p>
          <a:p>
            <a:pPr marL="804863" lvl="1" indent="-347663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Polling, ”Tax Basics”, Sample Stump Speech, PROVEN overperforming viral content </a:t>
            </a:r>
          </a:p>
          <a:p>
            <a:pPr marL="804863" lvl="1" indent="-347663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Request a PM to speak</a:t>
            </a:r>
          </a:p>
          <a:p>
            <a:pPr marL="804863" lvl="1" indent="-347663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“Office Hours” are all the time – we are here to HELP. Please call of email with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any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 questions</a:t>
            </a:r>
          </a:p>
          <a:p>
            <a:pPr marL="804863" lvl="1" indent="-347663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SemiBold" pitchFamily="2" charset="77"/>
              </a:rPr>
              <a:t>If you haven’t applied for an endorsement yet, you can still submit an application through the PMU website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Gilroy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B0E029-C6A2-0040-ADF3-1CD1F5ED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892" y="3550027"/>
            <a:ext cx="317124" cy="211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243C74-D534-B640-87BD-3F910569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975" y="3145989"/>
            <a:ext cx="317124" cy="211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723B97-3C88-E64B-A568-CCF9E6F49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198" y="4379366"/>
            <a:ext cx="317124" cy="2114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B1459D-937D-7B4C-8857-EBE1B1B1D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79" y="5527682"/>
            <a:ext cx="317124" cy="211416"/>
          </a:xfrm>
          <a:prstGeom prst="rect">
            <a:avLst/>
          </a:prstGeom>
        </p:spPr>
      </p:pic>
      <p:sp>
        <p:nvSpPr>
          <p:cNvPr id="13" name="[T2O] Google Shape;90;p13">
            <a:extLst>
              <a:ext uri="{FF2B5EF4-FFF2-40B4-BE49-F238E27FC236}">
                <a16:creationId xmlns:a16="http://schemas.microsoft.com/office/drawing/2014/main" id="{D899F13C-2367-AA47-8406-6732A0D4B7E2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T2O] Placeholder converted by Text to Outline">
            <a:extLst>
              <a:ext uri="{FF2B5EF4-FFF2-40B4-BE49-F238E27FC236}">
                <a16:creationId xmlns:a16="http://schemas.microsoft.com/office/drawing/2014/main" id="{884C4D05-1061-004A-A333-83885B875A76}"/>
              </a:ext>
            </a:extLst>
          </p:cNvPr>
          <p:cNvSpPr/>
          <p:nvPr/>
        </p:nvSpPr>
        <p:spPr>
          <a:xfrm>
            <a:off x="970771" y="638247"/>
            <a:ext cx="9894950" cy="1325700"/>
          </a:xfrm>
          <a:custGeom>
            <a:avLst/>
            <a:gdLst/>
            <a:ahLst/>
            <a:cxnLst/>
            <a:rect l="l" t="t" r="r" b="b"/>
            <a:pathLst>
              <a:path w="9894950" h="1325700">
                <a:moveTo>
                  <a:pt x="4361688" y="965212"/>
                </a:moveTo>
                <a:cubicBezTo>
                  <a:pt x="4317110" y="965212"/>
                  <a:pt x="4282821" y="997444"/>
                  <a:pt x="4282821" y="1046136"/>
                </a:cubicBezTo>
                <a:cubicBezTo>
                  <a:pt x="4282821" y="1094828"/>
                  <a:pt x="4317110" y="1127060"/>
                  <a:pt x="4361688" y="1127060"/>
                </a:cubicBezTo>
                <a:cubicBezTo>
                  <a:pt x="4406265" y="1127060"/>
                  <a:pt x="4440554" y="1094828"/>
                  <a:pt x="4440554" y="1046136"/>
                </a:cubicBezTo>
                <a:cubicBezTo>
                  <a:pt x="4440554" y="997444"/>
                  <a:pt x="4406265" y="965212"/>
                  <a:pt x="4361688" y="965212"/>
                </a:cubicBezTo>
                <a:close/>
                <a:moveTo>
                  <a:pt x="1694688" y="965212"/>
                </a:moveTo>
                <a:cubicBezTo>
                  <a:pt x="1650112" y="965212"/>
                  <a:pt x="1615821" y="997444"/>
                  <a:pt x="1615821" y="1046136"/>
                </a:cubicBezTo>
                <a:cubicBezTo>
                  <a:pt x="1615821" y="1094828"/>
                  <a:pt x="1650112" y="1127060"/>
                  <a:pt x="1694688" y="1127060"/>
                </a:cubicBezTo>
                <a:cubicBezTo>
                  <a:pt x="1739265" y="1127060"/>
                  <a:pt x="1773555" y="1094828"/>
                  <a:pt x="1773555" y="1046136"/>
                </a:cubicBezTo>
                <a:cubicBezTo>
                  <a:pt x="1773555" y="997444"/>
                  <a:pt x="1739265" y="965212"/>
                  <a:pt x="1694688" y="965212"/>
                </a:cubicBezTo>
                <a:close/>
                <a:moveTo>
                  <a:pt x="5164531" y="962469"/>
                </a:moveTo>
                <a:cubicBezTo>
                  <a:pt x="5117211" y="962469"/>
                  <a:pt x="5082921" y="994701"/>
                  <a:pt x="5082921" y="1046136"/>
                </a:cubicBezTo>
                <a:cubicBezTo>
                  <a:pt x="5082921" y="1097571"/>
                  <a:pt x="5117211" y="1129804"/>
                  <a:pt x="5164531" y="1129804"/>
                </a:cubicBezTo>
                <a:cubicBezTo>
                  <a:pt x="5211851" y="1129804"/>
                  <a:pt x="5246141" y="1097571"/>
                  <a:pt x="5246141" y="1046136"/>
                </a:cubicBezTo>
                <a:cubicBezTo>
                  <a:pt x="5246141" y="994701"/>
                  <a:pt x="5211851" y="962469"/>
                  <a:pt x="5164531" y="962469"/>
                </a:cubicBezTo>
                <a:close/>
                <a:moveTo>
                  <a:pt x="563957" y="962469"/>
                </a:moveTo>
                <a:cubicBezTo>
                  <a:pt x="516637" y="962469"/>
                  <a:pt x="482346" y="994701"/>
                  <a:pt x="482346" y="1046136"/>
                </a:cubicBezTo>
                <a:cubicBezTo>
                  <a:pt x="482346" y="1097571"/>
                  <a:pt x="516637" y="1129804"/>
                  <a:pt x="563957" y="1129804"/>
                </a:cubicBezTo>
                <a:cubicBezTo>
                  <a:pt x="611277" y="1129804"/>
                  <a:pt x="645567" y="1097571"/>
                  <a:pt x="645567" y="1046136"/>
                </a:cubicBezTo>
                <a:cubicBezTo>
                  <a:pt x="645567" y="994701"/>
                  <a:pt x="611277" y="962469"/>
                  <a:pt x="563957" y="962469"/>
                </a:cubicBezTo>
                <a:close/>
                <a:moveTo>
                  <a:pt x="8305037" y="956296"/>
                </a:moveTo>
                <a:cubicBezTo>
                  <a:pt x="8265946" y="956296"/>
                  <a:pt x="8239887" y="975499"/>
                  <a:pt x="8230285" y="1010475"/>
                </a:cubicBezTo>
                <a:lnTo>
                  <a:pt x="8377732" y="1010475"/>
                </a:lnTo>
                <a:cubicBezTo>
                  <a:pt x="8366759" y="970698"/>
                  <a:pt x="8335898" y="956296"/>
                  <a:pt x="8305037" y="956296"/>
                </a:cubicBezTo>
                <a:close/>
                <a:moveTo>
                  <a:pt x="6028563" y="956296"/>
                </a:moveTo>
                <a:cubicBezTo>
                  <a:pt x="5989472" y="956296"/>
                  <a:pt x="5963412" y="975499"/>
                  <a:pt x="5953810" y="1010475"/>
                </a:cubicBezTo>
                <a:lnTo>
                  <a:pt x="6101257" y="1010475"/>
                </a:lnTo>
                <a:cubicBezTo>
                  <a:pt x="6090285" y="970698"/>
                  <a:pt x="6059424" y="956296"/>
                  <a:pt x="6028563" y="956296"/>
                </a:cubicBezTo>
                <a:close/>
                <a:moveTo>
                  <a:pt x="9531476" y="874686"/>
                </a:moveTo>
                <a:lnTo>
                  <a:pt x="9644633" y="874686"/>
                </a:lnTo>
                <a:lnTo>
                  <a:pt x="9720756" y="1084541"/>
                </a:lnTo>
                <a:lnTo>
                  <a:pt x="9785222" y="874686"/>
                </a:lnTo>
                <a:lnTo>
                  <a:pt x="9894950" y="874686"/>
                </a:lnTo>
                <a:lnTo>
                  <a:pt x="9777678" y="1207299"/>
                </a:lnTo>
                <a:cubicBezTo>
                  <a:pt x="9758475" y="1261820"/>
                  <a:pt x="9733615" y="1299882"/>
                  <a:pt x="9701554" y="1323714"/>
                </a:cubicBezTo>
                <a:lnTo>
                  <a:pt x="9697347" y="1325700"/>
                </a:lnTo>
                <a:lnTo>
                  <a:pt x="9582225" y="1325700"/>
                </a:lnTo>
                <a:lnTo>
                  <a:pt x="9582225" y="1258734"/>
                </a:lnTo>
                <a:cubicBezTo>
                  <a:pt x="9630231" y="1258734"/>
                  <a:pt x="9652862" y="1243646"/>
                  <a:pt x="9667950" y="1201813"/>
                </a:cubicBezTo>
                <a:close/>
                <a:moveTo>
                  <a:pt x="9121520" y="874686"/>
                </a:moveTo>
                <a:lnTo>
                  <a:pt x="9224390" y="874686"/>
                </a:lnTo>
                <a:lnTo>
                  <a:pt x="9224390" y="1217586"/>
                </a:lnTo>
                <a:lnTo>
                  <a:pt x="9121520" y="1217586"/>
                </a:lnTo>
                <a:close/>
                <a:moveTo>
                  <a:pt x="7731251" y="874686"/>
                </a:moveTo>
                <a:lnTo>
                  <a:pt x="7845093" y="874686"/>
                </a:lnTo>
                <a:lnTo>
                  <a:pt x="7916417" y="1092085"/>
                </a:lnTo>
                <a:lnTo>
                  <a:pt x="7987740" y="874686"/>
                </a:lnTo>
                <a:lnTo>
                  <a:pt x="8101583" y="874686"/>
                </a:lnTo>
                <a:lnTo>
                  <a:pt x="7974710" y="1217586"/>
                </a:lnTo>
                <a:lnTo>
                  <a:pt x="7858124" y="1217586"/>
                </a:lnTo>
                <a:close/>
                <a:moveTo>
                  <a:pt x="7587995" y="874686"/>
                </a:moveTo>
                <a:lnTo>
                  <a:pt x="7690865" y="874686"/>
                </a:lnTo>
                <a:lnTo>
                  <a:pt x="7690865" y="1217586"/>
                </a:lnTo>
                <a:lnTo>
                  <a:pt x="7587995" y="1217586"/>
                </a:lnTo>
                <a:close/>
                <a:moveTo>
                  <a:pt x="5425821" y="874686"/>
                </a:moveTo>
                <a:lnTo>
                  <a:pt x="5528691" y="874686"/>
                </a:lnTo>
                <a:lnTo>
                  <a:pt x="5528691" y="1217586"/>
                </a:lnTo>
                <a:lnTo>
                  <a:pt x="5425821" y="1217586"/>
                </a:lnTo>
                <a:close/>
                <a:moveTo>
                  <a:pt x="4016121" y="874686"/>
                </a:moveTo>
                <a:lnTo>
                  <a:pt x="4118991" y="874686"/>
                </a:lnTo>
                <a:lnTo>
                  <a:pt x="4118991" y="1217586"/>
                </a:lnTo>
                <a:lnTo>
                  <a:pt x="4016121" y="1217586"/>
                </a:lnTo>
                <a:close/>
                <a:moveTo>
                  <a:pt x="3473196" y="874686"/>
                </a:moveTo>
                <a:lnTo>
                  <a:pt x="3576066" y="874686"/>
                </a:lnTo>
                <a:lnTo>
                  <a:pt x="3576066" y="1217586"/>
                </a:lnTo>
                <a:lnTo>
                  <a:pt x="3473196" y="1217586"/>
                </a:lnTo>
                <a:close/>
                <a:moveTo>
                  <a:pt x="2196847" y="874686"/>
                </a:moveTo>
                <a:lnTo>
                  <a:pt x="2299716" y="874686"/>
                </a:lnTo>
                <a:lnTo>
                  <a:pt x="2299716" y="1217586"/>
                </a:lnTo>
                <a:lnTo>
                  <a:pt x="2196847" y="1217586"/>
                </a:lnTo>
                <a:close/>
                <a:moveTo>
                  <a:pt x="1349121" y="874686"/>
                </a:moveTo>
                <a:lnTo>
                  <a:pt x="1451992" y="874686"/>
                </a:lnTo>
                <a:lnTo>
                  <a:pt x="1451992" y="1217586"/>
                </a:lnTo>
                <a:lnTo>
                  <a:pt x="1349121" y="1217586"/>
                </a:lnTo>
                <a:close/>
                <a:moveTo>
                  <a:pt x="8746235" y="867828"/>
                </a:moveTo>
                <a:lnTo>
                  <a:pt x="8746235" y="984414"/>
                </a:lnTo>
                <a:cubicBezTo>
                  <a:pt x="8703716" y="977556"/>
                  <a:pt x="8643365" y="994701"/>
                  <a:pt x="8643365" y="1062595"/>
                </a:cubicBezTo>
                <a:lnTo>
                  <a:pt x="8643365" y="1217586"/>
                </a:lnTo>
                <a:lnTo>
                  <a:pt x="8540495" y="1217586"/>
                </a:lnTo>
                <a:lnTo>
                  <a:pt x="8540495" y="874686"/>
                </a:lnTo>
                <a:lnTo>
                  <a:pt x="8643365" y="874686"/>
                </a:lnTo>
                <a:lnTo>
                  <a:pt x="8643365" y="935722"/>
                </a:lnTo>
                <a:cubicBezTo>
                  <a:pt x="8657081" y="889774"/>
                  <a:pt x="8703030" y="867828"/>
                  <a:pt x="8746235" y="867828"/>
                </a:cubicBezTo>
                <a:close/>
                <a:moveTo>
                  <a:pt x="5812536" y="867828"/>
                </a:moveTo>
                <a:lnTo>
                  <a:pt x="5812536" y="984414"/>
                </a:lnTo>
                <a:cubicBezTo>
                  <a:pt x="5770016" y="977556"/>
                  <a:pt x="5709665" y="994701"/>
                  <a:pt x="5709665" y="1062595"/>
                </a:cubicBezTo>
                <a:lnTo>
                  <a:pt x="5709665" y="1217586"/>
                </a:lnTo>
                <a:lnTo>
                  <a:pt x="5606796" y="1217586"/>
                </a:lnTo>
                <a:lnTo>
                  <a:pt x="5606796" y="874686"/>
                </a:lnTo>
                <a:lnTo>
                  <a:pt x="5709665" y="874686"/>
                </a:lnTo>
                <a:lnTo>
                  <a:pt x="5709665" y="935722"/>
                </a:lnTo>
                <a:cubicBezTo>
                  <a:pt x="5723381" y="889774"/>
                  <a:pt x="5769330" y="867828"/>
                  <a:pt x="5812536" y="867828"/>
                </a:cubicBezTo>
                <a:close/>
                <a:moveTo>
                  <a:pt x="1297686" y="867828"/>
                </a:moveTo>
                <a:lnTo>
                  <a:pt x="1297686" y="984414"/>
                </a:lnTo>
                <a:cubicBezTo>
                  <a:pt x="1255167" y="977556"/>
                  <a:pt x="1194817" y="994701"/>
                  <a:pt x="1194817" y="1062595"/>
                </a:cubicBezTo>
                <a:lnTo>
                  <a:pt x="1194817" y="1217586"/>
                </a:lnTo>
                <a:lnTo>
                  <a:pt x="1091946" y="1217586"/>
                </a:lnTo>
                <a:lnTo>
                  <a:pt x="1091946" y="874686"/>
                </a:lnTo>
                <a:lnTo>
                  <a:pt x="1194817" y="874686"/>
                </a:lnTo>
                <a:lnTo>
                  <a:pt x="1194817" y="935722"/>
                </a:lnTo>
                <a:cubicBezTo>
                  <a:pt x="1208532" y="889774"/>
                  <a:pt x="1254481" y="867828"/>
                  <a:pt x="1297686" y="867828"/>
                </a:cubicBezTo>
                <a:close/>
                <a:moveTo>
                  <a:pt x="8923857" y="865085"/>
                </a:moveTo>
                <a:cubicBezTo>
                  <a:pt x="8979407" y="865085"/>
                  <a:pt x="9028785" y="889774"/>
                  <a:pt x="9057588" y="938466"/>
                </a:cubicBezTo>
                <a:lnTo>
                  <a:pt x="8969806" y="985786"/>
                </a:lnTo>
                <a:cubicBezTo>
                  <a:pt x="8960205" y="967955"/>
                  <a:pt x="8946489" y="955611"/>
                  <a:pt x="8923857" y="955611"/>
                </a:cubicBezTo>
                <a:cubicBezTo>
                  <a:pt x="8906026" y="955611"/>
                  <a:pt x="8895053" y="962469"/>
                  <a:pt x="8895053" y="974813"/>
                </a:cubicBezTo>
                <a:cubicBezTo>
                  <a:pt x="8895053" y="1013904"/>
                  <a:pt x="9063760" y="987843"/>
                  <a:pt x="9063760" y="1114716"/>
                </a:cubicBezTo>
                <a:cubicBezTo>
                  <a:pt x="9063760" y="1193583"/>
                  <a:pt x="8995180" y="1227187"/>
                  <a:pt x="8921114" y="1227187"/>
                </a:cubicBezTo>
                <a:cubicBezTo>
                  <a:pt x="8852534" y="1227187"/>
                  <a:pt x="8800413" y="1201127"/>
                  <a:pt x="8773667" y="1145577"/>
                </a:cubicBezTo>
                <a:lnTo>
                  <a:pt x="8862821" y="1094828"/>
                </a:lnTo>
                <a:cubicBezTo>
                  <a:pt x="8871736" y="1120888"/>
                  <a:pt x="8890939" y="1135290"/>
                  <a:pt x="8921114" y="1135290"/>
                </a:cubicBezTo>
                <a:cubicBezTo>
                  <a:pt x="8945803" y="1135290"/>
                  <a:pt x="8958147" y="1127746"/>
                  <a:pt x="8958147" y="1114030"/>
                </a:cubicBezTo>
                <a:cubicBezTo>
                  <a:pt x="8958147" y="1076311"/>
                  <a:pt x="8789441" y="1096200"/>
                  <a:pt x="8789441" y="977556"/>
                </a:cubicBezTo>
                <a:cubicBezTo>
                  <a:pt x="8789441" y="902804"/>
                  <a:pt x="8852534" y="865085"/>
                  <a:pt x="8923857" y="865085"/>
                </a:cubicBezTo>
                <a:close/>
                <a:moveTo>
                  <a:pt x="8305723" y="865085"/>
                </a:moveTo>
                <a:cubicBezTo>
                  <a:pt x="8405850" y="865085"/>
                  <a:pt x="8479916" y="942580"/>
                  <a:pt x="8479916" y="1046136"/>
                </a:cubicBezTo>
                <a:cubicBezTo>
                  <a:pt x="8479916" y="1060538"/>
                  <a:pt x="8478544" y="1074254"/>
                  <a:pt x="8475802" y="1087284"/>
                </a:cubicBezTo>
                <a:lnTo>
                  <a:pt x="8232343" y="1087284"/>
                </a:lnTo>
                <a:cubicBezTo>
                  <a:pt x="8245373" y="1122946"/>
                  <a:pt x="8276920" y="1135290"/>
                  <a:pt x="8314638" y="1135290"/>
                </a:cubicBezTo>
                <a:cubicBezTo>
                  <a:pt x="8342756" y="1135290"/>
                  <a:pt x="8366759" y="1124317"/>
                  <a:pt x="8380475" y="1109230"/>
                </a:cubicBezTo>
                <a:lnTo>
                  <a:pt x="8462771" y="1156550"/>
                </a:lnTo>
                <a:cubicBezTo>
                  <a:pt x="8429167" y="1203184"/>
                  <a:pt x="8378418" y="1227187"/>
                  <a:pt x="8313267" y="1227187"/>
                </a:cubicBezTo>
                <a:cubicBezTo>
                  <a:pt x="8195995" y="1227187"/>
                  <a:pt x="8123301" y="1148320"/>
                  <a:pt x="8123301" y="1046136"/>
                </a:cubicBezTo>
                <a:cubicBezTo>
                  <a:pt x="8123301" y="943952"/>
                  <a:pt x="8197367" y="865085"/>
                  <a:pt x="8305723" y="865085"/>
                </a:cubicBezTo>
                <a:close/>
                <a:moveTo>
                  <a:pt x="7388885" y="865085"/>
                </a:moveTo>
                <a:cubicBezTo>
                  <a:pt x="7458151" y="865085"/>
                  <a:pt x="7517129" y="914463"/>
                  <a:pt x="7517129" y="1007046"/>
                </a:cubicBezTo>
                <a:lnTo>
                  <a:pt x="7517129" y="1217586"/>
                </a:lnTo>
                <a:lnTo>
                  <a:pt x="7414260" y="1217586"/>
                </a:lnTo>
                <a:lnTo>
                  <a:pt x="7414260" y="1022133"/>
                </a:lnTo>
                <a:cubicBezTo>
                  <a:pt x="7414260" y="979614"/>
                  <a:pt x="7387514" y="959725"/>
                  <a:pt x="7354595" y="959725"/>
                </a:cubicBezTo>
                <a:cubicBezTo>
                  <a:pt x="7316876" y="959725"/>
                  <a:pt x="7290815" y="981671"/>
                  <a:pt x="7290815" y="1030363"/>
                </a:cubicBezTo>
                <a:lnTo>
                  <a:pt x="7290815" y="1217586"/>
                </a:lnTo>
                <a:lnTo>
                  <a:pt x="7187946" y="1217586"/>
                </a:lnTo>
                <a:lnTo>
                  <a:pt x="7187946" y="874686"/>
                </a:lnTo>
                <a:lnTo>
                  <a:pt x="7290815" y="874686"/>
                </a:lnTo>
                <a:lnTo>
                  <a:pt x="7290815" y="906919"/>
                </a:lnTo>
                <a:cubicBezTo>
                  <a:pt x="7309332" y="881544"/>
                  <a:pt x="7343622" y="865085"/>
                  <a:pt x="7388885" y="865085"/>
                </a:cubicBezTo>
                <a:close/>
                <a:moveTo>
                  <a:pt x="6390208" y="865085"/>
                </a:moveTo>
                <a:cubicBezTo>
                  <a:pt x="6445757" y="865085"/>
                  <a:pt x="6495135" y="889774"/>
                  <a:pt x="6523938" y="938466"/>
                </a:cubicBezTo>
                <a:lnTo>
                  <a:pt x="6436156" y="985786"/>
                </a:lnTo>
                <a:cubicBezTo>
                  <a:pt x="6426555" y="967955"/>
                  <a:pt x="6412839" y="955611"/>
                  <a:pt x="6390208" y="955611"/>
                </a:cubicBezTo>
                <a:cubicBezTo>
                  <a:pt x="6372377" y="955611"/>
                  <a:pt x="6361404" y="962469"/>
                  <a:pt x="6361404" y="974813"/>
                </a:cubicBezTo>
                <a:cubicBezTo>
                  <a:pt x="6361404" y="1013904"/>
                  <a:pt x="6530111" y="987843"/>
                  <a:pt x="6530111" y="1114716"/>
                </a:cubicBezTo>
                <a:cubicBezTo>
                  <a:pt x="6530111" y="1193583"/>
                  <a:pt x="6461531" y="1227187"/>
                  <a:pt x="6387464" y="1227187"/>
                </a:cubicBezTo>
                <a:cubicBezTo>
                  <a:pt x="6318885" y="1227187"/>
                  <a:pt x="6266763" y="1201127"/>
                  <a:pt x="6240017" y="1145577"/>
                </a:cubicBezTo>
                <a:lnTo>
                  <a:pt x="6329171" y="1094828"/>
                </a:lnTo>
                <a:cubicBezTo>
                  <a:pt x="6338087" y="1120888"/>
                  <a:pt x="6357289" y="1135290"/>
                  <a:pt x="6387464" y="1135290"/>
                </a:cubicBezTo>
                <a:cubicBezTo>
                  <a:pt x="6412153" y="1135290"/>
                  <a:pt x="6424497" y="1127746"/>
                  <a:pt x="6424497" y="1114030"/>
                </a:cubicBezTo>
                <a:cubicBezTo>
                  <a:pt x="6424497" y="1076311"/>
                  <a:pt x="6255791" y="1096200"/>
                  <a:pt x="6255791" y="977556"/>
                </a:cubicBezTo>
                <a:cubicBezTo>
                  <a:pt x="6255791" y="902804"/>
                  <a:pt x="6318885" y="865085"/>
                  <a:pt x="6390208" y="865085"/>
                </a:cubicBezTo>
                <a:close/>
                <a:moveTo>
                  <a:pt x="6029248" y="865085"/>
                </a:moveTo>
                <a:cubicBezTo>
                  <a:pt x="6129375" y="865085"/>
                  <a:pt x="6203442" y="942580"/>
                  <a:pt x="6203442" y="1046136"/>
                </a:cubicBezTo>
                <a:cubicBezTo>
                  <a:pt x="6203442" y="1060538"/>
                  <a:pt x="6202070" y="1074254"/>
                  <a:pt x="6199327" y="1087284"/>
                </a:cubicBezTo>
                <a:lnTo>
                  <a:pt x="5955868" y="1087284"/>
                </a:lnTo>
                <a:cubicBezTo>
                  <a:pt x="5968898" y="1122946"/>
                  <a:pt x="6000445" y="1135290"/>
                  <a:pt x="6038164" y="1135290"/>
                </a:cubicBezTo>
                <a:cubicBezTo>
                  <a:pt x="6066281" y="1135290"/>
                  <a:pt x="6090285" y="1124317"/>
                  <a:pt x="6104001" y="1109230"/>
                </a:cubicBezTo>
                <a:lnTo>
                  <a:pt x="6186297" y="1156550"/>
                </a:lnTo>
                <a:cubicBezTo>
                  <a:pt x="6152692" y="1203184"/>
                  <a:pt x="6101943" y="1227187"/>
                  <a:pt x="6036792" y="1227187"/>
                </a:cubicBezTo>
                <a:cubicBezTo>
                  <a:pt x="5919521" y="1227187"/>
                  <a:pt x="5846826" y="1148320"/>
                  <a:pt x="5846826" y="1046136"/>
                </a:cubicBezTo>
                <a:cubicBezTo>
                  <a:pt x="5846826" y="943952"/>
                  <a:pt x="5920892" y="865085"/>
                  <a:pt x="6029248" y="865085"/>
                </a:cubicBezTo>
                <a:close/>
                <a:moveTo>
                  <a:pt x="5143957" y="865085"/>
                </a:moveTo>
                <a:cubicBezTo>
                  <a:pt x="5189906" y="865085"/>
                  <a:pt x="5223510" y="880858"/>
                  <a:pt x="5246141" y="906919"/>
                </a:cubicBezTo>
                <a:lnTo>
                  <a:pt x="5246141" y="874686"/>
                </a:lnTo>
                <a:lnTo>
                  <a:pt x="5349011" y="874686"/>
                </a:lnTo>
                <a:lnTo>
                  <a:pt x="5349011" y="1217586"/>
                </a:lnTo>
                <a:lnTo>
                  <a:pt x="5246141" y="1217586"/>
                </a:lnTo>
                <a:lnTo>
                  <a:pt x="5246141" y="1185353"/>
                </a:lnTo>
                <a:cubicBezTo>
                  <a:pt x="5223510" y="1211414"/>
                  <a:pt x="5189906" y="1227187"/>
                  <a:pt x="5143957" y="1227187"/>
                </a:cubicBezTo>
                <a:cubicBezTo>
                  <a:pt x="5054117" y="1227187"/>
                  <a:pt x="4980051" y="1148320"/>
                  <a:pt x="4980051" y="1046136"/>
                </a:cubicBezTo>
                <a:cubicBezTo>
                  <a:pt x="4980051" y="943952"/>
                  <a:pt x="5054117" y="865085"/>
                  <a:pt x="5143957" y="865085"/>
                </a:cubicBezTo>
                <a:close/>
                <a:moveTo>
                  <a:pt x="4798085" y="865085"/>
                </a:moveTo>
                <a:cubicBezTo>
                  <a:pt x="4867351" y="865085"/>
                  <a:pt x="4926330" y="914463"/>
                  <a:pt x="4926330" y="1007046"/>
                </a:cubicBezTo>
                <a:lnTo>
                  <a:pt x="4926330" y="1217586"/>
                </a:lnTo>
                <a:lnTo>
                  <a:pt x="4823460" y="1217586"/>
                </a:lnTo>
                <a:lnTo>
                  <a:pt x="4823460" y="1022133"/>
                </a:lnTo>
                <a:cubicBezTo>
                  <a:pt x="4823460" y="979614"/>
                  <a:pt x="4796714" y="959725"/>
                  <a:pt x="4763795" y="959725"/>
                </a:cubicBezTo>
                <a:cubicBezTo>
                  <a:pt x="4726076" y="959725"/>
                  <a:pt x="4700016" y="981671"/>
                  <a:pt x="4700016" y="1030363"/>
                </a:cubicBezTo>
                <a:lnTo>
                  <a:pt x="4700016" y="1217586"/>
                </a:lnTo>
                <a:lnTo>
                  <a:pt x="4597146" y="1217586"/>
                </a:lnTo>
                <a:lnTo>
                  <a:pt x="4597146" y="874686"/>
                </a:lnTo>
                <a:lnTo>
                  <a:pt x="4700016" y="874686"/>
                </a:lnTo>
                <a:lnTo>
                  <a:pt x="4700016" y="906919"/>
                </a:lnTo>
                <a:cubicBezTo>
                  <a:pt x="4718532" y="881544"/>
                  <a:pt x="4752822" y="865085"/>
                  <a:pt x="4798085" y="865085"/>
                </a:cubicBezTo>
                <a:close/>
                <a:moveTo>
                  <a:pt x="4361688" y="865085"/>
                </a:moveTo>
                <a:cubicBezTo>
                  <a:pt x="4462500" y="865085"/>
                  <a:pt x="4543425" y="943952"/>
                  <a:pt x="4543425" y="1046136"/>
                </a:cubicBezTo>
                <a:cubicBezTo>
                  <a:pt x="4543425" y="1148320"/>
                  <a:pt x="4462500" y="1227187"/>
                  <a:pt x="4361688" y="1227187"/>
                </a:cubicBezTo>
                <a:cubicBezTo>
                  <a:pt x="4260875" y="1227187"/>
                  <a:pt x="4179950" y="1148320"/>
                  <a:pt x="4179950" y="1046136"/>
                </a:cubicBezTo>
                <a:cubicBezTo>
                  <a:pt x="4179950" y="943952"/>
                  <a:pt x="4260875" y="865085"/>
                  <a:pt x="4361688" y="865085"/>
                </a:cubicBezTo>
                <a:close/>
                <a:moveTo>
                  <a:pt x="2542414" y="865085"/>
                </a:moveTo>
                <a:cubicBezTo>
                  <a:pt x="2608936" y="865085"/>
                  <a:pt x="2667915" y="900061"/>
                  <a:pt x="2697405" y="952867"/>
                </a:cubicBezTo>
                <a:lnTo>
                  <a:pt x="2607564" y="1004988"/>
                </a:lnTo>
                <a:cubicBezTo>
                  <a:pt x="2595906" y="980985"/>
                  <a:pt x="2571217" y="966583"/>
                  <a:pt x="2541042" y="966583"/>
                </a:cubicBezTo>
                <a:cubicBezTo>
                  <a:pt x="2496465" y="966583"/>
                  <a:pt x="2463546" y="998816"/>
                  <a:pt x="2463546" y="1046136"/>
                </a:cubicBezTo>
                <a:cubicBezTo>
                  <a:pt x="2463546" y="1093456"/>
                  <a:pt x="2496465" y="1125689"/>
                  <a:pt x="2541042" y="1125689"/>
                </a:cubicBezTo>
                <a:cubicBezTo>
                  <a:pt x="2571217" y="1125689"/>
                  <a:pt x="2596592" y="1111287"/>
                  <a:pt x="2607564" y="1087284"/>
                </a:cubicBezTo>
                <a:lnTo>
                  <a:pt x="2697405" y="1138719"/>
                </a:lnTo>
                <a:cubicBezTo>
                  <a:pt x="2667915" y="1192211"/>
                  <a:pt x="2609622" y="1227187"/>
                  <a:pt x="2542414" y="1227187"/>
                </a:cubicBezTo>
                <a:cubicBezTo>
                  <a:pt x="2438172" y="1227187"/>
                  <a:pt x="2360676" y="1148320"/>
                  <a:pt x="2360676" y="1046136"/>
                </a:cubicBezTo>
                <a:cubicBezTo>
                  <a:pt x="2360676" y="943952"/>
                  <a:pt x="2438172" y="865085"/>
                  <a:pt x="2542414" y="865085"/>
                </a:cubicBezTo>
                <a:close/>
                <a:moveTo>
                  <a:pt x="1694688" y="865085"/>
                </a:moveTo>
                <a:cubicBezTo>
                  <a:pt x="1795501" y="865085"/>
                  <a:pt x="1876425" y="943952"/>
                  <a:pt x="1876425" y="1046136"/>
                </a:cubicBezTo>
                <a:cubicBezTo>
                  <a:pt x="1876425" y="1148320"/>
                  <a:pt x="1795501" y="1227187"/>
                  <a:pt x="1694688" y="1227187"/>
                </a:cubicBezTo>
                <a:cubicBezTo>
                  <a:pt x="1593876" y="1227187"/>
                  <a:pt x="1512951" y="1148320"/>
                  <a:pt x="1512951" y="1046136"/>
                </a:cubicBezTo>
                <a:cubicBezTo>
                  <a:pt x="1512951" y="943952"/>
                  <a:pt x="1593876" y="865085"/>
                  <a:pt x="1694688" y="865085"/>
                </a:cubicBezTo>
                <a:close/>
                <a:moveTo>
                  <a:pt x="543383" y="865085"/>
                </a:moveTo>
                <a:cubicBezTo>
                  <a:pt x="589331" y="865085"/>
                  <a:pt x="622936" y="880858"/>
                  <a:pt x="645567" y="906919"/>
                </a:cubicBezTo>
                <a:lnTo>
                  <a:pt x="645567" y="874686"/>
                </a:lnTo>
                <a:lnTo>
                  <a:pt x="748437" y="874686"/>
                </a:lnTo>
                <a:lnTo>
                  <a:pt x="748437" y="1217586"/>
                </a:lnTo>
                <a:lnTo>
                  <a:pt x="645567" y="1217586"/>
                </a:lnTo>
                <a:lnTo>
                  <a:pt x="645567" y="1185353"/>
                </a:lnTo>
                <a:cubicBezTo>
                  <a:pt x="622936" y="1211414"/>
                  <a:pt x="589331" y="1227187"/>
                  <a:pt x="543383" y="1227187"/>
                </a:cubicBezTo>
                <a:cubicBezTo>
                  <a:pt x="453543" y="1227187"/>
                  <a:pt x="379477" y="1148320"/>
                  <a:pt x="379477" y="1046136"/>
                </a:cubicBezTo>
                <a:cubicBezTo>
                  <a:pt x="379477" y="943952"/>
                  <a:pt x="453543" y="865085"/>
                  <a:pt x="543383" y="865085"/>
                </a:cubicBezTo>
                <a:close/>
                <a:moveTo>
                  <a:pt x="109729" y="840396"/>
                </a:moveTo>
                <a:lnTo>
                  <a:pt x="109729" y="963840"/>
                </a:lnTo>
                <a:lnTo>
                  <a:pt x="181738" y="963840"/>
                </a:lnTo>
                <a:cubicBezTo>
                  <a:pt x="215342" y="963840"/>
                  <a:pt x="240030" y="937094"/>
                  <a:pt x="240030" y="902118"/>
                </a:cubicBezTo>
                <a:cubicBezTo>
                  <a:pt x="240030" y="867142"/>
                  <a:pt x="215342" y="840396"/>
                  <a:pt x="181738" y="840396"/>
                </a:cubicBezTo>
                <a:close/>
                <a:moveTo>
                  <a:pt x="9432797" y="778674"/>
                </a:moveTo>
                <a:lnTo>
                  <a:pt x="9432797" y="874686"/>
                </a:lnTo>
                <a:lnTo>
                  <a:pt x="9503435" y="874686"/>
                </a:lnTo>
                <a:lnTo>
                  <a:pt x="9503435" y="973441"/>
                </a:lnTo>
                <a:lnTo>
                  <a:pt x="9432797" y="973441"/>
                </a:lnTo>
                <a:lnTo>
                  <a:pt x="9432797" y="1094828"/>
                </a:lnTo>
                <a:cubicBezTo>
                  <a:pt x="9432797" y="1124317"/>
                  <a:pt x="9458172" y="1127060"/>
                  <a:pt x="9503435" y="1124317"/>
                </a:cubicBezTo>
                <a:lnTo>
                  <a:pt x="9503435" y="1217586"/>
                </a:lnTo>
                <a:cubicBezTo>
                  <a:pt x="9369018" y="1231302"/>
                  <a:pt x="9329927" y="1190840"/>
                  <a:pt x="9329927" y="1094828"/>
                </a:cubicBezTo>
                <a:lnTo>
                  <a:pt x="9329927" y="973441"/>
                </a:lnTo>
                <a:lnTo>
                  <a:pt x="9275063" y="973441"/>
                </a:lnTo>
                <a:lnTo>
                  <a:pt x="9275063" y="874686"/>
                </a:lnTo>
                <a:lnTo>
                  <a:pt x="9329927" y="874686"/>
                </a:lnTo>
                <a:lnTo>
                  <a:pt x="9329927" y="809535"/>
                </a:lnTo>
                <a:close/>
                <a:moveTo>
                  <a:pt x="2060449" y="778674"/>
                </a:moveTo>
                <a:lnTo>
                  <a:pt x="2060449" y="874686"/>
                </a:lnTo>
                <a:lnTo>
                  <a:pt x="2131086" y="874686"/>
                </a:lnTo>
                <a:lnTo>
                  <a:pt x="2131086" y="973441"/>
                </a:lnTo>
                <a:lnTo>
                  <a:pt x="2060449" y="973441"/>
                </a:lnTo>
                <a:lnTo>
                  <a:pt x="2060449" y="1094828"/>
                </a:lnTo>
                <a:cubicBezTo>
                  <a:pt x="2060449" y="1124317"/>
                  <a:pt x="2085823" y="1127060"/>
                  <a:pt x="2131086" y="1124317"/>
                </a:cubicBezTo>
                <a:lnTo>
                  <a:pt x="2131086" y="1217586"/>
                </a:lnTo>
                <a:cubicBezTo>
                  <a:pt x="1996669" y="1231302"/>
                  <a:pt x="1957579" y="1190840"/>
                  <a:pt x="1957579" y="1094828"/>
                </a:cubicBezTo>
                <a:lnTo>
                  <a:pt x="1957579" y="973441"/>
                </a:lnTo>
                <a:lnTo>
                  <a:pt x="1902715" y="973441"/>
                </a:lnTo>
                <a:lnTo>
                  <a:pt x="1902715" y="874686"/>
                </a:lnTo>
                <a:lnTo>
                  <a:pt x="1957579" y="874686"/>
                </a:lnTo>
                <a:lnTo>
                  <a:pt x="1957579" y="809535"/>
                </a:lnTo>
                <a:close/>
                <a:moveTo>
                  <a:pt x="955548" y="778674"/>
                </a:moveTo>
                <a:lnTo>
                  <a:pt x="955548" y="874686"/>
                </a:lnTo>
                <a:lnTo>
                  <a:pt x="1026186" y="874686"/>
                </a:lnTo>
                <a:lnTo>
                  <a:pt x="1026186" y="973441"/>
                </a:lnTo>
                <a:lnTo>
                  <a:pt x="955548" y="973441"/>
                </a:lnTo>
                <a:lnTo>
                  <a:pt x="955548" y="1094828"/>
                </a:lnTo>
                <a:cubicBezTo>
                  <a:pt x="955548" y="1124317"/>
                  <a:pt x="980923" y="1127060"/>
                  <a:pt x="1026186" y="1124317"/>
                </a:cubicBezTo>
                <a:lnTo>
                  <a:pt x="1026186" y="1217586"/>
                </a:lnTo>
                <a:cubicBezTo>
                  <a:pt x="891769" y="1231302"/>
                  <a:pt x="852678" y="1190840"/>
                  <a:pt x="852678" y="1094828"/>
                </a:cubicBezTo>
                <a:lnTo>
                  <a:pt x="852678" y="973441"/>
                </a:lnTo>
                <a:lnTo>
                  <a:pt x="797815" y="973441"/>
                </a:lnTo>
                <a:lnTo>
                  <a:pt x="797815" y="874686"/>
                </a:lnTo>
                <a:lnTo>
                  <a:pt x="852678" y="874686"/>
                </a:lnTo>
                <a:lnTo>
                  <a:pt x="852678" y="809535"/>
                </a:lnTo>
                <a:close/>
                <a:moveTo>
                  <a:pt x="6740271" y="737526"/>
                </a:moveTo>
                <a:lnTo>
                  <a:pt x="6849999" y="737526"/>
                </a:lnTo>
                <a:lnTo>
                  <a:pt x="6849999" y="1052994"/>
                </a:lnTo>
                <a:cubicBezTo>
                  <a:pt x="6849999" y="1089341"/>
                  <a:pt x="6867144" y="1120202"/>
                  <a:pt x="6925437" y="1120202"/>
                </a:cubicBezTo>
                <a:cubicBezTo>
                  <a:pt x="6983730" y="1120202"/>
                  <a:pt x="7000875" y="1089341"/>
                  <a:pt x="7000875" y="1052994"/>
                </a:cubicBezTo>
                <a:lnTo>
                  <a:pt x="7000875" y="737526"/>
                </a:lnTo>
                <a:lnTo>
                  <a:pt x="7110603" y="737526"/>
                </a:lnTo>
                <a:lnTo>
                  <a:pt x="7110603" y="1062595"/>
                </a:lnTo>
                <a:cubicBezTo>
                  <a:pt x="7110603" y="1165465"/>
                  <a:pt x="7031050" y="1227187"/>
                  <a:pt x="6925437" y="1227187"/>
                </a:cubicBezTo>
                <a:cubicBezTo>
                  <a:pt x="6819824" y="1227187"/>
                  <a:pt x="6740271" y="1165465"/>
                  <a:pt x="6740271" y="1062595"/>
                </a:cubicBezTo>
                <a:close/>
                <a:moveTo>
                  <a:pt x="2914650" y="737526"/>
                </a:moveTo>
                <a:lnTo>
                  <a:pt x="3024379" y="737526"/>
                </a:lnTo>
                <a:lnTo>
                  <a:pt x="3154681" y="950810"/>
                </a:lnTo>
                <a:lnTo>
                  <a:pt x="3284982" y="737526"/>
                </a:lnTo>
                <a:lnTo>
                  <a:pt x="3394710" y="737526"/>
                </a:lnTo>
                <a:lnTo>
                  <a:pt x="3394710" y="1217586"/>
                </a:lnTo>
                <a:lnTo>
                  <a:pt x="3284982" y="1217586"/>
                </a:lnTo>
                <a:lnTo>
                  <a:pt x="3284982" y="938466"/>
                </a:lnTo>
                <a:lnTo>
                  <a:pt x="3160853" y="1142148"/>
                </a:lnTo>
                <a:lnTo>
                  <a:pt x="3148508" y="1142148"/>
                </a:lnTo>
                <a:lnTo>
                  <a:pt x="3024379" y="938466"/>
                </a:lnTo>
                <a:lnTo>
                  <a:pt x="3024379" y="1217586"/>
                </a:lnTo>
                <a:lnTo>
                  <a:pt x="2914650" y="1217586"/>
                </a:lnTo>
                <a:close/>
                <a:moveTo>
                  <a:pt x="0" y="737526"/>
                </a:moveTo>
                <a:lnTo>
                  <a:pt x="181738" y="737526"/>
                </a:lnTo>
                <a:cubicBezTo>
                  <a:pt x="276378" y="737526"/>
                  <a:pt x="349759" y="810907"/>
                  <a:pt x="349759" y="902118"/>
                </a:cubicBezTo>
                <a:cubicBezTo>
                  <a:pt x="349759" y="993330"/>
                  <a:pt x="276378" y="1066710"/>
                  <a:pt x="181738" y="1066710"/>
                </a:cubicBezTo>
                <a:lnTo>
                  <a:pt x="109729" y="1066710"/>
                </a:lnTo>
                <a:lnTo>
                  <a:pt x="109729" y="1217586"/>
                </a:lnTo>
                <a:lnTo>
                  <a:pt x="0" y="1217586"/>
                </a:lnTo>
                <a:close/>
                <a:moveTo>
                  <a:pt x="9172956" y="721067"/>
                </a:moveTo>
                <a:cubicBezTo>
                  <a:pt x="9206559" y="721067"/>
                  <a:pt x="9234677" y="749185"/>
                  <a:pt x="9234677" y="782789"/>
                </a:cubicBezTo>
                <a:cubicBezTo>
                  <a:pt x="9234677" y="816393"/>
                  <a:pt x="9206559" y="844511"/>
                  <a:pt x="9172956" y="844511"/>
                </a:cubicBezTo>
                <a:cubicBezTo>
                  <a:pt x="9139351" y="844511"/>
                  <a:pt x="9111233" y="816393"/>
                  <a:pt x="9111233" y="782789"/>
                </a:cubicBezTo>
                <a:cubicBezTo>
                  <a:pt x="9111233" y="749185"/>
                  <a:pt x="9139351" y="721067"/>
                  <a:pt x="9172956" y="721067"/>
                </a:cubicBezTo>
                <a:close/>
                <a:moveTo>
                  <a:pt x="7639430" y="721067"/>
                </a:moveTo>
                <a:cubicBezTo>
                  <a:pt x="7673035" y="721067"/>
                  <a:pt x="7701153" y="749185"/>
                  <a:pt x="7701153" y="782789"/>
                </a:cubicBezTo>
                <a:cubicBezTo>
                  <a:pt x="7701153" y="816393"/>
                  <a:pt x="7673035" y="844511"/>
                  <a:pt x="7639430" y="844511"/>
                </a:cubicBezTo>
                <a:cubicBezTo>
                  <a:pt x="7605826" y="844511"/>
                  <a:pt x="7577708" y="816393"/>
                  <a:pt x="7577708" y="782789"/>
                </a:cubicBezTo>
                <a:cubicBezTo>
                  <a:pt x="7577708" y="749185"/>
                  <a:pt x="7605826" y="721067"/>
                  <a:pt x="7639430" y="721067"/>
                </a:cubicBezTo>
                <a:close/>
                <a:moveTo>
                  <a:pt x="5477256" y="721067"/>
                </a:moveTo>
                <a:cubicBezTo>
                  <a:pt x="5510860" y="721067"/>
                  <a:pt x="5538978" y="749185"/>
                  <a:pt x="5538978" y="782789"/>
                </a:cubicBezTo>
                <a:cubicBezTo>
                  <a:pt x="5538978" y="816393"/>
                  <a:pt x="5510860" y="844511"/>
                  <a:pt x="5477256" y="844511"/>
                </a:cubicBezTo>
                <a:cubicBezTo>
                  <a:pt x="5443651" y="844511"/>
                  <a:pt x="5415534" y="816393"/>
                  <a:pt x="5415534" y="782789"/>
                </a:cubicBezTo>
                <a:cubicBezTo>
                  <a:pt x="5415534" y="749185"/>
                  <a:pt x="5443651" y="721067"/>
                  <a:pt x="5477256" y="721067"/>
                </a:cubicBezTo>
                <a:close/>
                <a:moveTo>
                  <a:pt x="4067555" y="721067"/>
                </a:moveTo>
                <a:cubicBezTo>
                  <a:pt x="4101160" y="721067"/>
                  <a:pt x="4129278" y="749185"/>
                  <a:pt x="4129278" y="782789"/>
                </a:cubicBezTo>
                <a:cubicBezTo>
                  <a:pt x="4129278" y="816393"/>
                  <a:pt x="4101160" y="844511"/>
                  <a:pt x="4067555" y="844511"/>
                </a:cubicBezTo>
                <a:cubicBezTo>
                  <a:pt x="4033951" y="844511"/>
                  <a:pt x="4005834" y="816393"/>
                  <a:pt x="4005834" y="782789"/>
                </a:cubicBezTo>
                <a:cubicBezTo>
                  <a:pt x="4005834" y="749185"/>
                  <a:pt x="4033951" y="721067"/>
                  <a:pt x="4067555" y="721067"/>
                </a:cubicBezTo>
                <a:close/>
                <a:moveTo>
                  <a:pt x="3524631" y="721067"/>
                </a:moveTo>
                <a:cubicBezTo>
                  <a:pt x="3558235" y="721067"/>
                  <a:pt x="3586353" y="749185"/>
                  <a:pt x="3586353" y="782789"/>
                </a:cubicBezTo>
                <a:cubicBezTo>
                  <a:pt x="3586353" y="816393"/>
                  <a:pt x="3558235" y="844511"/>
                  <a:pt x="3524631" y="844511"/>
                </a:cubicBezTo>
                <a:cubicBezTo>
                  <a:pt x="3491027" y="844511"/>
                  <a:pt x="3462909" y="816393"/>
                  <a:pt x="3462909" y="782789"/>
                </a:cubicBezTo>
                <a:cubicBezTo>
                  <a:pt x="3462909" y="749185"/>
                  <a:pt x="3491027" y="721067"/>
                  <a:pt x="3524631" y="721067"/>
                </a:cubicBezTo>
                <a:close/>
                <a:moveTo>
                  <a:pt x="2248282" y="721067"/>
                </a:moveTo>
                <a:cubicBezTo>
                  <a:pt x="2281886" y="721067"/>
                  <a:pt x="2310003" y="749185"/>
                  <a:pt x="2310003" y="782789"/>
                </a:cubicBezTo>
                <a:cubicBezTo>
                  <a:pt x="2310003" y="816393"/>
                  <a:pt x="2281886" y="844511"/>
                  <a:pt x="2248282" y="844511"/>
                </a:cubicBezTo>
                <a:cubicBezTo>
                  <a:pt x="2214677" y="844511"/>
                  <a:pt x="2186559" y="816393"/>
                  <a:pt x="2186559" y="782789"/>
                </a:cubicBezTo>
                <a:cubicBezTo>
                  <a:pt x="2186559" y="749185"/>
                  <a:pt x="2214677" y="721067"/>
                  <a:pt x="2248282" y="721067"/>
                </a:cubicBezTo>
                <a:close/>
                <a:moveTo>
                  <a:pt x="1400556" y="721067"/>
                </a:moveTo>
                <a:cubicBezTo>
                  <a:pt x="1434160" y="721067"/>
                  <a:pt x="1462278" y="749185"/>
                  <a:pt x="1462278" y="782789"/>
                </a:cubicBezTo>
                <a:cubicBezTo>
                  <a:pt x="1462278" y="816393"/>
                  <a:pt x="1434160" y="844511"/>
                  <a:pt x="1400556" y="844511"/>
                </a:cubicBezTo>
                <a:cubicBezTo>
                  <a:pt x="1366952" y="844511"/>
                  <a:pt x="1338834" y="816393"/>
                  <a:pt x="1338834" y="782789"/>
                </a:cubicBezTo>
                <a:cubicBezTo>
                  <a:pt x="1338834" y="749185"/>
                  <a:pt x="1366952" y="721067"/>
                  <a:pt x="1400556" y="721067"/>
                </a:cubicBezTo>
                <a:close/>
                <a:moveTo>
                  <a:pt x="3835145" y="716952"/>
                </a:moveTo>
                <a:lnTo>
                  <a:pt x="3938016" y="716952"/>
                </a:lnTo>
                <a:lnTo>
                  <a:pt x="3938016" y="1217586"/>
                </a:lnTo>
                <a:lnTo>
                  <a:pt x="3835145" y="1217586"/>
                </a:lnTo>
                <a:close/>
                <a:moveTo>
                  <a:pt x="3654171" y="716952"/>
                </a:moveTo>
                <a:lnTo>
                  <a:pt x="3757041" y="716952"/>
                </a:lnTo>
                <a:lnTo>
                  <a:pt x="3757041" y="1217586"/>
                </a:lnTo>
                <a:lnTo>
                  <a:pt x="3654171" y="1217586"/>
                </a:lnTo>
                <a:close/>
                <a:moveTo>
                  <a:pt x="6741795" y="377862"/>
                </a:moveTo>
                <a:lnTo>
                  <a:pt x="6851523" y="377862"/>
                </a:lnTo>
                <a:lnTo>
                  <a:pt x="6796660" y="580173"/>
                </a:lnTo>
                <a:lnTo>
                  <a:pt x="6714363" y="580173"/>
                </a:lnTo>
                <a:close/>
                <a:moveTo>
                  <a:pt x="6085714" y="231787"/>
                </a:moveTo>
                <a:cubicBezTo>
                  <a:pt x="6041136" y="231787"/>
                  <a:pt x="6006847" y="264019"/>
                  <a:pt x="6006847" y="312711"/>
                </a:cubicBezTo>
                <a:cubicBezTo>
                  <a:pt x="6006847" y="361403"/>
                  <a:pt x="6041136" y="393635"/>
                  <a:pt x="6085714" y="393635"/>
                </a:cubicBezTo>
                <a:cubicBezTo>
                  <a:pt x="6130291" y="393635"/>
                  <a:pt x="6164581" y="361403"/>
                  <a:pt x="6164581" y="312711"/>
                </a:cubicBezTo>
                <a:cubicBezTo>
                  <a:pt x="6164581" y="264019"/>
                  <a:pt x="6130291" y="231787"/>
                  <a:pt x="6085714" y="231787"/>
                </a:cubicBezTo>
                <a:close/>
                <a:moveTo>
                  <a:pt x="3971163" y="231787"/>
                </a:moveTo>
                <a:cubicBezTo>
                  <a:pt x="3926586" y="231787"/>
                  <a:pt x="3892296" y="264019"/>
                  <a:pt x="3892296" y="312711"/>
                </a:cubicBezTo>
                <a:cubicBezTo>
                  <a:pt x="3892296" y="361403"/>
                  <a:pt x="3926586" y="393635"/>
                  <a:pt x="3971163" y="393635"/>
                </a:cubicBezTo>
                <a:cubicBezTo>
                  <a:pt x="4015740" y="393635"/>
                  <a:pt x="4050030" y="361403"/>
                  <a:pt x="4050030" y="312711"/>
                </a:cubicBezTo>
                <a:cubicBezTo>
                  <a:pt x="4050030" y="264019"/>
                  <a:pt x="4015740" y="231787"/>
                  <a:pt x="3971163" y="231787"/>
                </a:cubicBezTo>
                <a:close/>
                <a:moveTo>
                  <a:pt x="1932813" y="231787"/>
                </a:moveTo>
                <a:cubicBezTo>
                  <a:pt x="1888236" y="231787"/>
                  <a:pt x="1853947" y="264019"/>
                  <a:pt x="1853947" y="312711"/>
                </a:cubicBezTo>
                <a:cubicBezTo>
                  <a:pt x="1853947" y="361403"/>
                  <a:pt x="1888236" y="393635"/>
                  <a:pt x="1932813" y="393635"/>
                </a:cubicBezTo>
                <a:cubicBezTo>
                  <a:pt x="1977390" y="393635"/>
                  <a:pt x="2011681" y="361403"/>
                  <a:pt x="2011681" y="312711"/>
                </a:cubicBezTo>
                <a:cubicBezTo>
                  <a:pt x="2011681" y="264019"/>
                  <a:pt x="1977390" y="231787"/>
                  <a:pt x="1932813" y="231787"/>
                </a:cubicBezTo>
                <a:close/>
                <a:moveTo>
                  <a:pt x="513588" y="231787"/>
                </a:moveTo>
                <a:cubicBezTo>
                  <a:pt x="469012" y="231787"/>
                  <a:pt x="434721" y="264019"/>
                  <a:pt x="434721" y="312711"/>
                </a:cubicBezTo>
                <a:cubicBezTo>
                  <a:pt x="434721" y="361403"/>
                  <a:pt x="469012" y="393635"/>
                  <a:pt x="513588" y="393635"/>
                </a:cubicBezTo>
                <a:cubicBezTo>
                  <a:pt x="558165" y="393635"/>
                  <a:pt x="592455" y="361403"/>
                  <a:pt x="592455" y="312711"/>
                </a:cubicBezTo>
                <a:cubicBezTo>
                  <a:pt x="592455" y="264019"/>
                  <a:pt x="558165" y="231787"/>
                  <a:pt x="513588" y="231787"/>
                </a:cubicBezTo>
                <a:close/>
                <a:moveTo>
                  <a:pt x="5212157" y="229043"/>
                </a:moveTo>
                <a:cubicBezTo>
                  <a:pt x="5164836" y="229043"/>
                  <a:pt x="5130547" y="261276"/>
                  <a:pt x="5130547" y="312711"/>
                </a:cubicBezTo>
                <a:cubicBezTo>
                  <a:pt x="5130547" y="364146"/>
                  <a:pt x="5164836" y="396379"/>
                  <a:pt x="5212157" y="396379"/>
                </a:cubicBezTo>
                <a:cubicBezTo>
                  <a:pt x="5259477" y="396379"/>
                  <a:pt x="5293767" y="364146"/>
                  <a:pt x="5293767" y="312711"/>
                </a:cubicBezTo>
                <a:cubicBezTo>
                  <a:pt x="5293767" y="261276"/>
                  <a:pt x="5259477" y="229043"/>
                  <a:pt x="5212157" y="229043"/>
                </a:cubicBezTo>
                <a:close/>
                <a:moveTo>
                  <a:pt x="2590039" y="222871"/>
                </a:moveTo>
                <a:cubicBezTo>
                  <a:pt x="2550948" y="222871"/>
                  <a:pt x="2524888" y="242074"/>
                  <a:pt x="2515286" y="277049"/>
                </a:cubicBezTo>
                <a:lnTo>
                  <a:pt x="2662733" y="277049"/>
                </a:lnTo>
                <a:cubicBezTo>
                  <a:pt x="2651761" y="237273"/>
                  <a:pt x="2620900" y="222871"/>
                  <a:pt x="2590039" y="222871"/>
                </a:cubicBezTo>
                <a:close/>
                <a:moveTo>
                  <a:pt x="7968997" y="141261"/>
                </a:moveTo>
                <a:lnTo>
                  <a:pt x="8071867" y="141261"/>
                </a:lnTo>
                <a:lnTo>
                  <a:pt x="8071867" y="484161"/>
                </a:lnTo>
                <a:lnTo>
                  <a:pt x="7968997" y="484161"/>
                </a:lnTo>
                <a:close/>
                <a:moveTo>
                  <a:pt x="7464171" y="141261"/>
                </a:moveTo>
                <a:lnTo>
                  <a:pt x="7567041" y="141261"/>
                </a:lnTo>
                <a:lnTo>
                  <a:pt x="7567041" y="484161"/>
                </a:lnTo>
                <a:lnTo>
                  <a:pt x="7464171" y="484161"/>
                </a:lnTo>
                <a:close/>
                <a:moveTo>
                  <a:pt x="7054977" y="141261"/>
                </a:moveTo>
                <a:lnTo>
                  <a:pt x="7168821" y="141261"/>
                </a:lnTo>
                <a:lnTo>
                  <a:pt x="7240144" y="358660"/>
                </a:lnTo>
                <a:lnTo>
                  <a:pt x="7311466" y="141261"/>
                </a:lnTo>
                <a:lnTo>
                  <a:pt x="7425309" y="141261"/>
                </a:lnTo>
                <a:lnTo>
                  <a:pt x="7298436" y="484161"/>
                </a:lnTo>
                <a:lnTo>
                  <a:pt x="7181851" y="484161"/>
                </a:lnTo>
                <a:close/>
                <a:moveTo>
                  <a:pt x="5740147" y="141261"/>
                </a:moveTo>
                <a:lnTo>
                  <a:pt x="5843017" y="141261"/>
                </a:lnTo>
                <a:lnTo>
                  <a:pt x="5843017" y="484161"/>
                </a:lnTo>
                <a:lnTo>
                  <a:pt x="5740147" y="484161"/>
                </a:lnTo>
                <a:close/>
                <a:moveTo>
                  <a:pt x="2996947" y="141261"/>
                </a:moveTo>
                <a:lnTo>
                  <a:pt x="3099817" y="141261"/>
                </a:lnTo>
                <a:lnTo>
                  <a:pt x="3099817" y="484161"/>
                </a:lnTo>
                <a:lnTo>
                  <a:pt x="2996947" y="484161"/>
                </a:lnTo>
                <a:close/>
                <a:moveTo>
                  <a:pt x="4412361" y="134403"/>
                </a:moveTo>
                <a:lnTo>
                  <a:pt x="4412361" y="250989"/>
                </a:lnTo>
                <a:cubicBezTo>
                  <a:pt x="4369842" y="244131"/>
                  <a:pt x="4309492" y="261276"/>
                  <a:pt x="4309492" y="329170"/>
                </a:cubicBezTo>
                <a:lnTo>
                  <a:pt x="4309492" y="484161"/>
                </a:lnTo>
                <a:lnTo>
                  <a:pt x="4206621" y="484161"/>
                </a:lnTo>
                <a:lnTo>
                  <a:pt x="4206621" y="141261"/>
                </a:lnTo>
                <a:lnTo>
                  <a:pt x="4309492" y="141261"/>
                </a:lnTo>
                <a:lnTo>
                  <a:pt x="4309492" y="202297"/>
                </a:lnTo>
                <a:cubicBezTo>
                  <a:pt x="4323208" y="156349"/>
                  <a:pt x="4369156" y="134403"/>
                  <a:pt x="4412361" y="134403"/>
                </a:cubicBezTo>
                <a:close/>
                <a:moveTo>
                  <a:pt x="2374012" y="134403"/>
                </a:moveTo>
                <a:lnTo>
                  <a:pt x="2374012" y="250989"/>
                </a:lnTo>
                <a:cubicBezTo>
                  <a:pt x="2331492" y="244131"/>
                  <a:pt x="2271141" y="261276"/>
                  <a:pt x="2271141" y="329170"/>
                </a:cubicBezTo>
                <a:lnTo>
                  <a:pt x="2271141" y="484161"/>
                </a:lnTo>
                <a:lnTo>
                  <a:pt x="2168272" y="484161"/>
                </a:lnTo>
                <a:lnTo>
                  <a:pt x="2168272" y="141261"/>
                </a:lnTo>
                <a:lnTo>
                  <a:pt x="2271141" y="141261"/>
                </a:lnTo>
                <a:lnTo>
                  <a:pt x="2271141" y="202297"/>
                </a:lnTo>
                <a:cubicBezTo>
                  <a:pt x="2284858" y="156349"/>
                  <a:pt x="2330807" y="134403"/>
                  <a:pt x="2374012" y="134403"/>
                </a:cubicBezTo>
                <a:close/>
                <a:moveTo>
                  <a:pt x="954786" y="134403"/>
                </a:moveTo>
                <a:lnTo>
                  <a:pt x="954786" y="250989"/>
                </a:lnTo>
                <a:cubicBezTo>
                  <a:pt x="912267" y="244131"/>
                  <a:pt x="851917" y="261276"/>
                  <a:pt x="851917" y="329170"/>
                </a:cubicBezTo>
                <a:lnTo>
                  <a:pt x="851917" y="484161"/>
                </a:lnTo>
                <a:lnTo>
                  <a:pt x="749046" y="484161"/>
                </a:lnTo>
                <a:lnTo>
                  <a:pt x="749046" y="141261"/>
                </a:lnTo>
                <a:lnTo>
                  <a:pt x="851917" y="141261"/>
                </a:lnTo>
                <a:lnTo>
                  <a:pt x="851917" y="202297"/>
                </a:lnTo>
                <a:cubicBezTo>
                  <a:pt x="865633" y="156349"/>
                  <a:pt x="911581" y="134403"/>
                  <a:pt x="954786" y="134403"/>
                </a:cubicBezTo>
                <a:close/>
                <a:moveTo>
                  <a:pt x="7771333" y="131660"/>
                </a:moveTo>
                <a:cubicBezTo>
                  <a:pt x="7826883" y="131660"/>
                  <a:pt x="7876261" y="156349"/>
                  <a:pt x="7905065" y="205040"/>
                </a:cubicBezTo>
                <a:lnTo>
                  <a:pt x="7817282" y="252361"/>
                </a:lnTo>
                <a:cubicBezTo>
                  <a:pt x="7807681" y="234530"/>
                  <a:pt x="7793965" y="222185"/>
                  <a:pt x="7771333" y="222185"/>
                </a:cubicBezTo>
                <a:cubicBezTo>
                  <a:pt x="7753503" y="222185"/>
                  <a:pt x="7742530" y="229043"/>
                  <a:pt x="7742530" y="241388"/>
                </a:cubicBezTo>
                <a:cubicBezTo>
                  <a:pt x="7742530" y="280478"/>
                  <a:pt x="7911237" y="254418"/>
                  <a:pt x="7911237" y="381291"/>
                </a:cubicBezTo>
                <a:cubicBezTo>
                  <a:pt x="7911237" y="460158"/>
                  <a:pt x="7842657" y="493762"/>
                  <a:pt x="7768590" y="493762"/>
                </a:cubicBezTo>
                <a:cubicBezTo>
                  <a:pt x="7700011" y="493762"/>
                  <a:pt x="7647889" y="467702"/>
                  <a:pt x="7621143" y="412152"/>
                </a:cubicBezTo>
                <a:lnTo>
                  <a:pt x="7710297" y="361403"/>
                </a:lnTo>
                <a:cubicBezTo>
                  <a:pt x="7719213" y="387463"/>
                  <a:pt x="7738415" y="401865"/>
                  <a:pt x="7768590" y="401865"/>
                </a:cubicBezTo>
                <a:cubicBezTo>
                  <a:pt x="7793279" y="401865"/>
                  <a:pt x="7805623" y="394321"/>
                  <a:pt x="7805623" y="380605"/>
                </a:cubicBezTo>
                <a:cubicBezTo>
                  <a:pt x="7805623" y="342886"/>
                  <a:pt x="7636917" y="362774"/>
                  <a:pt x="7636917" y="244131"/>
                </a:cubicBezTo>
                <a:cubicBezTo>
                  <a:pt x="7636917" y="169379"/>
                  <a:pt x="7700011" y="131660"/>
                  <a:pt x="7771333" y="131660"/>
                </a:cubicBezTo>
                <a:close/>
                <a:moveTo>
                  <a:pt x="6522111" y="131660"/>
                </a:moveTo>
                <a:cubicBezTo>
                  <a:pt x="6591377" y="131660"/>
                  <a:pt x="6650356" y="181037"/>
                  <a:pt x="6650356" y="273620"/>
                </a:cubicBezTo>
                <a:lnTo>
                  <a:pt x="6650356" y="484161"/>
                </a:lnTo>
                <a:lnTo>
                  <a:pt x="6547486" y="484161"/>
                </a:lnTo>
                <a:lnTo>
                  <a:pt x="6547486" y="288708"/>
                </a:lnTo>
                <a:cubicBezTo>
                  <a:pt x="6547486" y="246188"/>
                  <a:pt x="6520739" y="226300"/>
                  <a:pt x="6487821" y="226300"/>
                </a:cubicBezTo>
                <a:cubicBezTo>
                  <a:pt x="6450102" y="226300"/>
                  <a:pt x="6424042" y="248246"/>
                  <a:pt x="6424042" y="296938"/>
                </a:cubicBezTo>
                <a:lnTo>
                  <a:pt x="6424042" y="484161"/>
                </a:lnTo>
                <a:lnTo>
                  <a:pt x="6321172" y="484161"/>
                </a:lnTo>
                <a:lnTo>
                  <a:pt x="6321172" y="141261"/>
                </a:lnTo>
                <a:lnTo>
                  <a:pt x="6424042" y="141261"/>
                </a:lnTo>
                <a:lnTo>
                  <a:pt x="6424042" y="173494"/>
                </a:lnTo>
                <a:cubicBezTo>
                  <a:pt x="6442558" y="148119"/>
                  <a:pt x="6476848" y="131660"/>
                  <a:pt x="6522111" y="131660"/>
                </a:cubicBezTo>
                <a:close/>
                <a:moveTo>
                  <a:pt x="6085714" y="131660"/>
                </a:moveTo>
                <a:cubicBezTo>
                  <a:pt x="6186526" y="131660"/>
                  <a:pt x="6267451" y="210527"/>
                  <a:pt x="6267451" y="312711"/>
                </a:cubicBezTo>
                <a:cubicBezTo>
                  <a:pt x="6267451" y="414895"/>
                  <a:pt x="6186526" y="493762"/>
                  <a:pt x="6085714" y="493762"/>
                </a:cubicBezTo>
                <a:cubicBezTo>
                  <a:pt x="5984901" y="493762"/>
                  <a:pt x="5903977" y="414895"/>
                  <a:pt x="5903977" y="312711"/>
                </a:cubicBezTo>
                <a:cubicBezTo>
                  <a:pt x="5903977" y="210527"/>
                  <a:pt x="5984901" y="131660"/>
                  <a:pt x="6085714" y="131660"/>
                </a:cubicBezTo>
                <a:close/>
                <a:moveTo>
                  <a:pt x="5191583" y="131660"/>
                </a:moveTo>
                <a:cubicBezTo>
                  <a:pt x="5237531" y="131660"/>
                  <a:pt x="5271136" y="147433"/>
                  <a:pt x="5293767" y="173494"/>
                </a:cubicBezTo>
                <a:lnTo>
                  <a:pt x="5293767" y="141261"/>
                </a:lnTo>
                <a:lnTo>
                  <a:pt x="5396637" y="141261"/>
                </a:lnTo>
                <a:lnTo>
                  <a:pt x="5396637" y="484161"/>
                </a:lnTo>
                <a:lnTo>
                  <a:pt x="5293767" y="484161"/>
                </a:lnTo>
                <a:lnTo>
                  <a:pt x="5293767" y="451928"/>
                </a:lnTo>
                <a:cubicBezTo>
                  <a:pt x="5271136" y="477989"/>
                  <a:pt x="5237531" y="493762"/>
                  <a:pt x="5191583" y="493762"/>
                </a:cubicBezTo>
                <a:cubicBezTo>
                  <a:pt x="5101743" y="493762"/>
                  <a:pt x="5027677" y="414895"/>
                  <a:pt x="5027677" y="312711"/>
                </a:cubicBezTo>
                <a:cubicBezTo>
                  <a:pt x="5027677" y="210527"/>
                  <a:pt x="5101743" y="131660"/>
                  <a:pt x="5191583" y="131660"/>
                </a:cubicBezTo>
                <a:close/>
                <a:moveTo>
                  <a:pt x="4658564" y="131660"/>
                </a:moveTo>
                <a:cubicBezTo>
                  <a:pt x="4699026" y="131660"/>
                  <a:pt x="4729201" y="148119"/>
                  <a:pt x="4748404" y="176923"/>
                </a:cubicBezTo>
                <a:cubicBezTo>
                  <a:pt x="4767606" y="149491"/>
                  <a:pt x="4799153" y="131660"/>
                  <a:pt x="4847845" y="131660"/>
                </a:cubicBezTo>
                <a:cubicBezTo>
                  <a:pt x="4926712" y="131660"/>
                  <a:pt x="4978147" y="187895"/>
                  <a:pt x="4978147" y="273620"/>
                </a:cubicBezTo>
                <a:lnTo>
                  <a:pt x="4978147" y="484161"/>
                </a:lnTo>
                <a:lnTo>
                  <a:pt x="4875277" y="484161"/>
                </a:lnTo>
                <a:lnTo>
                  <a:pt x="4875277" y="282536"/>
                </a:lnTo>
                <a:cubicBezTo>
                  <a:pt x="4875277" y="248246"/>
                  <a:pt x="4858817" y="226300"/>
                  <a:pt x="4825899" y="226300"/>
                </a:cubicBezTo>
                <a:cubicBezTo>
                  <a:pt x="4791609" y="226300"/>
                  <a:pt x="4772407" y="250303"/>
                  <a:pt x="4772407" y="290765"/>
                </a:cubicBezTo>
                <a:lnTo>
                  <a:pt x="4772407" y="484161"/>
                </a:lnTo>
                <a:lnTo>
                  <a:pt x="4669536" y="484161"/>
                </a:lnTo>
                <a:lnTo>
                  <a:pt x="4669536" y="282536"/>
                </a:lnTo>
                <a:cubicBezTo>
                  <a:pt x="4669536" y="248246"/>
                  <a:pt x="4653077" y="226300"/>
                  <a:pt x="4620159" y="226300"/>
                </a:cubicBezTo>
                <a:cubicBezTo>
                  <a:pt x="4585869" y="226300"/>
                  <a:pt x="4566667" y="250303"/>
                  <a:pt x="4566667" y="290765"/>
                </a:cubicBezTo>
                <a:lnTo>
                  <a:pt x="4566667" y="484161"/>
                </a:lnTo>
                <a:lnTo>
                  <a:pt x="4463796" y="484161"/>
                </a:lnTo>
                <a:lnTo>
                  <a:pt x="4463796" y="141261"/>
                </a:lnTo>
                <a:lnTo>
                  <a:pt x="4566667" y="141261"/>
                </a:lnTo>
                <a:lnTo>
                  <a:pt x="4566667" y="172808"/>
                </a:lnTo>
                <a:cubicBezTo>
                  <a:pt x="4582440" y="149491"/>
                  <a:pt x="4612615" y="131660"/>
                  <a:pt x="4658564" y="131660"/>
                </a:cubicBezTo>
                <a:close/>
                <a:moveTo>
                  <a:pt x="3971163" y="131660"/>
                </a:moveTo>
                <a:cubicBezTo>
                  <a:pt x="4071976" y="131660"/>
                  <a:pt x="4152901" y="210527"/>
                  <a:pt x="4152901" y="312711"/>
                </a:cubicBezTo>
                <a:cubicBezTo>
                  <a:pt x="4152901" y="414895"/>
                  <a:pt x="4071976" y="493762"/>
                  <a:pt x="3971163" y="493762"/>
                </a:cubicBezTo>
                <a:cubicBezTo>
                  <a:pt x="3870351" y="493762"/>
                  <a:pt x="3789426" y="414895"/>
                  <a:pt x="3789426" y="312711"/>
                </a:cubicBezTo>
                <a:cubicBezTo>
                  <a:pt x="3789426" y="210527"/>
                  <a:pt x="3870351" y="131660"/>
                  <a:pt x="3971163" y="131660"/>
                </a:cubicBezTo>
                <a:close/>
                <a:moveTo>
                  <a:pt x="3378861" y="131660"/>
                </a:moveTo>
                <a:cubicBezTo>
                  <a:pt x="3448126" y="131660"/>
                  <a:pt x="3507105" y="181037"/>
                  <a:pt x="3507105" y="273620"/>
                </a:cubicBezTo>
                <a:lnTo>
                  <a:pt x="3507105" y="484161"/>
                </a:lnTo>
                <a:lnTo>
                  <a:pt x="3404235" y="484161"/>
                </a:lnTo>
                <a:lnTo>
                  <a:pt x="3404235" y="288708"/>
                </a:lnTo>
                <a:cubicBezTo>
                  <a:pt x="3404235" y="246188"/>
                  <a:pt x="3377489" y="226300"/>
                  <a:pt x="3344570" y="226300"/>
                </a:cubicBezTo>
                <a:cubicBezTo>
                  <a:pt x="3306851" y="226300"/>
                  <a:pt x="3280791" y="248246"/>
                  <a:pt x="3280791" y="296938"/>
                </a:cubicBezTo>
                <a:lnTo>
                  <a:pt x="3280791" y="484161"/>
                </a:lnTo>
                <a:lnTo>
                  <a:pt x="3177921" y="484161"/>
                </a:lnTo>
                <a:lnTo>
                  <a:pt x="3177921" y="141261"/>
                </a:lnTo>
                <a:lnTo>
                  <a:pt x="3280791" y="141261"/>
                </a:lnTo>
                <a:lnTo>
                  <a:pt x="3280791" y="173494"/>
                </a:lnTo>
                <a:cubicBezTo>
                  <a:pt x="3299308" y="148119"/>
                  <a:pt x="3333598" y="131660"/>
                  <a:pt x="3378861" y="131660"/>
                </a:cubicBezTo>
                <a:close/>
                <a:moveTo>
                  <a:pt x="2590725" y="131660"/>
                </a:moveTo>
                <a:cubicBezTo>
                  <a:pt x="2690852" y="131660"/>
                  <a:pt x="2764918" y="209155"/>
                  <a:pt x="2764918" y="312711"/>
                </a:cubicBezTo>
                <a:cubicBezTo>
                  <a:pt x="2764918" y="327113"/>
                  <a:pt x="2763546" y="340829"/>
                  <a:pt x="2760803" y="353859"/>
                </a:cubicBezTo>
                <a:lnTo>
                  <a:pt x="2517344" y="353859"/>
                </a:lnTo>
                <a:cubicBezTo>
                  <a:pt x="2530374" y="389521"/>
                  <a:pt x="2561921" y="401865"/>
                  <a:pt x="2599640" y="401865"/>
                </a:cubicBezTo>
                <a:cubicBezTo>
                  <a:pt x="2627758" y="401865"/>
                  <a:pt x="2651761" y="390892"/>
                  <a:pt x="2665477" y="375805"/>
                </a:cubicBezTo>
                <a:lnTo>
                  <a:pt x="2747772" y="423125"/>
                </a:lnTo>
                <a:cubicBezTo>
                  <a:pt x="2714168" y="469759"/>
                  <a:pt x="2663419" y="493762"/>
                  <a:pt x="2598268" y="493762"/>
                </a:cubicBezTo>
                <a:cubicBezTo>
                  <a:pt x="2480996" y="493762"/>
                  <a:pt x="2408302" y="414895"/>
                  <a:pt x="2408302" y="312711"/>
                </a:cubicBezTo>
                <a:cubicBezTo>
                  <a:pt x="2408302" y="210527"/>
                  <a:pt x="2482368" y="131660"/>
                  <a:pt x="2590725" y="131660"/>
                </a:cubicBezTo>
                <a:close/>
                <a:moveTo>
                  <a:pt x="1932813" y="131660"/>
                </a:moveTo>
                <a:cubicBezTo>
                  <a:pt x="2033626" y="131660"/>
                  <a:pt x="2114551" y="210527"/>
                  <a:pt x="2114551" y="312711"/>
                </a:cubicBezTo>
                <a:cubicBezTo>
                  <a:pt x="2114551" y="414895"/>
                  <a:pt x="2033626" y="493762"/>
                  <a:pt x="1932813" y="493762"/>
                </a:cubicBezTo>
                <a:cubicBezTo>
                  <a:pt x="1832001" y="493762"/>
                  <a:pt x="1751076" y="414895"/>
                  <a:pt x="1751076" y="312711"/>
                </a:cubicBezTo>
                <a:cubicBezTo>
                  <a:pt x="1751076" y="210527"/>
                  <a:pt x="1832001" y="131660"/>
                  <a:pt x="1932813" y="131660"/>
                </a:cubicBezTo>
                <a:close/>
                <a:moveTo>
                  <a:pt x="1381964" y="131660"/>
                </a:moveTo>
                <a:cubicBezTo>
                  <a:pt x="1422426" y="131660"/>
                  <a:pt x="1452601" y="148119"/>
                  <a:pt x="1471803" y="176923"/>
                </a:cubicBezTo>
                <a:cubicBezTo>
                  <a:pt x="1491006" y="149491"/>
                  <a:pt x="1522553" y="131660"/>
                  <a:pt x="1571245" y="131660"/>
                </a:cubicBezTo>
                <a:cubicBezTo>
                  <a:pt x="1650112" y="131660"/>
                  <a:pt x="1701547" y="187895"/>
                  <a:pt x="1701547" y="273620"/>
                </a:cubicBezTo>
                <a:lnTo>
                  <a:pt x="1701547" y="484161"/>
                </a:lnTo>
                <a:lnTo>
                  <a:pt x="1598677" y="484161"/>
                </a:lnTo>
                <a:lnTo>
                  <a:pt x="1598677" y="282536"/>
                </a:lnTo>
                <a:cubicBezTo>
                  <a:pt x="1598677" y="248246"/>
                  <a:pt x="1582217" y="226300"/>
                  <a:pt x="1549299" y="226300"/>
                </a:cubicBezTo>
                <a:cubicBezTo>
                  <a:pt x="1515009" y="226300"/>
                  <a:pt x="1495806" y="250303"/>
                  <a:pt x="1495806" y="290765"/>
                </a:cubicBezTo>
                <a:lnTo>
                  <a:pt x="1495806" y="484161"/>
                </a:lnTo>
                <a:lnTo>
                  <a:pt x="1392937" y="484161"/>
                </a:lnTo>
                <a:lnTo>
                  <a:pt x="1392937" y="282536"/>
                </a:lnTo>
                <a:cubicBezTo>
                  <a:pt x="1392937" y="248246"/>
                  <a:pt x="1376478" y="226300"/>
                  <a:pt x="1343559" y="226300"/>
                </a:cubicBezTo>
                <a:cubicBezTo>
                  <a:pt x="1309269" y="226300"/>
                  <a:pt x="1290067" y="250303"/>
                  <a:pt x="1290067" y="290765"/>
                </a:cubicBezTo>
                <a:lnTo>
                  <a:pt x="1290067" y="484161"/>
                </a:lnTo>
                <a:lnTo>
                  <a:pt x="1187197" y="484161"/>
                </a:lnTo>
                <a:lnTo>
                  <a:pt x="1187197" y="141261"/>
                </a:lnTo>
                <a:lnTo>
                  <a:pt x="1290067" y="141261"/>
                </a:lnTo>
                <a:lnTo>
                  <a:pt x="1290067" y="172808"/>
                </a:lnTo>
                <a:cubicBezTo>
                  <a:pt x="1305840" y="149491"/>
                  <a:pt x="1336015" y="131660"/>
                  <a:pt x="1381964" y="131660"/>
                </a:cubicBezTo>
                <a:close/>
                <a:moveTo>
                  <a:pt x="513588" y="131660"/>
                </a:moveTo>
                <a:cubicBezTo>
                  <a:pt x="614401" y="131660"/>
                  <a:pt x="695325" y="210527"/>
                  <a:pt x="695325" y="312711"/>
                </a:cubicBezTo>
                <a:cubicBezTo>
                  <a:pt x="695325" y="414895"/>
                  <a:pt x="614401" y="493762"/>
                  <a:pt x="513588" y="493762"/>
                </a:cubicBezTo>
                <a:cubicBezTo>
                  <a:pt x="412776" y="493762"/>
                  <a:pt x="331851" y="414895"/>
                  <a:pt x="331851" y="312711"/>
                </a:cubicBezTo>
                <a:cubicBezTo>
                  <a:pt x="331851" y="210527"/>
                  <a:pt x="412776" y="131660"/>
                  <a:pt x="513588" y="131660"/>
                </a:cubicBezTo>
                <a:close/>
                <a:moveTo>
                  <a:pt x="8280273" y="45249"/>
                </a:moveTo>
                <a:lnTo>
                  <a:pt x="8280273" y="141261"/>
                </a:lnTo>
                <a:lnTo>
                  <a:pt x="8350911" y="141261"/>
                </a:lnTo>
                <a:lnTo>
                  <a:pt x="8350911" y="240016"/>
                </a:lnTo>
                <a:lnTo>
                  <a:pt x="8280273" y="240016"/>
                </a:lnTo>
                <a:lnTo>
                  <a:pt x="8280273" y="361403"/>
                </a:lnTo>
                <a:cubicBezTo>
                  <a:pt x="8280273" y="390892"/>
                  <a:pt x="8305648" y="393635"/>
                  <a:pt x="8350911" y="390892"/>
                </a:cubicBezTo>
                <a:lnTo>
                  <a:pt x="8350911" y="484161"/>
                </a:lnTo>
                <a:cubicBezTo>
                  <a:pt x="8216494" y="497877"/>
                  <a:pt x="8177403" y="457415"/>
                  <a:pt x="8177403" y="361403"/>
                </a:cubicBezTo>
                <a:lnTo>
                  <a:pt x="8177403" y="240016"/>
                </a:lnTo>
                <a:lnTo>
                  <a:pt x="8122539" y="240016"/>
                </a:lnTo>
                <a:lnTo>
                  <a:pt x="8122539" y="141261"/>
                </a:lnTo>
                <a:lnTo>
                  <a:pt x="8177403" y="141261"/>
                </a:lnTo>
                <a:lnTo>
                  <a:pt x="8177403" y="76110"/>
                </a:lnTo>
                <a:close/>
                <a:moveTo>
                  <a:pt x="5603749" y="45249"/>
                </a:moveTo>
                <a:lnTo>
                  <a:pt x="5603749" y="141261"/>
                </a:lnTo>
                <a:lnTo>
                  <a:pt x="5674386" y="141261"/>
                </a:lnTo>
                <a:lnTo>
                  <a:pt x="5674386" y="240016"/>
                </a:lnTo>
                <a:lnTo>
                  <a:pt x="5603749" y="240016"/>
                </a:lnTo>
                <a:lnTo>
                  <a:pt x="5603749" y="361403"/>
                </a:lnTo>
                <a:cubicBezTo>
                  <a:pt x="5603749" y="390892"/>
                  <a:pt x="5629123" y="393635"/>
                  <a:pt x="5674386" y="390892"/>
                </a:cubicBezTo>
                <a:lnTo>
                  <a:pt x="5674386" y="484161"/>
                </a:lnTo>
                <a:cubicBezTo>
                  <a:pt x="5539969" y="497877"/>
                  <a:pt x="5500879" y="457415"/>
                  <a:pt x="5500879" y="361403"/>
                </a:cubicBezTo>
                <a:lnTo>
                  <a:pt x="5500879" y="240016"/>
                </a:lnTo>
                <a:lnTo>
                  <a:pt x="5446015" y="240016"/>
                </a:lnTo>
                <a:lnTo>
                  <a:pt x="5446015" y="141261"/>
                </a:lnTo>
                <a:lnTo>
                  <a:pt x="5500879" y="141261"/>
                </a:lnTo>
                <a:lnTo>
                  <a:pt x="5500879" y="76110"/>
                </a:lnTo>
                <a:close/>
                <a:moveTo>
                  <a:pt x="0" y="4101"/>
                </a:moveTo>
                <a:lnTo>
                  <a:pt x="291466" y="4101"/>
                </a:lnTo>
                <a:lnTo>
                  <a:pt x="291466" y="109714"/>
                </a:lnTo>
                <a:lnTo>
                  <a:pt x="109729" y="109714"/>
                </a:lnTo>
                <a:lnTo>
                  <a:pt x="109729" y="202297"/>
                </a:lnTo>
                <a:lnTo>
                  <a:pt x="288036" y="202297"/>
                </a:lnTo>
                <a:lnTo>
                  <a:pt x="288036" y="307910"/>
                </a:lnTo>
                <a:lnTo>
                  <a:pt x="109729" y="307910"/>
                </a:lnTo>
                <a:lnTo>
                  <a:pt x="109729" y="484161"/>
                </a:lnTo>
                <a:lnTo>
                  <a:pt x="0" y="484161"/>
                </a:lnTo>
                <a:close/>
                <a:moveTo>
                  <a:pt x="7985657" y="0"/>
                </a:moveTo>
                <a:lnTo>
                  <a:pt x="8055206" y="0"/>
                </a:lnTo>
                <a:lnTo>
                  <a:pt x="8063894" y="5901"/>
                </a:lnTo>
                <a:cubicBezTo>
                  <a:pt x="8075124" y="17131"/>
                  <a:pt x="8082153" y="32562"/>
                  <a:pt x="8082153" y="49364"/>
                </a:cubicBezTo>
                <a:cubicBezTo>
                  <a:pt x="8082153" y="82968"/>
                  <a:pt x="8054036" y="111086"/>
                  <a:pt x="8020431" y="111086"/>
                </a:cubicBezTo>
                <a:cubicBezTo>
                  <a:pt x="7986827" y="111086"/>
                  <a:pt x="7958709" y="82968"/>
                  <a:pt x="7958709" y="49364"/>
                </a:cubicBezTo>
                <a:cubicBezTo>
                  <a:pt x="7958709" y="32562"/>
                  <a:pt x="7965739" y="17131"/>
                  <a:pt x="7976968" y="5901"/>
                </a:cubicBezTo>
                <a:close/>
                <a:moveTo>
                  <a:pt x="7480833" y="0"/>
                </a:moveTo>
                <a:lnTo>
                  <a:pt x="7550381" y="0"/>
                </a:lnTo>
                <a:lnTo>
                  <a:pt x="7559070" y="5901"/>
                </a:lnTo>
                <a:cubicBezTo>
                  <a:pt x="7570299" y="17131"/>
                  <a:pt x="7577329" y="32562"/>
                  <a:pt x="7577329" y="49364"/>
                </a:cubicBezTo>
                <a:cubicBezTo>
                  <a:pt x="7577329" y="82968"/>
                  <a:pt x="7549211" y="111086"/>
                  <a:pt x="7515607" y="111086"/>
                </a:cubicBezTo>
                <a:cubicBezTo>
                  <a:pt x="7482003" y="111086"/>
                  <a:pt x="7453885" y="82968"/>
                  <a:pt x="7453885" y="49364"/>
                </a:cubicBezTo>
                <a:cubicBezTo>
                  <a:pt x="7453885" y="32562"/>
                  <a:pt x="7460914" y="17131"/>
                  <a:pt x="7472144" y="5901"/>
                </a:cubicBezTo>
                <a:close/>
                <a:moveTo>
                  <a:pt x="5756808" y="0"/>
                </a:moveTo>
                <a:lnTo>
                  <a:pt x="5826356" y="0"/>
                </a:lnTo>
                <a:lnTo>
                  <a:pt x="5835044" y="5901"/>
                </a:lnTo>
                <a:cubicBezTo>
                  <a:pt x="5846274" y="17131"/>
                  <a:pt x="5853304" y="32562"/>
                  <a:pt x="5853304" y="49364"/>
                </a:cubicBezTo>
                <a:cubicBezTo>
                  <a:pt x="5853304" y="82968"/>
                  <a:pt x="5825186" y="111086"/>
                  <a:pt x="5791582" y="111086"/>
                </a:cubicBezTo>
                <a:cubicBezTo>
                  <a:pt x="5757978" y="111086"/>
                  <a:pt x="5729860" y="82968"/>
                  <a:pt x="5729860" y="49364"/>
                </a:cubicBezTo>
                <a:cubicBezTo>
                  <a:pt x="5729860" y="32562"/>
                  <a:pt x="5736890" y="17131"/>
                  <a:pt x="5748120" y="5901"/>
                </a:cubicBezTo>
                <a:close/>
                <a:moveTo>
                  <a:pt x="3704243" y="0"/>
                </a:moveTo>
                <a:lnTo>
                  <a:pt x="3766566" y="0"/>
                </a:lnTo>
                <a:lnTo>
                  <a:pt x="3766566" y="93255"/>
                </a:lnTo>
                <a:cubicBezTo>
                  <a:pt x="3728162" y="89826"/>
                  <a:pt x="3702787" y="101485"/>
                  <a:pt x="3702787" y="141261"/>
                </a:cubicBezTo>
                <a:lnTo>
                  <a:pt x="3766566" y="141261"/>
                </a:lnTo>
                <a:lnTo>
                  <a:pt x="3766566" y="240016"/>
                </a:lnTo>
                <a:lnTo>
                  <a:pt x="3702787" y="240016"/>
                </a:lnTo>
                <a:lnTo>
                  <a:pt x="3702787" y="484161"/>
                </a:lnTo>
                <a:lnTo>
                  <a:pt x="3599917" y="484161"/>
                </a:lnTo>
                <a:lnTo>
                  <a:pt x="3599917" y="240016"/>
                </a:lnTo>
                <a:lnTo>
                  <a:pt x="3553968" y="240016"/>
                </a:lnTo>
                <a:lnTo>
                  <a:pt x="3553968" y="141261"/>
                </a:lnTo>
                <a:lnTo>
                  <a:pt x="3599917" y="141261"/>
                </a:lnTo>
                <a:cubicBezTo>
                  <a:pt x="3599917" y="69252"/>
                  <a:pt x="3629621" y="18846"/>
                  <a:pt x="3692500" y="1036"/>
                </a:cubicBezTo>
                <a:close/>
                <a:moveTo>
                  <a:pt x="3013607" y="0"/>
                </a:moveTo>
                <a:lnTo>
                  <a:pt x="3083156" y="0"/>
                </a:lnTo>
                <a:lnTo>
                  <a:pt x="3091844" y="5901"/>
                </a:lnTo>
                <a:cubicBezTo>
                  <a:pt x="3103074" y="17131"/>
                  <a:pt x="3110104" y="32562"/>
                  <a:pt x="3110104" y="49364"/>
                </a:cubicBezTo>
                <a:cubicBezTo>
                  <a:pt x="3110104" y="82968"/>
                  <a:pt x="3081986" y="111086"/>
                  <a:pt x="3048382" y="111086"/>
                </a:cubicBezTo>
                <a:cubicBezTo>
                  <a:pt x="3014777" y="111086"/>
                  <a:pt x="2986660" y="82968"/>
                  <a:pt x="2986660" y="49364"/>
                </a:cubicBezTo>
                <a:cubicBezTo>
                  <a:pt x="2986660" y="32562"/>
                  <a:pt x="2993689" y="17131"/>
                  <a:pt x="3004919" y="5901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T2O] Placeholder converted by Text to Outline">
            <a:extLst>
              <a:ext uri="{FF2B5EF4-FFF2-40B4-BE49-F238E27FC236}">
                <a16:creationId xmlns:a16="http://schemas.microsoft.com/office/drawing/2014/main" id="{4F0FB618-8472-B74E-87CD-406E1988F6BC}"/>
              </a:ext>
            </a:extLst>
          </p:cNvPr>
          <p:cNvSpPr/>
          <p:nvPr/>
        </p:nvSpPr>
        <p:spPr>
          <a:xfrm>
            <a:off x="948382" y="2279215"/>
            <a:ext cx="8234616" cy="3446117"/>
          </a:xfrm>
          <a:custGeom>
            <a:avLst/>
            <a:gdLst/>
            <a:ahLst/>
            <a:cxnLst/>
            <a:rect l="l" t="t" r="r" b="b"/>
            <a:pathLst>
              <a:path w="8234616" h="3446117">
                <a:moveTo>
                  <a:pt x="1310246" y="3317186"/>
                </a:moveTo>
                <a:cubicBezTo>
                  <a:pt x="1282813" y="3317186"/>
                  <a:pt x="1262087" y="3337608"/>
                  <a:pt x="1262087" y="3365954"/>
                </a:cubicBezTo>
                <a:cubicBezTo>
                  <a:pt x="1262087" y="3394300"/>
                  <a:pt x="1282813" y="3414722"/>
                  <a:pt x="1310246" y="3414722"/>
                </a:cubicBezTo>
                <a:cubicBezTo>
                  <a:pt x="1337678" y="3414722"/>
                  <a:pt x="1358404" y="3394300"/>
                  <a:pt x="1358404" y="3365954"/>
                </a:cubicBezTo>
                <a:cubicBezTo>
                  <a:pt x="1358404" y="3337608"/>
                  <a:pt x="1337678" y="3317186"/>
                  <a:pt x="1310246" y="3317186"/>
                </a:cubicBezTo>
                <a:close/>
                <a:moveTo>
                  <a:pt x="1815147" y="3315662"/>
                </a:moveTo>
                <a:cubicBezTo>
                  <a:pt x="1790458" y="3315662"/>
                  <a:pt x="1773694" y="3330292"/>
                  <a:pt x="1769122" y="3353152"/>
                </a:cubicBezTo>
                <a:lnTo>
                  <a:pt x="1858733" y="3353152"/>
                </a:lnTo>
                <a:cubicBezTo>
                  <a:pt x="1854161" y="3326940"/>
                  <a:pt x="1834959" y="3315662"/>
                  <a:pt x="1815147" y="3315662"/>
                </a:cubicBezTo>
                <a:close/>
                <a:moveTo>
                  <a:pt x="1119822" y="3315662"/>
                </a:moveTo>
                <a:cubicBezTo>
                  <a:pt x="1095133" y="3315662"/>
                  <a:pt x="1078369" y="3330292"/>
                  <a:pt x="1073797" y="3353152"/>
                </a:cubicBezTo>
                <a:lnTo>
                  <a:pt x="1163408" y="3353152"/>
                </a:lnTo>
                <a:cubicBezTo>
                  <a:pt x="1158836" y="3326940"/>
                  <a:pt x="1139634" y="3315662"/>
                  <a:pt x="1119822" y="3315662"/>
                </a:cubicBezTo>
                <a:close/>
                <a:moveTo>
                  <a:pt x="1562544" y="3289754"/>
                </a:moveTo>
                <a:lnTo>
                  <a:pt x="1595462" y="3289754"/>
                </a:lnTo>
                <a:lnTo>
                  <a:pt x="1595462" y="3442154"/>
                </a:lnTo>
                <a:lnTo>
                  <a:pt x="1562544" y="3442154"/>
                </a:lnTo>
                <a:close/>
                <a:moveTo>
                  <a:pt x="796353" y="3289754"/>
                </a:moveTo>
                <a:lnTo>
                  <a:pt x="831100" y="3289754"/>
                </a:lnTo>
                <a:lnTo>
                  <a:pt x="860666" y="3394910"/>
                </a:lnTo>
                <a:lnTo>
                  <a:pt x="892670" y="3289754"/>
                </a:lnTo>
                <a:lnTo>
                  <a:pt x="924064" y="3289754"/>
                </a:lnTo>
                <a:lnTo>
                  <a:pt x="955763" y="3394910"/>
                </a:lnTo>
                <a:lnTo>
                  <a:pt x="985634" y="3289754"/>
                </a:lnTo>
                <a:lnTo>
                  <a:pt x="1020381" y="3289754"/>
                </a:lnTo>
                <a:lnTo>
                  <a:pt x="972527" y="3442154"/>
                </a:lnTo>
                <a:lnTo>
                  <a:pt x="940218" y="3442154"/>
                </a:lnTo>
                <a:lnTo>
                  <a:pt x="908519" y="3339436"/>
                </a:lnTo>
                <a:lnTo>
                  <a:pt x="876515" y="3442154"/>
                </a:lnTo>
                <a:lnTo>
                  <a:pt x="844206" y="3442154"/>
                </a:lnTo>
                <a:close/>
                <a:moveTo>
                  <a:pt x="1815452" y="3285792"/>
                </a:moveTo>
                <a:cubicBezTo>
                  <a:pt x="1860867" y="3285792"/>
                  <a:pt x="1891956" y="3322368"/>
                  <a:pt x="1891956" y="3366259"/>
                </a:cubicBezTo>
                <a:cubicBezTo>
                  <a:pt x="1891956" y="3370831"/>
                  <a:pt x="1891347" y="3375708"/>
                  <a:pt x="1890738" y="3379975"/>
                </a:cubicBezTo>
                <a:lnTo>
                  <a:pt x="1769427" y="3379975"/>
                </a:lnTo>
                <a:cubicBezTo>
                  <a:pt x="1774608" y="3403749"/>
                  <a:pt x="1793811" y="3415941"/>
                  <a:pt x="1818195" y="3415941"/>
                </a:cubicBezTo>
                <a:cubicBezTo>
                  <a:pt x="1836483" y="3415941"/>
                  <a:pt x="1850199" y="3407712"/>
                  <a:pt x="1857514" y="3397044"/>
                </a:cubicBezTo>
                <a:lnTo>
                  <a:pt x="1884641" y="3412893"/>
                </a:lnTo>
                <a:cubicBezTo>
                  <a:pt x="1870620" y="3433620"/>
                  <a:pt x="1847760" y="3446117"/>
                  <a:pt x="1817890" y="3446117"/>
                </a:cubicBezTo>
                <a:cubicBezTo>
                  <a:pt x="1767598" y="3446117"/>
                  <a:pt x="1734985" y="3411674"/>
                  <a:pt x="1734985" y="3365954"/>
                </a:cubicBezTo>
                <a:cubicBezTo>
                  <a:pt x="1734985" y="3320844"/>
                  <a:pt x="1767598" y="3285792"/>
                  <a:pt x="1815452" y="3285792"/>
                </a:cubicBezTo>
                <a:close/>
                <a:moveTo>
                  <a:pt x="1471485" y="3285792"/>
                </a:moveTo>
                <a:cubicBezTo>
                  <a:pt x="1496478" y="3285792"/>
                  <a:pt x="1517205" y="3297374"/>
                  <a:pt x="1527873" y="3317491"/>
                </a:cubicBezTo>
                <a:lnTo>
                  <a:pt x="1500136" y="3333036"/>
                </a:lnTo>
                <a:cubicBezTo>
                  <a:pt x="1494649" y="3321149"/>
                  <a:pt x="1483982" y="3315662"/>
                  <a:pt x="1471485" y="3315662"/>
                </a:cubicBezTo>
                <a:cubicBezTo>
                  <a:pt x="1459598" y="3315662"/>
                  <a:pt x="1449234" y="3320844"/>
                  <a:pt x="1449234" y="3331817"/>
                </a:cubicBezTo>
                <a:cubicBezTo>
                  <a:pt x="1449234" y="3359553"/>
                  <a:pt x="1531226" y="3342789"/>
                  <a:pt x="1531226" y="3399177"/>
                </a:cubicBezTo>
                <a:cubicBezTo>
                  <a:pt x="1531226" y="3429657"/>
                  <a:pt x="1504708" y="3446117"/>
                  <a:pt x="1471790" y="3446117"/>
                </a:cubicBezTo>
                <a:cubicBezTo>
                  <a:pt x="1441310" y="3446117"/>
                  <a:pt x="1419364" y="3432400"/>
                  <a:pt x="1409610" y="3410455"/>
                </a:cubicBezTo>
                <a:lnTo>
                  <a:pt x="1437957" y="3393996"/>
                </a:lnTo>
                <a:cubicBezTo>
                  <a:pt x="1442834" y="3407712"/>
                  <a:pt x="1455026" y="3415941"/>
                  <a:pt x="1471790" y="3415941"/>
                </a:cubicBezTo>
                <a:cubicBezTo>
                  <a:pt x="1486420" y="3415941"/>
                  <a:pt x="1497698" y="3411065"/>
                  <a:pt x="1497698" y="3398873"/>
                </a:cubicBezTo>
                <a:cubicBezTo>
                  <a:pt x="1497698" y="3371745"/>
                  <a:pt x="1415706" y="3386985"/>
                  <a:pt x="1415706" y="3332426"/>
                </a:cubicBezTo>
                <a:cubicBezTo>
                  <a:pt x="1415706" y="3303775"/>
                  <a:pt x="1440395" y="3285792"/>
                  <a:pt x="1471485" y="3285792"/>
                </a:cubicBezTo>
                <a:close/>
                <a:moveTo>
                  <a:pt x="1120127" y="3285792"/>
                </a:moveTo>
                <a:cubicBezTo>
                  <a:pt x="1165542" y="3285792"/>
                  <a:pt x="1196632" y="3322368"/>
                  <a:pt x="1196632" y="3366259"/>
                </a:cubicBezTo>
                <a:cubicBezTo>
                  <a:pt x="1196632" y="3370831"/>
                  <a:pt x="1196022" y="3375708"/>
                  <a:pt x="1195412" y="3379975"/>
                </a:cubicBezTo>
                <a:lnTo>
                  <a:pt x="1074102" y="3379975"/>
                </a:lnTo>
                <a:cubicBezTo>
                  <a:pt x="1079283" y="3403749"/>
                  <a:pt x="1098486" y="3415941"/>
                  <a:pt x="1122870" y="3415941"/>
                </a:cubicBezTo>
                <a:cubicBezTo>
                  <a:pt x="1141158" y="3415941"/>
                  <a:pt x="1154874" y="3407712"/>
                  <a:pt x="1162189" y="3397044"/>
                </a:cubicBezTo>
                <a:lnTo>
                  <a:pt x="1189316" y="3412893"/>
                </a:lnTo>
                <a:cubicBezTo>
                  <a:pt x="1175296" y="3433620"/>
                  <a:pt x="1152436" y="3446117"/>
                  <a:pt x="1122565" y="3446117"/>
                </a:cubicBezTo>
                <a:cubicBezTo>
                  <a:pt x="1072273" y="3446117"/>
                  <a:pt x="1039659" y="3411674"/>
                  <a:pt x="1039659" y="3365954"/>
                </a:cubicBezTo>
                <a:cubicBezTo>
                  <a:pt x="1039659" y="3320844"/>
                  <a:pt x="1072273" y="3285792"/>
                  <a:pt x="1120127" y="3285792"/>
                </a:cubicBezTo>
                <a:close/>
                <a:moveTo>
                  <a:pt x="1676463" y="3247082"/>
                </a:moveTo>
                <a:lnTo>
                  <a:pt x="1676463" y="3289754"/>
                </a:lnTo>
                <a:lnTo>
                  <a:pt x="1714258" y="3289754"/>
                </a:lnTo>
                <a:lnTo>
                  <a:pt x="1714258" y="3321453"/>
                </a:lnTo>
                <a:lnTo>
                  <a:pt x="1676463" y="3321453"/>
                </a:lnTo>
                <a:lnTo>
                  <a:pt x="1676463" y="3394605"/>
                </a:lnTo>
                <a:cubicBezTo>
                  <a:pt x="1676463" y="3414113"/>
                  <a:pt x="1689265" y="3413808"/>
                  <a:pt x="1714258" y="3412589"/>
                </a:cubicBezTo>
                <a:lnTo>
                  <a:pt x="1714258" y="3442154"/>
                </a:lnTo>
                <a:cubicBezTo>
                  <a:pt x="1663661" y="3448250"/>
                  <a:pt x="1643544" y="3434229"/>
                  <a:pt x="1643544" y="3394605"/>
                </a:cubicBezTo>
                <a:lnTo>
                  <a:pt x="1643544" y="3321453"/>
                </a:lnTo>
                <a:lnTo>
                  <a:pt x="1615503" y="3321453"/>
                </a:lnTo>
                <a:lnTo>
                  <a:pt x="1615503" y="3289754"/>
                </a:lnTo>
                <a:lnTo>
                  <a:pt x="1643544" y="3289754"/>
                </a:lnTo>
                <a:lnTo>
                  <a:pt x="1643544" y="3256836"/>
                </a:lnTo>
                <a:close/>
                <a:moveTo>
                  <a:pt x="1229169" y="3228794"/>
                </a:moveTo>
                <a:lnTo>
                  <a:pt x="1262087" y="3228794"/>
                </a:lnTo>
                <a:lnTo>
                  <a:pt x="1262087" y="3311395"/>
                </a:lnTo>
                <a:cubicBezTo>
                  <a:pt x="1273670" y="3295545"/>
                  <a:pt x="1291653" y="3285792"/>
                  <a:pt x="1315427" y="3285792"/>
                </a:cubicBezTo>
                <a:cubicBezTo>
                  <a:pt x="1356880" y="3285792"/>
                  <a:pt x="1391322" y="3320539"/>
                  <a:pt x="1391322" y="3365954"/>
                </a:cubicBezTo>
                <a:cubicBezTo>
                  <a:pt x="1391322" y="3411065"/>
                  <a:pt x="1356880" y="3446117"/>
                  <a:pt x="1315427" y="3446117"/>
                </a:cubicBezTo>
                <a:cubicBezTo>
                  <a:pt x="1291653" y="3446117"/>
                  <a:pt x="1273670" y="3436363"/>
                  <a:pt x="1262087" y="3420208"/>
                </a:cubicBezTo>
                <a:lnTo>
                  <a:pt x="1262087" y="3442154"/>
                </a:lnTo>
                <a:lnTo>
                  <a:pt x="1229169" y="3442154"/>
                </a:lnTo>
                <a:close/>
                <a:moveTo>
                  <a:pt x="1579003" y="3224832"/>
                </a:moveTo>
                <a:cubicBezTo>
                  <a:pt x="1590586" y="3224832"/>
                  <a:pt x="1600034" y="3234281"/>
                  <a:pt x="1600034" y="3245863"/>
                </a:cubicBezTo>
                <a:cubicBezTo>
                  <a:pt x="1600034" y="3257141"/>
                  <a:pt x="1590586" y="3266894"/>
                  <a:pt x="1579003" y="3266894"/>
                </a:cubicBezTo>
                <a:cubicBezTo>
                  <a:pt x="1567420" y="3266894"/>
                  <a:pt x="1557972" y="3257141"/>
                  <a:pt x="1557972" y="3245863"/>
                </a:cubicBezTo>
                <a:cubicBezTo>
                  <a:pt x="1557972" y="3234281"/>
                  <a:pt x="1567420" y="3224832"/>
                  <a:pt x="1579003" y="3224832"/>
                </a:cubicBezTo>
                <a:close/>
                <a:moveTo>
                  <a:pt x="5596877" y="2946321"/>
                </a:moveTo>
                <a:cubicBezTo>
                  <a:pt x="5570054" y="2946321"/>
                  <a:pt x="5549328" y="2966742"/>
                  <a:pt x="5549328" y="2994479"/>
                </a:cubicBezTo>
                <a:cubicBezTo>
                  <a:pt x="5549328" y="3022216"/>
                  <a:pt x="5570054" y="3042638"/>
                  <a:pt x="5596877" y="3042638"/>
                </a:cubicBezTo>
                <a:cubicBezTo>
                  <a:pt x="5623699" y="3042638"/>
                  <a:pt x="5644425" y="3022216"/>
                  <a:pt x="5644425" y="2994479"/>
                </a:cubicBezTo>
                <a:cubicBezTo>
                  <a:pt x="5644425" y="2966742"/>
                  <a:pt x="5623699" y="2946321"/>
                  <a:pt x="5596877" y="2946321"/>
                </a:cubicBezTo>
                <a:close/>
                <a:moveTo>
                  <a:pt x="4749152" y="2946321"/>
                </a:moveTo>
                <a:cubicBezTo>
                  <a:pt x="4722329" y="2946321"/>
                  <a:pt x="4701603" y="2966742"/>
                  <a:pt x="4701603" y="2994479"/>
                </a:cubicBezTo>
                <a:cubicBezTo>
                  <a:pt x="4701603" y="3022216"/>
                  <a:pt x="4722329" y="3042638"/>
                  <a:pt x="4749152" y="3042638"/>
                </a:cubicBezTo>
                <a:cubicBezTo>
                  <a:pt x="4775974" y="3042638"/>
                  <a:pt x="4796700" y="3022216"/>
                  <a:pt x="4796700" y="2994479"/>
                </a:cubicBezTo>
                <a:cubicBezTo>
                  <a:pt x="4796700" y="2966742"/>
                  <a:pt x="4775974" y="2946321"/>
                  <a:pt x="4749152" y="2946321"/>
                </a:cubicBezTo>
                <a:close/>
                <a:moveTo>
                  <a:pt x="4378286" y="2945711"/>
                </a:moveTo>
                <a:cubicBezTo>
                  <a:pt x="4350854" y="2945711"/>
                  <a:pt x="4330128" y="2966133"/>
                  <a:pt x="4330128" y="2994479"/>
                </a:cubicBezTo>
                <a:cubicBezTo>
                  <a:pt x="4330128" y="3022825"/>
                  <a:pt x="4350854" y="3043247"/>
                  <a:pt x="4378286" y="3043247"/>
                </a:cubicBezTo>
                <a:cubicBezTo>
                  <a:pt x="4405718" y="3043247"/>
                  <a:pt x="4426445" y="3022825"/>
                  <a:pt x="4426445" y="2994479"/>
                </a:cubicBezTo>
                <a:cubicBezTo>
                  <a:pt x="4426445" y="2966133"/>
                  <a:pt x="4405718" y="2945711"/>
                  <a:pt x="4378286" y="2945711"/>
                </a:cubicBezTo>
                <a:close/>
                <a:moveTo>
                  <a:pt x="3901045" y="2945711"/>
                </a:moveTo>
                <a:cubicBezTo>
                  <a:pt x="3873614" y="2945711"/>
                  <a:pt x="3852887" y="2966133"/>
                  <a:pt x="3852887" y="2994479"/>
                </a:cubicBezTo>
                <a:cubicBezTo>
                  <a:pt x="3852887" y="3022825"/>
                  <a:pt x="3873614" y="3043247"/>
                  <a:pt x="3901045" y="3043247"/>
                </a:cubicBezTo>
                <a:cubicBezTo>
                  <a:pt x="3928477" y="3043247"/>
                  <a:pt x="3949204" y="3022825"/>
                  <a:pt x="3949204" y="2994479"/>
                </a:cubicBezTo>
                <a:cubicBezTo>
                  <a:pt x="3949204" y="2966133"/>
                  <a:pt x="3928477" y="2945711"/>
                  <a:pt x="3901045" y="2945711"/>
                </a:cubicBezTo>
                <a:close/>
                <a:moveTo>
                  <a:pt x="3710545" y="2945711"/>
                </a:moveTo>
                <a:cubicBezTo>
                  <a:pt x="3683113" y="2945711"/>
                  <a:pt x="3662387" y="2966133"/>
                  <a:pt x="3662387" y="2994479"/>
                </a:cubicBezTo>
                <a:cubicBezTo>
                  <a:pt x="3662387" y="3022825"/>
                  <a:pt x="3683113" y="3043247"/>
                  <a:pt x="3710545" y="3043247"/>
                </a:cubicBezTo>
                <a:cubicBezTo>
                  <a:pt x="3737977" y="3043247"/>
                  <a:pt x="3758704" y="3022825"/>
                  <a:pt x="3758704" y="2994479"/>
                </a:cubicBezTo>
                <a:cubicBezTo>
                  <a:pt x="3758704" y="2966133"/>
                  <a:pt x="3737977" y="2945711"/>
                  <a:pt x="3710545" y="2945711"/>
                </a:cubicBezTo>
                <a:close/>
                <a:moveTo>
                  <a:pt x="3511511" y="2945711"/>
                </a:moveTo>
                <a:cubicBezTo>
                  <a:pt x="3484079" y="2945711"/>
                  <a:pt x="3463353" y="2966133"/>
                  <a:pt x="3463353" y="2994479"/>
                </a:cubicBezTo>
                <a:cubicBezTo>
                  <a:pt x="3463353" y="3022825"/>
                  <a:pt x="3484079" y="3043247"/>
                  <a:pt x="3511511" y="3043247"/>
                </a:cubicBezTo>
                <a:cubicBezTo>
                  <a:pt x="3538943" y="3043247"/>
                  <a:pt x="3559669" y="3022825"/>
                  <a:pt x="3559669" y="2994479"/>
                </a:cubicBezTo>
                <a:cubicBezTo>
                  <a:pt x="3559669" y="2966133"/>
                  <a:pt x="3538943" y="2945711"/>
                  <a:pt x="3511511" y="2945711"/>
                </a:cubicBezTo>
                <a:close/>
                <a:moveTo>
                  <a:pt x="3063836" y="2945711"/>
                </a:moveTo>
                <a:cubicBezTo>
                  <a:pt x="3036405" y="2945711"/>
                  <a:pt x="3015678" y="2966133"/>
                  <a:pt x="3015678" y="2994479"/>
                </a:cubicBezTo>
                <a:cubicBezTo>
                  <a:pt x="3015678" y="3022825"/>
                  <a:pt x="3036405" y="3043247"/>
                  <a:pt x="3063836" y="3043247"/>
                </a:cubicBezTo>
                <a:cubicBezTo>
                  <a:pt x="3091268" y="3043247"/>
                  <a:pt x="3111995" y="3022825"/>
                  <a:pt x="3111995" y="2994479"/>
                </a:cubicBezTo>
                <a:cubicBezTo>
                  <a:pt x="3111995" y="2966133"/>
                  <a:pt x="3091268" y="2945711"/>
                  <a:pt x="3063836" y="2945711"/>
                </a:cubicBezTo>
                <a:close/>
                <a:moveTo>
                  <a:pt x="2357996" y="2945711"/>
                </a:moveTo>
                <a:cubicBezTo>
                  <a:pt x="2330564" y="2945711"/>
                  <a:pt x="2309838" y="2966133"/>
                  <a:pt x="2309838" y="2994479"/>
                </a:cubicBezTo>
                <a:cubicBezTo>
                  <a:pt x="2309838" y="3022825"/>
                  <a:pt x="2330564" y="3043247"/>
                  <a:pt x="2357996" y="3043247"/>
                </a:cubicBezTo>
                <a:cubicBezTo>
                  <a:pt x="2385428" y="3043247"/>
                  <a:pt x="2406154" y="3022825"/>
                  <a:pt x="2406154" y="2994479"/>
                </a:cubicBezTo>
                <a:cubicBezTo>
                  <a:pt x="2406154" y="2966133"/>
                  <a:pt x="2385428" y="2945711"/>
                  <a:pt x="2357996" y="2945711"/>
                </a:cubicBezTo>
                <a:close/>
                <a:moveTo>
                  <a:pt x="1044536" y="2945711"/>
                </a:moveTo>
                <a:cubicBezTo>
                  <a:pt x="1017104" y="2945711"/>
                  <a:pt x="996378" y="2966133"/>
                  <a:pt x="996378" y="2994479"/>
                </a:cubicBezTo>
                <a:cubicBezTo>
                  <a:pt x="996378" y="3022825"/>
                  <a:pt x="1017104" y="3043247"/>
                  <a:pt x="1044536" y="3043247"/>
                </a:cubicBezTo>
                <a:cubicBezTo>
                  <a:pt x="1071968" y="3043247"/>
                  <a:pt x="1092695" y="3022825"/>
                  <a:pt x="1092695" y="2994479"/>
                </a:cubicBezTo>
                <a:cubicBezTo>
                  <a:pt x="1092695" y="2966133"/>
                  <a:pt x="1071968" y="2945711"/>
                  <a:pt x="1044536" y="2945711"/>
                </a:cubicBezTo>
                <a:close/>
                <a:moveTo>
                  <a:pt x="5950216" y="2945101"/>
                </a:moveTo>
                <a:cubicBezTo>
                  <a:pt x="5922479" y="2945101"/>
                  <a:pt x="5901753" y="2965523"/>
                  <a:pt x="5901753" y="2992955"/>
                </a:cubicBezTo>
                <a:cubicBezTo>
                  <a:pt x="5901753" y="3020387"/>
                  <a:pt x="5922479" y="3040809"/>
                  <a:pt x="5950216" y="3040809"/>
                </a:cubicBezTo>
                <a:cubicBezTo>
                  <a:pt x="5977953" y="3040809"/>
                  <a:pt x="5998679" y="3020387"/>
                  <a:pt x="5998679" y="2992955"/>
                </a:cubicBezTo>
                <a:cubicBezTo>
                  <a:pt x="5998679" y="2965523"/>
                  <a:pt x="5977953" y="2945101"/>
                  <a:pt x="5950216" y="2945101"/>
                </a:cubicBezTo>
                <a:close/>
                <a:moveTo>
                  <a:pt x="6691947" y="2944187"/>
                </a:moveTo>
                <a:cubicBezTo>
                  <a:pt x="6667258" y="2944187"/>
                  <a:pt x="6650494" y="2958817"/>
                  <a:pt x="6645922" y="2981677"/>
                </a:cubicBezTo>
                <a:lnTo>
                  <a:pt x="6735533" y="2981677"/>
                </a:lnTo>
                <a:cubicBezTo>
                  <a:pt x="6730961" y="2955465"/>
                  <a:pt x="6711759" y="2944187"/>
                  <a:pt x="6691947" y="2944187"/>
                </a:cubicBezTo>
                <a:close/>
                <a:moveTo>
                  <a:pt x="5702871" y="2918279"/>
                </a:moveTo>
                <a:lnTo>
                  <a:pt x="5735790" y="2918279"/>
                </a:lnTo>
                <a:lnTo>
                  <a:pt x="5735790" y="3008500"/>
                </a:lnTo>
                <a:cubicBezTo>
                  <a:pt x="5735790" y="3031665"/>
                  <a:pt x="5749200" y="3043857"/>
                  <a:pt x="5769927" y="3043857"/>
                </a:cubicBezTo>
                <a:cubicBezTo>
                  <a:pt x="5791568" y="3043857"/>
                  <a:pt x="5808637" y="3031055"/>
                  <a:pt x="5808637" y="2999966"/>
                </a:cubicBezTo>
                <a:lnTo>
                  <a:pt x="5808637" y="2918279"/>
                </a:lnTo>
                <a:lnTo>
                  <a:pt x="5841555" y="2918279"/>
                </a:lnTo>
                <a:lnTo>
                  <a:pt x="5841555" y="3070679"/>
                </a:lnTo>
                <a:lnTo>
                  <a:pt x="5808637" y="3070679"/>
                </a:lnTo>
                <a:lnTo>
                  <a:pt x="5808637" y="3051172"/>
                </a:lnTo>
                <a:cubicBezTo>
                  <a:pt x="5798578" y="3067022"/>
                  <a:pt x="5782119" y="3074642"/>
                  <a:pt x="5761393" y="3074642"/>
                </a:cubicBezTo>
                <a:cubicBezTo>
                  <a:pt x="5727255" y="3074642"/>
                  <a:pt x="5702871" y="3051477"/>
                  <a:pt x="5702871" y="3011853"/>
                </a:cubicBezTo>
                <a:close/>
                <a:moveTo>
                  <a:pt x="4610544" y="2918279"/>
                </a:moveTo>
                <a:lnTo>
                  <a:pt x="4643462" y="2918279"/>
                </a:lnTo>
                <a:lnTo>
                  <a:pt x="4643462" y="3070679"/>
                </a:lnTo>
                <a:lnTo>
                  <a:pt x="4610544" y="3070679"/>
                </a:lnTo>
                <a:close/>
                <a:moveTo>
                  <a:pt x="4077144" y="2918279"/>
                </a:moveTo>
                <a:lnTo>
                  <a:pt x="4110062" y="2918279"/>
                </a:lnTo>
                <a:lnTo>
                  <a:pt x="4110062" y="3070679"/>
                </a:lnTo>
                <a:lnTo>
                  <a:pt x="4077144" y="3070679"/>
                </a:lnTo>
                <a:close/>
                <a:moveTo>
                  <a:pt x="2724594" y="2918279"/>
                </a:moveTo>
                <a:lnTo>
                  <a:pt x="2757513" y="2918279"/>
                </a:lnTo>
                <a:lnTo>
                  <a:pt x="2757513" y="3070679"/>
                </a:lnTo>
                <a:lnTo>
                  <a:pt x="2724594" y="3070679"/>
                </a:lnTo>
                <a:close/>
                <a:moveTo>
                  <a:pt x="2102421" y="2918279"/>
                </a:moveTo>
                <a:lnTo>
                  <a:pt x="2135340" y="2918279"/>
                </a:lnTo>
                <a:lnTo>
                  <a:pt x="2135340" y="3008500"/>
                </a:lnTo>
                <a:cubicBezTo>
                  <a:pt x="2135340" y="3031665"/>
                  <a:pt x="2148751" y="3043857"/>
                  <a:pt x="2169477" y="3043857"/>
                </a:cubicBezTo>
                <a:cubicBezTo>
                  <a:pt x="2191118" y="3043857"/>
                  <a:pt x="2208186" y="3031055"/>
                  <a:pt x="2208186" y="2999966"/>
                </a:cubicBezTo>
                <a:lnTo>
                  <a:pt x="2208186" y="2918279"/>
                </a:lnTo>
                <a:lnTo>
                  <a:pt x="2241105" y="2918279"/>
                </a:lnTo>
                <a:lnTo>
                  <a:pt x="2241105" y="3070679"/>
                </a:lnTo>
                <a:lnTo>
                  <a:pt x="2208186" y="3070679"/>
                </a:lnTo>
                <a:lnTo>
                  <a:pt x="2208186" y="3051172"/>
                </a:lnTo>
                <a:cubicBezTo>
                  <a:pt x="2198128" y="3067022"/>
                  <a:pt x="2181669" y="3074642"/>
                  <a:pt x="2160943" y="3074642"/>
                </a:cubicBezTo>
                <a:cubicBezTo>
                  <a:pt x="2126805" y="3074642"/>
                  <a:pt x="2102421" y="3051477"/>
                  <a:pt x="2102421" y="3011853"/>
                </a:cubicBezTo>
                <a:close/>
                <a:moveTo>
                  <a:pt x="1676844" y="2918279"/>
                </a:moveTo>
                <a:lnTo>
                  <a:pt x="1709762" y="2918279"/>
                </a:lnTo>
                <a:lnTo>
                  <a:pt x="1709762" y="3070679"/>
                </a:lnTo>
                <a:lnTo>
                  <a:pt x="1676844" y="3070679"/>
                </a:lnTo>
                <a:close/>
                <a:moveTo>
                  <a:pt x="5500027" y="2915536"/>
                </a:moveTo>
                <a:lnTo>
                  <a:pt x="5500027" y="2951198"/>
                </a:lnTo>
                <a:cubicBezTo>
                  <a:pt x="5478386" y="2949674"/>
                  <a:pt x="5453087" y="2959732"/>
                  <a:pt x="5453087" y="2993869"/>
                </a:cubicBezTo>
                <a:lnTo>
                  <a:pt x="5453087" y="3070679"/>
                </a:lnTo>
                <a:lnTo>
                  <a:pt x="5420169" y="3070679"/>
                </a:lnTo>
                <a:lnTo>
                  <a:pt x="5420169" y="2918279"/>
                </a:lnTo>
                <a:lnTo>
                  <a:pt x="5453087" y="2918279"/>
                </a:lnTo>
                <a:lnTo>
                  <a:pt x="5453087" y="2943882"/>
                </a:lnTo>
                <a:cubicBezTo>
                  <a:pt x="5462231" y="2923156"/>
                  <a:pt x="5480824" y="2915536"/>
                  <a:pt x="5500027" y="2915536"/>
                </a:cubicBezTo>
                <a:close/>
                <a:moveTo>
                  <a:pt x="6692252" y="2914317"/>
                </a:moveTo>
                <a:cubicBezTo>
                  <a:pt x="6737667" y="2914317"/>
                  <a:pt x="6768757" y="2950893"/>
                  <a:pt x="6768757" y="2994784"/>
                </a:cubicBezTo>
                <a:cubicBezTo>
                  <a:pt x="6768757" y="2999356"/>
                  <a:pt x="6768147" y="3004233"/>
                  <a:pt x="6767538" y="3008500"/>
                </a:cubicBezTo>
                <a:lnTo>
                  <a:pt x="6646227" y="3008500"/>
                </a:lnTo>
                <a:cubicBezTo>
                  <a:pt x="6651409" y="3032274"/>
                  <a:pt x="6670611" y="3044466"/>
                  <a:pt x="6694995" y="3044466"/>
                </a:cubicBezTo>
                <a:cubicBezTo>
                  <a:pt x="6713283" y="3044466"/>
                  <a:pt x="6726999" y="3036237"/>
                  <a:pt x="6734314" y="3025569"/>
                </a:cubicBezTo>
                <a:lnTo>
                  <a:pt x="6761442" y="3041418"/>
                </a:lnTo>
                <a:cubicBezTo>
                  <a:pt x="6747421" y="3062145"/>
                  <a:pt x="6724561" y="3074642"/>
                  <a:pt x="6694690" y="3074642"/>
                </a:cubicBezTo>
                <a:cubicBezTo>
                  <a:pt x="6644398" y="3074642"/>
                  <a:pt x="6611785" y="3040199"/>
                  <a:pt x="6611785" y="2994479"/>
                </a:cubicBezTo>
                <a:cubicBezTo>
                  <a:pt x="6611785" y="2949369"/>
                  <a:pt x="6644398" y="2914317"/>
                  <a:pt x="6692252" y="2914317"/>
                </a:cubicBezTo>
                <a:close/>
                <a:moveTo>
                  <a:pt x="5945644" y="2914317"/>
                </a:moveTo>
                <a:cubicBezTo>
                  <a:pt x="5969114" y="2914317"/>
                  <a:pt x="5987097" y="2924375"/>
                  <a:pt x="5998679" y="2940834"/>
                </a:cubicBezTo>
                <a:lnTo>
                  <a:pt x="5998679" y="2918279"/>
                </a:lnTo>
                <a:lnTo>
                  <a:pt x="6030988" y="2918279"/>
                </a:lnTo>
                <a:lnTo>
                  <a:pt x="6030988" y="3063669"/>
                </a:lnTo>
                <a:cubicBezTo>
                  <a:pt x="6030988" y="3112742"/>
                  <a:pt x="5992583" y="3135601"/>
                  <a:pt x="5952655" y="3135601"/>
                </a:cubicBezTo>
                <a:cubicBezTo>
                  <a:pt x="5919127" y="3135601"/>
                  <a:pt x="5893219" y="3123105"/>
                  <a:pt x="5880417" y="3098721"/>
                </a:cubicBezTo>
                <a:lnTo>
                  <a:pt x="5908763" y="3082261"/>
                </a:lnTo>
                <a:cubicBezTo>
                  <a:pt x="5915469" y="3095368"/>
                  <a:pt x="5926747" y="3105731"/>
                  <a:pt x="5953264" y="3105731"/>
                </a:cubicBezTo>
                <a:cubicBezTo>
                  <a:pt x="5981611" y="3105731"/>
                  <a:pt x="5998679" y="3090186"/>
                  <a:pt x="5998679" y="3063669"/>
                </a:cubicBezTo>
                <a:lnTo>
                  <a:pt x="5998679" y="3045076"/>
                </a:lnTo>
                <a:cubicBezTo>
                  <a:pt x="5987097" y="3061535"/>
                  <a:pt x="5969114" y="3071593"/>
                  <a:pt x="5945644" y="3071593"/>
                </a:cubicBezTo>
                <a:cubicBezTo>
                  <a:pt x="5902667" y="3071593"/>
                  <a:pt x="5868834" y="3036542"/>
                  <a:pt x="5868834" y="2992955"/>
                </a:cubicBezTo>
                <a:cubicBezTo>
                  <a:pt x="5868834" y="2949369"/>
                  <a:pt x="5902667" y="2914317"/>
                  <a:pt x="5945644" y="2914317"/>
                </a:cubicBezTo>
                <a:close/>
                <a:moveTo>
                  <a:pt x="5596877" y="2914317"/>
                </a:moveTo>
                <a:cubicBezTo>
                  <a:pt x="5641683" y="2914317"/>
                  <a:pt x="5677344" y="2949064"/>
                  <a:pt x="5677344" y="2994479"/>
                </a:cubicBezTo>
                <a:cubicBezTo>
                  <a:pt x="5677344" y="3039590"/>
                  <a:pt x="5641683" y="3074642"/>
                  <a:pt x="5596877" y="3074642"/>
                </a:cubicBezTo>
                <a:cubicBezTo>
                  <a:pt x="5552376" y="3074642"/>
                  <a:pt x="5516409" y="3039590"/>
                  <a:pt x="5516409" y="2994479"/>
                </a:cubicBezTo>
                <a:cubicBezTo>
                  <a:pt x="5516409" y="2949064"/>
                  <a:pt x="5552376" y="2914317"/>
                  <a:pt x="5596877" y="2914317"/>
                </a:cubicBezTo>
                <a:close/>
                <a:moveTo>
                  <a:pt x="4938356" y="2914317"/>
                </a:moveTo>
                <a:cubicBezTo>
                  <a:pt x="4972494" y="2914317"/>
                  <a:pt x="4996878" y="2937482"/>
                  <a:pt x="4996878" y="2977106"/>
                </a:cubicBezTo>
                <a:lnTo>
                  <a:pt x="4996878" y="3070679"/>
                </a:lnTo>
                <a:lnTo>
                  <a:pt x="4963959" y="3070679"/>
                </a:lnTo>
                <a:lnTo>
                  <a:pt x="4963959" y="2980458"/>
                </a:lnTo>
                <a:cubicBezTo>
                  <a:pt x="4963959" y="2957293"/>
                  <a:pt x="4950548" y="2945101"/>
                  <a:pt x="4929822" y="2945101"/>
                </a:cubicBezTo>
                <a:cubicBezTo>
                  <a:pt x="4908181" y="2945101"/>
                  <a:pt x="4891112" y="2957903"/>
                  <a:pt x="4891112" y="2988993"/>
                </a:cubicBezTo>
                <a:lnTo>
                  <a:pt x="4891112" y="3070679"/>
                </a:lnTo>
                <a:lnTo>
                  <a:pt x="4858194" y="3070679"/>
                </a:lnTo>
                <a:lnTo>
                  <a:pt x="4858194" y="2918279"/>
                </a:lnTo>
                <a:lnTo>
                  <a:pt x="4891112" y="2918279"/>
                </a:lnTo>
                <a:lnTo>
                  <a:pt x="4891112" y="2937786"/>
                </a:lnTo>
                <a:cubicBezTo>
                  <a:pt x="4901171" y="2921937"/>
                  <a:pt x="4917630" y="2914317"/>
                  <a:pt x="4938356" y="2914317"/>
                </a:cubicBezTo>
                <a:close/>
                <a:moveTo>
                  <a:pt x="4749152" y="2914317"/>
                </a:moveTo>
                <a:cubicBezTo>
                  <a:pt x="4793958" y="2914317"/>
                  <a:pt x="4829619" y="2949064"/>
                  <a:pt x="4829619" y="2994479"/>
                </a:cubicBezTo>
                <a:cubicBezTo>
                  <a:pt x="4829619" y="3039590"/>
                  <a:pt x="4793958" y="3074642"/>
                  <a:pt x="4749152" y="3074642"/>
                </a:cubicBezTo>
                <a:cubicBezTo>
                  <a:pt x="4704651" y="3074642"/>
                  <a:pt x="4668684" y="3039590"/>
                  <a:pt x="4668684" y="2994479"/>
                </a:cubicBezTo>
                <a:cubicBezTo>
                  <a:pt x="4668684" y="2949064"/>
                  <a:pt x="4704651" y="2914317"/>
                  <a:pt x="4749152" y="2914317"/>
                </a:cubicBezTo>
                <a:close/>
                <a:moveTo>
                  <a:pt x="4373105" y="2914317"/>
                </a:moveTo>
                <a:cubicBezTo>
                  <a:pt x="4396879" y="2914317"/>
                  <a:pt x="4414862" y="2924070"/>
                  <a:pt x="4426445" y="2939920"/>
                </a:cubicBezTo>
                <a:lnTo>
                  <a:pt x="4426445" y="2918279"/>
                </a:lnTo>
                <a:lnTo>
                  <a:pt x="4459363" y="2918279"/>
                </a:lnTo>
                <a:lnTo>
                  <a:pt x="4459363" y="3070679"/>
                </a:lnTo>
                <a:lnTo>
                  <a:pt x="4426445" y="3070679"/>
                </a:lnTo>
                <a:lnTo>
                  <a:pt x="4426445" y="3048733"/>
                </a:lnTo>
                <a:cubicBezTo>
                  <a:pt x="4414862" y="3064888"/>
                  <a:pt x="4396879" y="3074642"/>
                  <a:pt x="4373105" y="3074642"/>
                </a:cubicBezTo>
                <a:cubicBezTo>
                  <a:pt x="4331652" y="3074642"/>
                  <a:pt x="4297209" y="3039590"/>
                  <a:pt x="4297209" y="2994479"/>
                </a:cubicBezTo>
                <a:cubicBezTo>
                  <a:pt x="4297209" y="2949064"/>
                  <a:pt x="4331652" y="2914317"/>
                  <a:pt x="4373105" y="2914317"/>
                </a:cubicBezTo>
                <a:close/>
                <a:moveTo>
                  <a:pt x="4215752" y="2914317"/>
                </a:moveTo>
                <a:cubicBezTo>
                  <a:pt x="4245622" y="2914317"/>
                  <a:pt x="4271530" y="2929861"/>
                  <a:pt x="4283722" y="2953636"/>
                </a:cubicBezTo>
                <a:lnTo>
                  <a:pt x="4255376" y="2970095"/>
                </a:lnTo>
                <a:cubicBezTo>
                  <a:pt x="4248670" y="2955769"/>
                  <a:pt x="4233735" y="2946625"/>
                  <a:pt x="4215447" y="2946625"/>
                </a:cubicBezTo>
                <a:cubicBezTo>
                  <a:pt x="4188624" y="2946625"/>
                  <a:pt x="4168203" y="2967047"/>
                  <a:pt x="4168203" y="2994479"/>
                </a:cubicBezTo>
                <a:cubicBezTo>
                  <a:pt x="4168203" y="3021911"/>
                  <a:pt x="4188624" y="3042333"/>
                  <a:pt x="4215447" y="3042333"/>
                </a:cubicBezTo>
                <a:cubicBezTo>
                  <a:pt x="4233735" y="3042333"/>
                  <a:pt x="4248670" y="3032884"/>
                  <a:pt x="4255985" y="3018863"/>
                </a:cubicBezTo>
                <a:lnTo>
                  <a:pt x="4284331" y="3035017"/>
                </a:lnTo>
                <a:cubicBezTo>
                  <a:pt x="4271530" y="3059097"/>
                  <a:pt x="4245622" y="3074642"/>
                  <a:pt x="4215752" y="3074642"/>
                </a:cubicBezTo>
                <a:cubicBezTo>
                  <a:pt x="4169727" y="3074642"/>
                  <a:pt x="4135284" y="3039590"/>
                  <a:pt x="4135284" y="2994479"/>
                </a:cubicBezTo>
                <a:cubicBezTo>
                  <a:pt x="4135284" y="2949064"/>
                  <a:pt x="4169727" y="2914317"/>
                  <a:pt x="4215752" y="2914317"/>
                </a:cubicBezTo>
                <a:close/>
                <a:moveTo>
                  <a:pt x="3906227" y="2914317"/>
                </a:moveTo>
                <a:cubicBezTo>
                  <a:pt x="3947680" y="2914317"/>
                  <a:pt x="3982122" y="2949369"/>
                  <a:pt x="3982122" y="2994479"/>
                </a:cubicBezTo>
                <a:cubicBezTo>
                  <a:pt x="3982122" y="3039894"/>
                  <a:pt x="3947680" y="3074642"/>
                  <a:pt x="3906227" y="3074642"/>
                </a:cubicBezTo>
                <a:cubicBezTo>
                  <a:pt x="3882453" y="3074642"/>
                  <a:pt x="3864469" y="3064888"/>
                  <a:pt x="3852887" y="3049038"/>
                </a:cubicBezTo>
                <a:lnTo>
                  <a:pt x="3852887" y="3131639"/>
                </a:lnTo>
                <a:lnTo>
                  <a:pt x="3819969" y="3131639"/>
                </a:lnTo>
                <a:lnTo>
                  <a:pt x="3819969" y="2918279"/>
                </a:lnTo>
                <a:lnTo>
                  <a:pt x="3852887" y="2918279"/>
                </a:lnTo>
                <a:lnTo>
                  <a:pt x="3852887" y="2940225"/>
                </a:lnTo>
                <a:cubicBezTo>
                  <a:pt x="3864469" y="2924070"/>
                  <a:pt x="3882453" y="2914317"/>
                  <a:pt x="3906227" y="2914317"/>
                </a:cubicBezTo>
                <a:close/>
                <a:moveTo>
                  <a:pt x="3715727" y="2914317"/>
                </a:moveTo>
                <a:cubicBezTo>
                  <a:pt x="3757180" y="2914317"/>
                  <a:pt x="3791622" y="2949369"/>
                  <a:pt x="3791622" y="2994479"/>
                </a:cubicBezTo>
                <a:cubicBezTo>
                  <a:pt x="3791622" y="3039894"/>
                  <a:pt x="3757180" y="3074642"/>
                  <a:pt x="3715727" y="3074642"/>
                </a:cubicBezTo>
                <a:cubicBezTo>
                  <a:pt x="3691953" y="3074642"/>
                  <a:pt x="3673969" y="3064888"/>
                  <a:pt x="3662387" y="3049038"/>
                </a:cubicBezTo>
                <a:lnTo>
                  <a:pt x="3662387" y="3131639"/>
                </a:lnTo>
                <a:lnTo>
                  <a:pt x="3629469" y="3131639"/>
                </a:lnTo>
                <a:lnTo>
                  <a:pt x="3629469" y="2918279"/>
                </a:lnTo>
                <a:lnTo>
                  <a:pt x="3662387" y="2918279"/>
                </a:lnTo>
                <a:lnTo>
                  <a:pt x="3662387" y="2940225"/>
                </a:lnTo>
                <a:cubicBezTo>
                  <a:pt x="3673969" y="2924070"/>
                  <a:pt x="3691953" y="2914317"/>
                  <a:pt x="3715727" y="2914317"/>
                </a:cubicBezTo>
                <a:close/>
                <a:moveTo>
                  <a:pt x="3506329" y="2914317"/>
                </a:moveTo>
                <a:cubicBezTo>
                  <a:pt x="3530104" y="2914317"/>
                  <a:pt x="3548087" y="2924070"/>
                  <a:pt x="3559669" y="2939920"/>
                </a:cubicBezTo>
                <a:lnTo>
                  <a:pt x="3559669" y="2918279"/>
                </a:lnTo>
                <a:lnTo>
                  <a:pt x="3592588" y="2918279"/>
                </a:lnTo>
                <a:lnTo>
                  <a:pt x="3592588" y="3070679"/>
                </a:lnTo>
                <a:lnTo>
                  <a:pt x="3559669" y="3070679"/>
                </a:lnTo>
                <a:lnTo>
                  <a:pt x="3559669" y="3048733"/>
                </a:lnTo>
                <a:cubicBezTo>
                  <a:pt x="3548087" y="3064888"/>
                  <a:pt x="3530104" y="3074642"/>
                  <a:pt x="3506329" y="3074642"/>
                </a:cubicBezTo>
                <a:cubicBezTo>
                  <a:pt x="3464877" y="3074642"/>
                  <a:pt x="3430434" y="3039590"/>
                  <a:pt x="3430434" y="2994479"/>
                </a:cubicBezTo>
                <a:cubicBezTo>
                  <a:pt x="3430434" y="2949064"/>
                  <a:pt x="3464877" y="2914317"/>
                  <a:pt x="3506329" y="2914317"/>
                </a:cubicBezTo>
                <a:close/>
                <a:moveTo>
                  <a:pt x="3261956" y="2914317"/>
                </a:moveTo>
                <a:cubicBezTo>
                  <a:pt x="3296094" y="2914317"/>
                  <a:pt x="3320478" y="2937482"/>
                  <a:pt x="3320478" y="2977106"/>
                </a:cubicBezTo>
                <a:lnTo>
                  <a:pt x="3320478" y="3070679"/>
                </a:lnTo>
                <a:lnTo>
                  <a:pt x="3287559" y="3070679"/>
                </a:lnTo>
                <a:lnTo>
                  <a:pt x="3287559" y="2980458"/>
                </a:lnTo>
                <a:cubicBezTo>
                  <a:pt x="3287559" y="2957293"/>
                  <a:pt x="3274148" y="2945101"/>
                  <a:pt x="3253422" y="2945101"/>
                </a:cubicBezTo>
                <a:cubicBezTo>
                  <a:pt x="3231781" y="2945101"/>
                  <a:pt x="3214713" y="2957903"/>
                  <a:pt x="3214713" y="2988993"/>
                </a:cubicBezTo>
                <a:lnTo>
                  <a:pt x="3214713" y="3070679"/>
                </a:lnTo>
                <a:lnTo>
                  <a:pt x="3181794" y="3070679"/>
                </a:lnTo>
                <a:lnTo>
                  <a:pt x="3181794" y="2918279"/>
                </a:lnTo>
                <a:lnTo>
                  <a:pt x="3214713" y="2918279"/>
                </a:lnTo>
                <a:lnTo>
                  <a:pt x="3214713" y="2937786"/>
                </a:lnTo>
                <a:cubicBezTo>
                  <a:pt x="3224771" y="2921937"/>
                  <a:pt x="3241230" y="2914317"/>
                  <a:pt x="3261956" y="2914317"/>
                </a:cubicBezTo>
                <a:close/>
                <a:moveTo>
                  <a:pt x="3058655" y="2914317"/>
                </a:moveTo>
                <a:cubicBezTo>
                  <a:pt x="3082430" y="2914317"/>
                  <a:pt x="3100413" y="2924070"/>
                  <a:pt x="3111995" y="2939920"/>
                </a:cubicBezTo>
                <a:lnTo>
                  <a:pt x="3111995" y="2918279"/>
                </a:lnTo>
                <a:lnTo>
                  <a:pt x="3144913" y="2918279"/>
                </a:lnTo>
                <a:lnTo>
                  <a:pt x="3144913" y="3070679"/>
                </a:lnTo>
                <a:lnTo>
                  <a:pt x="3111995" y="3070679"/>
                </a:lnTo>
                <a:lnTo>
                  <a:pt x="3111995" y="3048733"/>
                </a:lnTo>
                <a:cubicBezTo>
                  <a:pt x="3100413" y="3064888"/>
                  <a:pt x="3082430" y="3074642"/>
                  <a:pt x="3058655" y="3074642"/>
                </a:cubicBezTo>
                <a:cubicBezTo>
                  <a:pt x="3017202" y="3074642"/>
                  <a:pt x="2982760" y="3039590"/>
                  <a:pt x="2982760" y="2994479"/>
                </a:cubicBezTo>
                <a:cubicBezTo>
                  <a:pt x="2982760" y="2949064"/>
                  <a:pt x="3017202" y="2914317"/>
                  <a:pt x="3058655" y="2914317"/>
                </a:cubicBezTo>
                <a:close/>
                <a:moveTo>
                  <a:pt x="2543924" y="2914317"/>
                </a:moveTo>
                <a:cubicBezTo>
                  <a:pt x="2563736" y="2914317"/>
                  <a:pt x="2578366" y="2923156"/>
                  <a:pt x="2587206" y="2938396"/>
                </a:cubicBezTo>
                <a:cubicBezTo>
                  <a:pt x="2597264" y="2922546"/>
                  <a:pt x="2613418" y="2914317"/>
                  <a:pt x="2633840" y="2914317"/>
                </a:cubicBezTo>
                <a:cubicBezTo>
                  <a:pt x="2668282" y="2914317"/>
                  <a:pt x="2691447" y="2938091"/>
                  <a:pt x="2691447" y="2976191"/>
                </a:cubicBezTo>
                <a:lnTo>
                  <a:pt x="2691447" y="3070679"/>
                </a:lnTo>
                <a:lnTo>
                  <a:pt x="2658528" y="3070679"/>
                </a:lnTo>
                <a:lnTo>
                  <a:pt x="2658528" y="2978325"/>
                </a:lnTo>
                <a:cubicBezTo>
                  <a:pt x="2658528" y="2956989"/>
                  <a:pt x="2646947" y="2945101"/>
                  <a:pt x="2628963" y="2945101"/>
                </a:cubicBezTo>
                <a:cubicBezTo>
                  <a:pt x="2609456" y="2945101"/>
                  <a:pt x="2595740" y="2957598"/>
                  <a:pt x="2595740" y="2985335"/>
                </a:cubicBezTo>
                <a:lnTo>
                  <a:pt x="2595740" y="3070679"/>
                </a:lnTo>
                <a:lnTo>
                  <a:pt x="2562822" y="3070679"/>
                </a:lnTo>
                <a:lnTo>
                  <a:pt x="2562822" y="2978325"/>
                </a:lnTo>
                <a:cubicBezTo>
                  <a:pt x="2562822" y="2956989"/>
                  <a:pt x="2552153" y="2945101"/>
                  <a:pt x="2534170" y="2945101"/>
                </a:cubicBezTo>
                <a:cubicBezTo>
                  <a:pt x="2515577" y="2945101"/>
                  <a:pt x="2500338" y="2957598"/>
                  <a:pt x="2500338" y="2985335"/>
                </a:cubicBezTo>
                <a:lnTo>
                  <a:pt x="2500338" y="3070679"/>
                </a:lnTo>
                <a:lnTo>
                  <a:pt x="2467419" y="3070679"/>
                </a:lnTo>
                <a:lnTo>
                  <a:pt x="2467419" y="2918279"/>
                </a:lnTo>
                <a:lnTo>
                  <a:pt x="2500338" y="2918279"/>
                </a:lnTo>
                <a:lnTo>
                  <a:pt x="2500338" y="2936567"/>
                </a:lnTo>
                <a:cubicBezTo>
                  <a:pt x="2510091" y="2921632"/>
                  <a:pt x="2525026" y="2914317"/>
                  <a:pt x="2543924" y="2914317"/>
                </a:cubicBezTo>
                <a:close/>
                <a:moveTo>
                  <a:pt x="2014410" y="2914317"/>
                </a:moveTo>
                <a:cubicBezTo>
                  <a:pt x="2039404" y="2914317"/>
                  <a:pt x="2060130" y="2925899"/>
                  <a:pt x="2070798" y="2946016"/>
                </a:cubicBezTo>
                <a:lnTo>
                  <a:pt x="2043061" y="2961561"/>
                </a:lnTo>
                <a:cubicBezTo>
                  <a:pt x="2037575" y="2949674"/>
                  <a:pt x="2026907" y="2944187"/>
                  <a:pt x="2014410" y="2944187"/>
                </a:cubicBezTo>
                <a:cubicBezTo>
                  <a:pt x="2002522" y="2944187"/>
                  <a:pt x="1992160" y="2949369"/>
                  <a:pt x="1992160" y="2960342"/>
                </a:cubicBezTo>
                <a:cubicBezTo>
                  <a:pt x="1992160" y="2988078"/>
                  <a:pt x="2074151" y="2971314"/>
                  <a:pt x="2074151" y="3027702"/>
                </a:cubicBezTo>
                <a:cubicBezTo>
                  <a:pt x="2074151" y="3058182"/>
                  <a:pt x="2047633" y="3074642"/>
                  <a:pt x="2014715" y="3074642"/>
                </a:cubicBezTo>
                <a:cubicBezTo>
                  <a:pt x="1984235" y="3074642"/>
                  <a:pt x="1962289" y="3060925"/>
                  <a:pt x="1952536" y="3038980"/>
                </a:cubicBezTo>
                <a:lnTo>
                  <a:pt x="1980882" y="3022521"/>
                </a:lnTo>
                <a:cubicBezTo>
                  <a:pt x="1985759" y="3036237"/>
                  <a:pt x="1997951" y="3044466"/>
                  <a:pt x="2014715" y="3044466"/>
                </a:cubicBezTo>
                <a:cubicBezTo>
                  <a:pt x="2029345" y="3044466"/>
                  <a:pt x="2040623" y="3039590"/>
                  <a:pt x="2040623" y="3027398"/>
                </a:cubicBezTo>
                <a:cubicBezTo>
                  <a:pt x="2040623" y="3000270"/>
                  <a:pt x="1958631" y="3015510"/>
                  <a:pt x="1958631" y="2960951"/>
                </a:cubicBezTo>
                <a:cubicBezTo>
                  <a:pt x="1958631" y="2932300"/>
                  <a:pt x="1983321" y="2914317"/>
                  <a:pt x="2014410" y="2914317"/>
                </a:cubicBezTo>
                <a:close/>
                <a:moveTo>
                  <a:pt x="1471485" y="2914317"/>
                </a:moveTo>
                <a:cubicBezTo>
                  <a:pt x="1496479" y="2914317"/>
                  <a:pt x="1517205" y="2925899"/>
                  <a:pt x="1527873" y="2946016"/>
                </a:cubicBezTo>
                <a:lnTo>
                  <a:pt x="1500136" y="2961561"/>
                </a:lnTo>
                <a:cubicBezTo>
                  <a:pt x="1494650" y="2949674"/>
                  <a:pt x="1483982" y="2944187"/>
                  <a:pt x="1471485" y="2944187"/>
                </a:cubicBezTo>
                <a:cubicBezTo>
                  <a:pt x="1459598" y="2944187"/>
                  <a:pt x="1449234" y="2949369"/>
                  <a:pt x="1449234" y="2960342"/>
                </a:cubicBezTo>
                <a:cubicBezTo>
                  <a:pt x="1449234" y="2988078"/>
                  <a:pt x="1531226" y="2971314"/>
                  <a:pt x="1531226" y="3027702"/>
                </a:cubicBezTo>
                <a:cubicBezTo>
                  <a:pt x="1531226" y="3058182"/>
                  <a:pt x="1504708" y="3074642"/>
                  <a:pt x="1471790" y="3074642"/>
                </a:cubicBezTo>
                <a:cubicBezTo>
                  <a:pt x="1441310" y="3074642"/>
                  <a:pt x="1419364" y="3060925"/>
                  <a:pt x="1409610" y="3038980"/>
                </a:cubicBezTo>
                <a:lnTo>
                  <a:pt x="1437957" y="3022521"/>
                </a:lnTo>
                <a:cubicBezTo>
                  <a:pt x="1442834" y="3036237"/>
                  <a:pt x="1455026" y="3044466"/>
                  <a:pt x="1471790" y="3044466"/>
                </a:cubicBezTo>
                <a:cubicBezTo>
                  <a:pt x="1486420" y="3044466"/>
                  <a:pt x="1497698" y="3039590"/>
                  <a:pt x="1497698" y="3027398"/>
                </a:cubicBezTo>
                <a:cubicBezTo>
                  <a:pt x="1497698" y="3000270"/>
                  <a:pt x="1415706" y="3015510"/>
                  <a:pt x="1415706" y="2960951"/>
                </a:cubicBezTo>
                <a:cubicBezTo>
                  <a:pt x="1415706" y="2932300"/>
                  <a:pt x="1440396" y="2914317"/>
                  <a:pt x="1471485" y="2914317"/>
                </a:cubicBezTo>
                <a:close/>
                <a:moveTo>
                  <a:pt x="1242656" y="2914317"/>
                </a:moveTo>
                <a:cubicBezTo>
                  <a:pt x="1276794" y="2914317"/>
                  <a:pt x="1301178" y="2937482"/>
                  <a:pt x="1301178" y="2977106"/>
                </a:cubicBezTo>
                <a:lnTo>
                  <a:pt x="1301178" y="3070679"/>
                </a:lnTo>
                <a:lnTo>
                  <a:pt x="1268260" y="3070679"/>
                </a:lnTo>
                <a:lnTo>
                  <a:pt x="1268260" y="2980458"/>
                </a:lnTo>
                <a:cubicBezTo>
                  <a:pt x="1268260" y="2957293"/>
                  <a:pt x="1254848" y="2945101"/>
                  <a:pt x="1234122" y="2945101"/>
                </a:cubicBezTo>
                <a:cubicBezTo>
                  <a:pt x="1212481" y="2945101"/>
                  <a:pt x="1195412" y="2957903"/>
                  <a:pt x="1195412" y="2988993"/>
                </a:cubicBezTo>
                <a:lnTo>
                  <a:pt x="1195412" y="3070679"/>
                </a:lnTo>
                <a:lnTo>
                  <a:pt x="1162494" y="3070679"/>
                </a:lnTo>
                <a:lnTo>
                  <a:pt x="1162494" y="2918279"/>
                </a:lnTo>
                <a:lnTo>
                  <a:pt x="1195412" y="2918279"/>
                </a:lnTo>
                <a:lnTo>
                  <a:pt x="1195412" y="2937786"/>
                </a:lnTo>
                <a:cubicBezTo>
                  <a:pt x="1205471" y="2921937"/>
                  <a:pt x="1221930" y="2914317"/>
                  <a:pt x="1242656" y="2914317"/>
                </a:cubicBezTo>
                <a:close/>
                <a:moveTo>
                  <a:pt x="1039355" y="2914317"/>
                </a:moveTo>
                <a:cubicBezTo>
                  <a:pt x="1063129" y="2914317"/>
                  <a:pt x="1081112" y="2924070"/>
                  <a:pt x="1092695" y="2939920"/>
                </a:cubicBezTo>
                <a:lnTo>
                  <a:pt x="1092695" y="2918279"/>
                </a:lnTo>
                <a:lnTo>
                  <a:pt x="1125613" y="2918279"/>
                </a:lnTo>
                <a:lnTo>
                  <a:pt x="1125613" y="3070679"/>
                </a:lnTo>
                <a:lnTo>
                  <a:pt x="1092695" y="3070679"/>
                </a:lnTo>
                <a:lnTo>
                  <a:pt x="1092695" y="3048733"/>
                </a:lnTo>
                <a:cubicBezTo>
                  <a:pt x="1081112" y="3064888"/>
                  <a:pt x="1063129" y="3074642"/>
                  <a:pt x="1039355" y="3074642"/>
                </a:cubicBezTo>
                <a:cubicBezTo>
                  <a:pt x="997902" y="3074642"/>
                  <a:pt x="963460" y="3039590"/>
                  <a:pt x="963460" y="2994479"/>
                </a:cubicBezTo>
                <a:cubicBezTo>
                  <a:pt x="963460" y="2949064"/>
                  <a:pt x="997902" y="2914317"/>
                  <a:pt x="1039355" y="2914317"/>
                </a:cubicBezTo>
                <a:close/>
                <a:moveTo>
                  <a:pt x="882002" y="2914317"/>
                </a:moveTo>
                <a:cubicBezTo>
                  <a:pt x="911872" y="2914317"/>
                  <a:pt x="937780" y="2929861"/>
                  <a:pt x="949972" y="2953636"/>
                </a:cubicBezTo>
                <a:lnTo>
                  <a:pt x="921626" y="2970095"/>
                </a:lnTo>
                <a:cubicBezTo>
                  <a:pt x="914920" y="2955769"/>
                  <a:pt x="899985" y="2946625"/>
                  <a:pt x="881697" y="2946625"/>
                </a:cubicBezTo>
                <a:cubicBezTo>
                  <a:pt x="854875" y="2946625"/>
                  <a:pt x="834453" y="2967047"/>
                  <a:pt x="834453" y="2994479"/>
                </a:cubicBezTo>
                <a:cubicBezTo>
                  <a:pt x="834453" y="3021911"/>
                  <a:pt x="854875" y="3042333"/>
                  <a:pt x="881697" y="3042333"/>
                </a:cubicBezTo>
                <a:cubicBezTo>
                  <a:pt x="899985" y="3042333"/>
                  <a:pt x="914920" y="3032884"/>
                  <a:pt x="922235" y="3018863"/>
                </a:cubicBezTo>
                <a:lnTo>
                  <a:pt x="950582" y="3035017"/>
                </a:lnTo>
                <a:cubicBezTo>
                  <a:pt x="937780" y="3059097"/>
                  <a:pt x="911872" y="3074642"/>
                  <a:pt x="882002" y="3074642"/>
                </a:cubicBezTo>
                <a:cubicBezTo>
                  <a:pt x="835977" y="3074642"/>
                  <a:pt x="801534" y="3039590"/>
                  <a:pt x="801534" y="2994479"/>
                </a:cubicBezTo>
                <a:cubicBezTo>
                  <a:pt x="801534" y="2949064"/>
                  <a:pt x="835977" y="2914317"/>
                  <a:pt x="882002" y="2914317"/>
                </a:cubicBezTo>
                <a:close/>
                <a:moveTo>
                  <a:pt x="6914680" y="2890238"/>
                </a:moveTo>
                <a:lnTo>
                  <a:pt x="6914680" y="2964609"/>
                </a:lnTo>
                <a:lnTo>
                  <a:pt x="6958266" y="2964609"/>
                </a:lnTo>
                <a:cubicBezTo>
                  <a:pt x="6978993" y="2964609"/>
                  <a:pt x="6993928" y="2948759"/>
                  <a:pt x="6993928" y="2927423"/>
                </a:cubicBezTo>
                <a:cubicBezTo>
                  <a:pt x="6993928" y="2905782"/>
                  <a:pt x="6978993" y="2890238"/>
                  <a:pt x="6958266" y="2890238"/>
                </a:cubicBezTo>
                <a:close/>
                <a:moveTo>
                  <a:pt x="6381813" y="2875607"/>
                </a:moveTo>
                <a:lnTo>
                  <a:pt x="6381813" y="2918279"/>
                </a:lnTo>
                <a:lnTo>
                  <a:pt x="6419608" y="2918279"/>
                </a:lnTo>
                <a:lnTo>
                  <a:pt x="6419608" y="2949978"/>
                </a:lnTo>
                <a:lnTo>
                  <a:pt x="6381813" y="2949978"/>
                </a:lnTo>
                <a:lnTo>
                  <a:pt x="6381813" y="3023130"/>
                </a:lnTo>
                <a:cubicBezTo>
                  <a:pt x="6381813" y="3042638"/>
                  <a:pt x="6394615" y="3042333"/>
                  <a:pt x="6419608" y="3041114"/>
                </a:cubicBezTo>
                <a:lnTo>
                  <a:pt x="6419608" y="3070679"/>
                </a:lnTo>
                <a:cubicBezTo>
                  <a:pt x="6369011" y="3076775"/>
                  <a:pt x="6348895" y="3062754"/>
                  <a:pt x="6348895" y="3023130"/>
                </a:cubicBezTo>
                <a:lnTo>
                  <a:pt x="6348895" y="2949978"/>
                </a:lnTo>
                <a:lnTo>
                  <a:pt x="6320853" y="2949978"/>
                </a:lnTo>
                <a:lnTo>
                  <a:pt x="6320853" y="2918279"/>
                </a:lnTo>
                <a:lnTo>
                  <a:pt x="6348895" y="2918279"/>
                </a:lnTo>
                <a:lnTo>
                  <a:pt x="6348895" y="2885361"/>
                </a:lnTo>
                <a:close/>
                <a:moveTo>
                  <a:pt x="5181663" y="2875607"/>
                </a:moveTo>
                <a:lnTo>
                  <a:pt x="5181663" y="2918279"/>
                </a:lnTo>
                <a:lnTo>
                  <a:pt x="5219458" y="2918279"/>
                </a:lnTo>
                <a:lnTo>
                  <a:pt x="5219458" y="2949978"/>
                </a:lnTo>
                <a:lnTo>
                  <a:pt x="5181663" y="2949978"/>
                </a:lnTo>
                <a:lnTo>
                  <a:pt x="5181663" y="3023130"/>
                </a:lnTo>
                <a:cubicBezTo>
                  <a:pt x="5181663" y="3042638"/>
                  <a:pt x="5194465" y="3042333"/>
                  <a:pt x="5219458" y="3041114"/>
                </a:cubicBezTo>
                <a:lnTo>
                  <a:pt x="5219458" y="3070679"/>
                </a:lnTo>
                <a:cubicBezTo>
                  <a:pt x="5168861" y="3076775"/>
                  <a:pt x="5148745" y="3062754"/>
                  <a:pt x="5148745" y="3023130"/>
                </a:cubicBezTo>
                <a:lnTo>
                  <a:pt x="5148745" y="2949978"/>
                </a:lnTo>
                <a:lnTo>
                  <a:pt x="5120703" y="2949978"/>
                </a:lnTo>
                <a:lnTo>
                  <a:pt x="5120703" y="2918279"/>
                </a:lnTo>
                <a:lnTo>
                  <a:pt x="5148745" y="2918279"/>
                </a:lnTo>
                <a:lnTo>
                  <a:pt x="5148745" y="2885361"/>
                </a:lnTo>
                <a:close/>
                <a:moveTo>
                  <a:pt x="4543488" y="2875607"/>
                </a:moveTo>
                <a:lnTo>
                  <a:pt x="4543488" y="2918279"/>
                </a:lnTo>
                <a:lnTo>
                  <a:pt x="4581283" y="2918279"/>
                </a:lnTo>
                <a:lnTo>
                  <a:pt x="4581283" y="2949978"/>
                </a:lnTo>
                <a:lnTo>
                  <a:pt x="4543488" y="2949978"/>
                </a:lnTo>
                <a:lnTo>
                  <a:pt x="4543488" y="3023130"/>
                </a:lnTo>
                <a:cubicBezTo>
                  <a:pt x="4543488" y="3042638"/>
                  <a:pt x="4556289" y="3042333"/>
                  <a:pt x="4581283" y="3041114"/>
                </a:cubicBezTo>
                <a:lnTo>
                  <a:pt x="4581283" y="3070679"/>
                </a:lnTo>
                <a:cubicBezTo>
                  <a:pt x="4530686" y="3076775"/>
                  <a:pt x="4510569" y="3062754"/>
                  <a:pt x="4510569" y="3023130"/>
                </a:cubicBezTo>
                <a:lnTo>
                  <a:pt x="4510569" y="2949978"/>
                </a:lnTo>
                <a:lnTo>
                  <a:pt x="4482528" y="2949978"/>
                </a:lnTo>
                <a:lnTo>
                  <a:pt x="4482528" y="2918279"/>
                </a:lnTo>
                <a:lnTo>
                  <a:pt x="4510569" y="2918279"/>
                </a:lnTo>
                <a:lnTo>
                  <a:pt x="4510569" y="2885361"/>
                </a:lnTo>
                <a:close/>
                <a:moveTo>
                  <a:pt x="2838513" y="2875607"/>
                </a:moveTo>
                <a:lnTo>
                  <a:pt x="2838513" y="2918279"/>
                </a:lnTo>
                <a:lnTo>
                  <a:pt x="2876308" y="2918279"/>
                </a:lnTo>
                <a:lnTo>
                  <a:pt x="2876308" y="2949978"/>
                </a:lnTo>
                <a:lnTo>
                  <a:pt x="2838513" y="2949978"/>
                </a:lnTo>
                <a:lnTo>
                  <a:pt x="2838513" y="3023130"/>
                </a:lnTo>
                <a:cubicBezTo>
                  <a:pt x="2838513" y="3042638"/>
                  <a:pt x="2851315" y="3042333"/>
                  <a:pt x="2876308" y="3041114"/>
                </a:cubicBezTo>
                <a:lnTo>
                  <a:pt x="2876308" y="3070679"/>
                </a:lnTo>
                <a:cubicBezTo>
                  <a:pt x="2825711" y="3076775"/>
                  <a:pt x="2805595" y="3062754"/>
                  <a:pt x="2805595" y="3023130"/>
                </a:cubicBezTo>
                <a:lnTo>
                  <a:pt x="2805595" y="2949978"/>
                </a:lnTo>
                <a:lnTo>
                  <a:pt x="2777553" y="2949978"/>
                </a:lnTo>
                <a:lnTo>
                  <a:pt x="2777553" y="2918279"/>
                </a:lnTo>
                <a:lnTo>
                  <a:pt x="2805595" y="2918279"/>
                </a:lnTo>
                <a:lnTo>
                  <a:pt x="2805595" y="2885361"/>
                </a:lnTo>
                <a:close/>
                <a:moveTo>
                  <a:pt x="1609788" y="2875607"/>
                </a:moveTo>
                <a:lnTo>
                  <a:pt x="1609788" y="2918279"/>
                </a:lnTo>
                <a:lnTo>
                  <a:pt x="1647584" y="2918279"/>
                </a:lnTo>
                <a:lnTo>
                  <a:pt x="1647584" y="2949978"/>
                </a:lnTo>
                <a:lnTo>
                  <a:pt x="1609788" y="2949978"/>
                </a:lnTo>
                <a:lnTo>
                  <a:pt x="1609788" y="3023130"/>
                </a:lnTo>
                <a:cubicBezTo>
                  <a:pt x="1609788" y="3042638"/>
                  <a:pt x="1622590" y="3042333"/>
                  <a:pt x="1647584" y="3041114"/>
                </a:cubicBezTo>
                <a:lnTo>
                  <a:pt x="1647584" y="3070679"/>
                </a:lnTo>
                <a:cubicBezTo>
                  <a:pt x="1596986" y="3076775"/>
                  <a:pt x="1576870" y="3062754"/>
                  <a:pt x="1576870" y="3023130"/>
                </a:cubicBezTo>
                <a:lnTo>
                  <a:pt x="1576870" y="2949978"/>
                </a:lnTo>
                <a:lnTo>
                  <a:pt x="1548828" y="2949978"/>
                </a:lnTo>
                <a:lnTo>
                  <a:pt x="1548828" y="2918279"/>
                </a:lnTo>
                <a:lnTo>
                  <a:pt x="1576870" y="2918279"/>
                </a:lnTo>
                <a:lnTo>
                  <a:pt x="1576870" y="2885361"/>
                </a:lnTo>
                <a:close/>
                <a:moveTo>
                  <a:pt x="7306119" y="2857319"/>
                </a:moveTo>
                <a:lnTo>
                  <a:pt x="7341171" y="2857319"/>
                </a:lnTo>
                <a:lnTo>
                  <a:pt x="7341171" y="2997832"/>
                </a:lnTo>
                <a:cubicBezTo>
                  <a:pt x="7341171" y="3022825"/>
                  <a:pt x="7355497" y="3040504"/>
                  <a:pt x="7386891" y="3040504"/>
                </a:cubicBezTo>
                <a:cubicBezTo>
                  <a:pt x="7418286" y="3040504"/>
                  <a:pt x="7432611" y="3022825"/>
                  <a:pt x="7432611" y="2997832"/>
                </a:cubicBezTo>
                <a:lnTo>
                  <a:pt x="7432611" y="2857319"/>
                </a:lnTo>
                <a:lnTo>
                  <a:pt x="7467663" y="2857319"/>
                </a:lnTo>
                <a:lnTo>
                  <a:pt x="7467663" y="2999966"/>
                </a:lnTo>
                <a:cubicBezTo>
                  <a:pt x="7467663" y="3045990"/>
                  <a:pt x="7433526" y="3074642"/>
                  <a:pt x="7386891" y="3074642"/>
                </a:cubicBezTo>
                <a:cubicBezTo>
                  <a:pt x="7339952" y="3074642"/>
                  <a:pt x="7306119" y="3045990"/>
                  <a:pt x="7306119" y="2999966"/>
                </a:cubicBezTo>
                <a:close/>
                <a:moveTo>
                  <a:pt x="7060603" y="2857319"/>
                </a:moveTo>
                <a:lnTo>
                  <a:pt x="7098398" y="2857319"/>
                </a:lnTo>
                <a:lnTo>
                  <a:pt x="7162711" y="2963999"/>
                </a:lnTo>
                <a:lnTo>
                  <a:pt x="7227328" y="2857319"/>
                </a:lnTo>
                <a:lnTo>
                  <a:pt x="7264819" y="2857319"/>
                </a:lnTo>
                <a:lnTo>
                  <a:pt x="7264819" y="3070679"/>
                </a:lnTo>
                <a:lnTo>
                  <a:pt x="7229767" y="3070679"/>
                </a:lnTo>
                <a:lnTo>
                  <a:pt x="7229767" y="2918584"/>
                </a:lnTo>
                <a:lnTo>
                  <a:pt x="7164844" y="3025874"/>
                </a:lnTo>
                <a:lnTo>
                  <a:pt x="7160577" y="3025874"/>
                </a:lnTo>
                <a:lnTo>
                  <a:pt x="7095655" y="2918279"/>
                </a:lnTo>
                <a:lnTo>
                  <a:pt x="7095655" y="3070679"/>
                </a:lnTo>
                <a:lnTo>
                  <a:pt x="7060603" y="3070679"/>
                </a:lnTo>
                <a:close/>
                <a:moveTo>
                  <a:pt x="6879628" y="2857319"/>
                </a:moveTo>
                <a:lnTo>
                  <a:pt x="6958266" y="2857319"/>
                </a:lnTo>
                <a:cubicBezTo>
                  <a:pt x="6998500" y="2857319"/>
                  <a:pt x="7028980" y="2887799"/>
                  <a:pt x="7028980" y="2927423"/>
                </a:cubicBezTo>
                <a:cubicBezTo>
                  <a:pt x="7028980" y="2966742"/>
                  <a:pt x="6998500" y="2997527"/>
                  <a:pt x="6958266" y="2997527"/>
                </a:cubicBezTo>
                <a:lnTo>
                  <a:pt x="6914680" y="2997527"/>
                </a:lnTo>
                <a:lnTo>
                  <a:pt x="6914680" y="3070679"/>
                </a:lnTo>
                <a:lnTo>
                  <a:pt x="6879628" y="3070679"/>
                </a:lnTo>
                <a:close/>
                <a:moveTo>
                  <a:pt x="6448869" y="2857319"/>
                </a:moveTo>
                <a:lnTo>
                  <a:pt x="6481788" y="2857319"/>
                </a:lnTo>
                <a:lnTo>
                  <a:pt x="6481788" y="2937786"/>
                </a:lnTo>
                <a:cubicBezTo>
                  <a:pt x="6491846" y="2921937"/>
                  <a:pt x="6508305" y="2914317"/>
                  <a:pt x="6529031" y="2914317"/>
                </a:cubicBezTo>
                <a:cubicBezTo>
                  <a:pt x="6563169" y="2914317"/>
                  <a:pt x="6587553" y="2937482"/>
                  <a:pt x="6587553" y="2977106"/>
                </a:cubicBezTo>
                <a:lnTo>
                  <a:pt x="6587553" y="3070679"/>
                </a:lnTo>
                <a:lnTo>
                  <a:pt x="6554635" y="3070679"/>
                </a:lnTo>
                <a:lnTo>
                  <a:pt x="6554635" y="2980458"/>
                </a:lnTo>
                <a:cubicBezTo>
                  <a:pt x="6554635" y="2957293"/>
                  <a:pt x="6541224" y="2945101"/>
                  <a:pt x="6520497" y="2945101"/>
                </a:cubicBezTo>
                <a:cubicBezTo>
                  <a:pt x="6498856" y="2945101"/>
                  <a:pt x="6481788" y="2957903"/>
                  <a:pt x="6481788" y="2988993"/>
                </a:cubicBezTo>
                <a:lnTo>
                  <a:pt x="6481788" y="3070679"/>
                </a:lnTo>
                <a:lnTo>
                  <a:pt x="6448869" y="3070679"/>
                </a:lnTo>
                <a:close/>
                <a:moveTo>
                  <a:pt x="6067869" y="2857319"/>
                </a:moveTo>
                <a:lnTo>
                  <a:pt x="6100788" y="2857319"/>
                </a:lnTo>
                <a:lnTo>
                  <a:pt x="6100788" y="2937786"/>
                </a:lnTo>
                <a:cubicBezTo>
                  <a:pt x="6110846" y="2921937"/>
                  <a:pt x="6127305" y="2914317"/>
                  <a:pt x="6148031" y="2914317"/>
                </a:cubicBezTo>
                <a:cubicBezTo>
                  <a:pt x="6182169" y="2914317"/>
                  <a:pt x="6206553" y="2937482"/>
                  <a:pt x="6206553" y="2977106"/>
                </a:cubicBezTo>
                <a:lnTo>
                  <a:pt x="6206553" y="3070679"/>
                </a:lnTo>
                <a:lnTo>
                  <a:pt x="6173635" y="3070679"/>
                </a:lnTo>
                <a:lnTo>
                  <a:pt x="6173635" y="2980458"/>
                </a:lnTo>
                <a:cubicBezTo>
                  <a:pt x="6173635" y="2957293"/>
                  <a:pt x="6160224" y="2945101"/>
                  <a:pt x="6139497" y="2945101"/>
                </a:cubicBezTo>
                <a:cubicBezTo>
                  <a:pt x="6117856" y="2945101"/>
                  <a:pt x="6100788" y="2957903"/>
                  <a:pt x="6100788" y="2988993"/>
                </a:cubicBezTo>
                <a:lnTo>
                  <a:pt x="6100788" y="3070679"/>
                </a:lnTo>
                <a:lnTo>
                  <a:pt x="6067869" y="3070679"/>
                </a:lnTo>
                <a:close/>
                <a:moveTo>
                  <a:pt x="5248719" y="2857319"/>
                </a:moveTo>
                <a:lnTo>
                  <a:pt x="5281637" y="2857319"/>
                </a:lnTo>
                <a:lnTo>
                  <a:pt x="5281637" y="2937786"/>
                </a:lnTo>
                <a:cubicBezTo>
                  <a:pt x="5291696" y="2921937"/>
                  <a:pt x="5308155" y="2914317"/>
                  <a:pt x="5328881" y="2914317"/>
                </a:cubicBezTo>
                <a:cubicBezTo>
                  <a:pt x="5363019" y="2914317"/>
                  <a:pt x="5387403" y="2937482"/>
                  <a:pt x="5387403" y="2977106"/>
                </a:cubicBezTo>
                <a:lnTo>
                  <a:pt x="5387403" y="3070679"/>
                </a:lnTo>
                <a:lnTo>
                  <a:pt x="5354484" y="3070679"/>
                </a:lnTo>
                <a:lnTo>
                  <a:pt x="5354484" y="2980458"/>
                </a:lnTo>
                <a:cubicBezTo>
                  <a:pt x="5354484" y="2957293"/>
                  <a:pt x="5341074" y="2945101"/>
                  <a:pt x="5320347" y="2945101"/>
                </a:cubicBezTo>
                <a:cubicBezTo>
                  <a:pt x="5298706" y="2945101"/>
                  <a:pt x="5281637" y="2957903"/>
                  <a:pt x="5281637" y="2988993"/>
                </a:cubicBezTo>
                <a:lnTo>
                  <a:pt x="5281637" y="3070679"/>
                </a:lnTo>
                <a:lnTo>
                  <a:pt x="5248719" y="3070679"/>
                </a:lnTo>
                <a:close/>
                <a:moveTo>
                  <a:pt x="2276919" y="2857319"/>
                </a:moveTo>
                <a:lnTo>
                  <a:pt x="2309838" y="2857319"/>
                </a:lnTo>
                <a:lnTo>
                  <a:pt x="2309838" y="2939920"/>
                </a:lnTo>
                <a:cubicBezTo>
                  <a:pt x="2321420" y="2924070"/>
                  <a:pt x="2339403" y="2914317"/>
                  <a:pt x="2363178" y="2914317"/>
                </a:cubicBezTo>
                <a:cubicBezTo>
                  <a:pt x="2404631" y="2914317"/>
                  <a:pt x="2439073" y="2949064"/>
                  <a:pt x="2439073" y="2994479"/>
                </a:cubicBezTo>
                <a:cubicBezTo>
                  <a:pt x="2439073" y="3039590"/>
                  <a:pt x="2404631" y="3074642"/>
                  <a:pt x="2363178" y="3074642"/>
                </a:cubicBezTo>
                <a:cubicBezTo>
                  <a:pt x="2339403" y="3074642"/>
                  <a:pt x="2321420" y="3064888"/>
                  <a:pt x="2309838" y="3048733"/>
                </a:cubicBezTo>
                <a:lnTo>
                  <a:pt x="2309838" y="3070679"/>
                </a:lnTo>
                <a:lnTo>
                  <a:pt x="2276919" y="3070679"/>
                </a:lnTo>
                <a:close/>
                <a:moveTo>
                  <a:pt x="4627003" y="2853357"/>
                </a:moveTo>
                <a:cubicBezTo>
                  <a:pt x="4638585" y="2853357"/>
                  <a:pt x="4648034" y="2862806"/>
                  <a:pt x="4648034" y="2874388"/>
                </a:cubicBezTo>
                <a:cubicBezTo>
                  <a:pt x="4648034" y="2885666"/>
                  <a:pt x="4638585" y="2895419"/>
                  <a:pt x="4627003" y="2895419"/>
                </a:cubicBezTo>
                <a:cubicBezTo>
                  <a:pt x="4615421" y="2895419"/>
                  <a:pt x="4605972" y="2885666"/>
                  <a:pt x="4605972" y="2874388"/>
                </a:cubicBezTo>
                <a:cubicBezTo>
                  <a:pt x="4605972" y="2862806"/>
                  <a:pt x="4615421" y="2853357"/>
                  <a:pt x="4627003" y="2853357"/>
                </a:cubicBezTo>
                <a:close/>
                <a:moveTo>
                  <a:pt x="4093603" y="2853357"/>
                </a:moveTo>
                <a:cubicBezTo>
                  <a:pt x="4105185" y="2853357"/>
                  <a:pt x="4114634" y="2862806"/>
                  <a:pt x="4114634" y="2874388"/>
                </a:cubicBezTo>
                <a:cubicBezTo>
                  <a:pt x="4114634" y="2885666"/>
                  <a:pt x="4105185" y="2895419"/>
                  <a:pt x="4093603" y="2895419"/>
                </a:cubicBezTo>
                <a:cubicBezTo>
                  <a:pt x="4082020" y="2895419"/>
                  <a:pt x="4072572" y="2885666"/>
                  <a:pt x="4072572" y="2874388"/>
                </a:cubicBezTo>
                <a:cubicBezTo>
                  <a:pt x="4072572" y="2862806"/>
                  <a:pt x="4082020" y="2853357"/>
                  <a:pt x="4093603" y="2853357"/>
                </a:cubicBezTo>
                <a:close/>
                <a:moveTo>
                  <a:pt x="2741053" y="2853357"/>
                </a:moveTo>
                <a:cubicBezTo>
                  <a:pt x="2752636" y="2853357"/>
                  <a:pt x="2762084" y="2862806"/>
                  <a:pt x="2762084" y="2874388"/>
                </a:cubicBezTo>
                <a:cubicBezTo>
                  <a:pt x="2762084" y="2885666"/>
                  <a:pt x="2752636" y="2895419"/>
                  <a:pt x="2741053" y="2895419"/>
                </a:cubicBezTo>
                <a:cubicBezTo>
                  <a:pt x="2729471" y="2895419"/>
                  <a:pt x="2720022" y="2885666"/>
                  <a:pt x="2720022" y="2874388"/>
                </a:cubicBezTo>
                <a:cubicBezTo>
                  <a:pt x="2720022" y="2862806"/>
                  <a:pt x="2729471" y="2853357"/>
                  <a:pt x="2741053" y="2853357"/>
                </a:cubicBezTo>
                <a:close/>
                <a:moveTo>
                  <a:pt x="1693304" y="2853357"/>
                </a:moveTo>
                <a:cubicBezTo>
                  <a:pt x="1704885" y="2853357"/>
                  <a:pt x="1714335" y="2862806"/>
                  <a:pt x="1714335" y="2874388"/>
                </a:cubicBezTo>
                <a:cubicBezTo>
                  <a:pt x="1714335" y="2885666"/>
                  <a:pt x="1704885" y="2895419"/>
                  <a:pt x="1693304" y="2895419"/>
                </a:cubicBezTo>
                <a:cubicBezTo>
                  <a:pt x="1681721" y="2895419"/>
                  <a:pt x="1672272" y="2885666"/>
                  <a:pt x="1672272" y="2874388"/>
                </a:cubicBezTo>
                <a:cubicBezTo>
                  <a:pt x="1672272" y="2862806"/>
                  <a:pt x="1681721" y="2853357"/>
                  <a:pt x="1693304" y="2853357"/>
                </a:cubicBezTo>
                <a:close/>
                <a:moveTo>
                  <a:pt x="4010469" y="2848175"/>
                </a:moveTo>
                <a:lnTo>
                  <a:pt x="4043387" y="2848175"/>
                </a:lnTo>
                <a:lnTo>
                  <a:pt x="4043387" y="3070679"/>
                </a:lnTo>
                <a:lnTo>
                  <a:pt x="4010469" y="3070679"/>
                </a:lnTo>
                <a:close/>
                <a:moveTo>
                  <a:pt x="1810194" y="2848175"/>
                </a:moveTo>
                <a:lnTo>
                  <a:pt x="1843113" y="2848175"/>
                </a:lnTo>
                <a:lnTo>
                  <a:pt x="1843113" y="3070679"/>
                </a:lnTo>
                <a:lnTo>
                  <a:pt x="1810194" y="3070679"/>
                </a:lnTo>
                <a:close/>
                <a:moveTo>
                  <a:pt x="1743519" y="2848175"/>
                </a:moveTo>
                <a:lnTo>
                  <a:pt x="1776437" y="2848175"/>
                </a:lnTo>
                <a:lnTo>
                  <a:pt x="1776437" y="3070679"/>
                </a:lnTo>
                <a:lnTo>
                  <a:pt x="1743519" y="3070679"/>
                </a:lnTo>
                <a:close/>
                <a:moveTo>
                  <a:pt x="7296213" y="2672153"/>
                </a:moveTo>
                <a:lnTo>
                  <a:pt x="7332789" y="2672153"/>
                </a:lnTo>
                <a:lnTo>
                  <a:pt x="7311453" y="2751401"/>
                </a:lnTo>
                <a:lnTo>
                  <a:pt x="7284021" y="2751401"/>
                </a:lnTo>
                <a:close/>
                <a:moveTo>
                  <a:pt x="7673327" y="2584371"/>
                </a:moveTo>
                <a:cubicBezTo>
                  <a:pt x="7646504" y="2584371"/>
                  <a:pt x="7625778" y="2604792"/>
                  <a:pt x="7625778" y="2632529"/>
                </a:cubicBezTo>
                <a:cubicBezTo>
                  <a:pt x="7625778" y="2660266"/>
                  <a:pt x="7646504" y="2680688"/>
                  <a:pt x="7673327" y="2680688"/>
                </a:cubicBezTo>
                <a:cubicBezTo>
                  <a:pt x="7700149" y="2680688"/>
                  <a:pt x="7720876" y="2660266"/>
                  <a:pt x="7720876" y="2632529"/>
                </a:cubicBezTo>
                <a:cubicBezTo>
                  <a:pt x="7720876" y="2604792"/>
                  <a:pt x="7700149" y="2584371"/>
                  <a:pt x="7673327" y="2584371"/>
                </a:cubicBezTo>
                <a:close/>
                <a:moveTo>
                  <a:pt x="5492102" y="2584371"/>
                </a:moveTo>
                <a:cubicBezTo>
                  <a:pt x="5465279" y="2584371"/>
                  <a:pt x="5444553" y="2604792"/>
                  <a:pt x="5444553" y="2632529"/>
                </a:cubicBezTo>
                <a:cubicBezTo>
                  <a:pt x="5444553" y="2660266"/>
                  <a:pt x="5465279" y="2680688"/>
                  <a:pt x="5492102" y="2680688"/>
                </a:cubicBezTo>
                <a:cubicBezTo>
                  <a:pt x="5518924" y="2680688"/>
                  <a:pt x="5539650" y="2660266"/>
                  <a:pt x="5539650" y="2632529"/>
                </a:cubicBezTo>
                <a:cubicBezTo>
                  <a:pt x="5539650" y="2604792"/>
                  <a:pt x="5518924" y="2584371"/>
                  <a:pt x="5492102" y="2584371"/>
                </a:cubicBezTo>
                <a:close/>
                <a:moveTo>
                  <a:pt x="4139552" y="2584371"/>
                </a:moveTo>
                <a:cubicBezTo>
                  <a:pt x="4112729" y="2584371"/>
                  <a:pt x="4092003" y="2604792"/>
                  <a:pt x="4092003" y="2632529"/>
                </a:cubicBezTo>
                <a:cubicBezTo>
                  <a:pt x="4092003" y="2660266"/>
                  <a:pt x="4112729" y="2680688"/>
                  <a:pt x="4139552" y="2680688"/>
                </a:cubicBezTo>
                <a:cubicBezTo>
                  <a:pt x="4166374" y="2680688"/>
                  <a:pt x="4187100" y="2660266"/>
                  <a:pt x="4187100" y="2632529"/>
                </a:cubicBezTo>
                <a:cubicBezTo>
                  <a:pt x="4187100" y="2604792"/>
                  <a:pt x="4166374" y="2584371"/>
                  <a:pt x="4139552" y="2584371"/>
                </a:cubicBezTo>
                <a:close/>
                <a:moveTo>
                  <a:pt x="1291577" y="2584371"/>
                </a:moveTo>
                <a:cubicBezTo>
                  <a:pt x="1264754" y="2584371"/>
                  <a:pt x="1244028" y="2604792"/>
                  <a:pt x="1244028" y="2632529"/>
                </a:cubicBezTo>
                <a:cubicBezTo>
                  <a:pt x="1244028" y="2660266"/>
                  <a:pt x="1264754" y="2680688"/>
                  <a:pt x="1291577" y="2680688"/>
                </a:cubicBezTo>
                <a:cubicBezTo>
                  <a:pt x="1318399" y="2680688"/>
                  <a:pt x="1339125" y="2660266"/>
                  <a:pt x="1339125" y="2632529"/>
                </a:cubicBezTo>
                <a:cubicBezTo>
                  <a:pt x="1339125" y="2604792"/>
                  <a:pt x="1318399" y="2584371"/>
                  <a:pt x="1291577" y="2584371"/>
                </a:cubicBezTo>
                <a:close/>
                <a:moveTo>
                  <a:pt x="5302211" y="2583761"/>
                </a:moveTo>
                <a:cubicBezTo>
                  <a:pt x="5274779" y="2583761"/>
                  <a:pt x="5254053" y="2604183"/>
                  <a:pt x="5254053" y="2632529"/>
                </a:cubicBezTo>
                <a:cubicBezTo>
                  <a:pt x="5254053" y="2660875"/>
                  <a:pt x="5274779" y="2681297"/>
                  <a:pt x="5302211" y="2681297"/>
                </a:cubicBezTo>
                <a:cubicBezTo>
                  <a:pt x="5329644" y="2681297"/>
                  <a:pt x="5350370" y="2660875"/>
                  <a:pt x="5350370" y="2632529"/>
                </a:cubicBezTo>
                <a:cubicBezTo>
                  <a:pt x="5350370" y="2604183"/>
                  <a:pt x="5329644" y="2583761"/>
                  <a:pt x="5302211" y="2583761"/>
                </a:cubicBezTo>
                <a:close/>
                <a:moveTo>
                  <a:pt x="4502111" y="2583761"/>
                </a:moveTo>
                <a:cubicBezTo>
                  <a:pt x="4474679" y="2583761"/>
                  <a:pt x="4453953" y="2604183"/>
                  <a:pt x="4453953" y="2632529"/>
                </a:cubicBezTo>
                <a:cubicBezTo>
                  <a:pt x="4453953" y="2660875"/>
                  <a:pt x="4474679" y="2681297"/>
                  <a:pt x="4502111" y="2681297"/>
                </a:cubicBezTo>
                <a:cubicBezTo>
                  <a:pt x="4529543" y="2681297"/>
                  <a:pt x="4550270" y="2660875"/>
                  <a:pt x="4550270" y="2632529"/>
                </a:cubicBezTo>
                <a:cubicBezTo>
                  <a:pt x="4550270" y="2604183"/>
                  <a:pt x="4529543" y="2583761"/>
                  <a:pt x="4502111" y="2583761"/>
                </a:cubicBezTo>
                <a:close/>
                <a:moveTo>
                  <a:pt x="3768686" y="2583761"/>
                </a:moveTo>
                <a:cubicBezTo>
                  <a:pt x="3741254" y="2583761"/>
                  <a:pt x="3720528" y="2604183"/>
                  <a:pt x="3720528" y="2632529"/>
                </a:cubicBezTo>
                <a:cubicBezTo>
                  <a:pt x="3720528" y="2660875"/>
                  <a:pt x="3741254" y="2681297"/>
                  <a:pt x="3768686" y="2681297"/>
                </a:cubicBezTo>
                <a:cubicBezTo>
                  <a:pt x="3796118" y="2681297"/>
                  <a:pt x="3816844" y="2660875"/>
                  <a:pt x="3816844" y="2632529"/>
                </a:cubicBezTo>
                <a:cubicBezTo>
                  <a:pt x="3816844" y="2604183"/>
                  <a:pt x="3796118" y="2583761"/>
                  <a:pt x="3768686" y="2583761"/>
                </a:cubicBezTo>
                <a:close/>
                <a:moveTo>
                  <a:pt x="3272395" y="2583761"/>
                </a:moveTo>
                <a:cubicBezTo>
                  <a:pt x="3244964" y="2583761"/>
                  <a:pt x="3224238" y="2604183"/>
                  <a:pt x="3224238" y="2632529"/>
                </a:cubicBezTo>
                <a:cubicBezTo>
                  <a:pt x="3224238" y="2660875"/>
                  <a:pt x="3244964" y="2681297"/>
                  <a:pt x="3272395" y="2681297"/>
                </a:cubicBezTo>
                <a:cubicBezTo>
                  <a:pt x="3299827" y="2681297"/>
                  <a:pt x="3320554" y="2660875"/>
                  <a:pt x="3320554" y="2632529"/>
                </a:cubicBezTo>
                <a:cubicBezTo>
                  <a:pt x="3320554" y="2604183"/>
                  <a:pt x="3299827" y="2583761"/>
                  <a:pt x="3272395" y="2583761"/>
                </a:cubicBezTo>
                <a:close/>
                <a:moveTo>
                  <a:pt x="3081896" y="2583761"/>
                </a:moveTo>
                <a:cubicBezTo>
                  <a:pt x="3054464" y="2583761"/>
                  <a:pt x="3033738" y="2604183"/>
                  <a:pt x="3033738" y="2632529"/>
                </a:cubicBezTo>
                <a:cubicBezTo>
                  <a:pt x="3033738" y="2660875"/>
                  <a:pt x="3054464" y="2681297"/>
                  <a:pt x="3081896" y="2681297"/>
                </a:cubicBezTo>
                <a:cubicBezTo>
                  <a:pt x="3109328" y="2681297"/>
                  <a:pt x="3130055" y="2660875"/>
                  <a:pt x="3130055" y="2632529"/>
                </a:cubicBezTo>
                <a:cubicBezTo>
                  <a:pt x="3130055" y="2604183"/>
                  <a:pt x="3109328" y="2583761"/>
                  <a:pt x="3081896" y="2583761"/>
                </a:cubicBezTo>
                <a:close/>
                <a:moveTo>
                  <a:pt x="2882862" y="2583761"/>
                </a:moveTo>
                <a:cubicBezTo>
                  <a:pt x="2855430" y="2583761"/>
                  <a:pt x="2834703" y="2604183"/>
                  <a:pt x="2834703" y="2632529"/>
                </a:cubicBezTo>
                <a:cubicBezTo>
                  <a:pt x="2834703" y="2660875"/>
                  <a:pt x="2855430" y="2681297"/>
                  <a:pt x="2882862" y="2681297"/>
                </a:cubicBezTo>
                <a:cubicBezTo>
                  <a:pt x="2910294" y="2681297"/>
                  <a:pt x="2931020" y="2660875"/>
                  <a:pt x="2931020" y="2632529"/>
                </a:cubicBezTo>
                <a:cubicBezTo>
                  <a:pt x="2931020" y="2604183"/>
                  <a:pt x="2910294" y="2583761"/>
                  <a:pt x="2882862" y="2583761"/>
                </a:cubicBezTo>
                <a:close/>
                <a:moveTo>
                  <a:pt x="1901787" y="2583761"/>
                </a:moveTo>
                <a:cubicBezTo>
                  <a:pt x="1874355" y="2583761"/>
                  <a:pt x="1853628" y="2604183"/>
                  <a:pt x="1853628" y="2632529"/>
                </a:cubicBezTo>
                <a:cubicBezTo>
                  <a:pt x="1853628" y="2660875"/>
                  <a:pt x="1874355" y="2681297"/>
                  <a:pt x="1901787" y="2681297"/>
                </a:cubicBezTo>
                <a:cubicBezTo>
                  <a:pt x="1929218" y="2681297"/>
                  <a:pt x="1949945" y="2660875"/>
                  <a:pt x="1949945" y="2632529"/>
                </a:cubicBezTo>
                <a:cubicBezTo>
                  <a:pt x="1949945" y="2604183"/>
                  <a:pt x="1929218" y="2583761"/>
                  <a:pt x="1901787" y="2583761"/>
                </a:cubicBezTo>
                <a:close/>
                <a:moveTo>
                  <a:pt x="7063422" y="2582237"/>
                </a:moveTo>
                <a:cubicBezTo>
                  <a:pt x="7038733" y="2582237"/>
                  <a:pt x="7021969" y="2596867"/>
                  <a:pt x="7017397" y="2619727"/>
                </a:cubicBezTo>
                <a:lnTo>
                  <a:pt x="7107009" y="2619727"/>
                </a:lnTo>
                <a:cubicBezTo>
                  <a:pt x="7102436" y="2593515"/>
                  <a:pt x="7083234" y="2582237"/>
                  <a:pt x="7063422" y="2582237"/>
                </a:cubicBezTo>
                <a:close/>
                <a:moveTo>
                  <a:pt x="6358572" y="2582237"/>
                </a:moveTo>
                <a:cubicBezTo>
                  <a:pt x="6333883" y="2582237"/>
                  <a:pt x="6317119" y="2596867"/>
                  <a:pt x="6312547" y="2619727"/>
                </a:cubicBezTo>
                <a:lnTo>
                  <a:pt x="6402158" y="2619727"/>
                </a:lnTo>
                <a:cubicBezTo>
                  <a:pt x="6397586" y="2593515"/>
                  <a:pt x="6378384" y="2582237"/>
                  <a:pt x="6358572" y="2582237"/>
                </a:cubicBezTo>
                <a:close/>
                <a:moveTo>
                  <a:pt x="5920422" y="2582237"/>
                </a:moveTo>
                <a:cubicBezTo>
                  <a:pt x="5895733" y="2582237"/>
                  <a:pt x="5878969" y="2596867"/>
                  <a:pt x="5874397" y="2619727"/>
                </a:cubicBezTo>
                <a:lnTo>
                  <a:pt x="5964008" y="2619727"/>
                </a:lnTo>
                <a:cubicBezTo>
                  <a:pt x="5959436" y="2593515"/>
                  <a:pt x="5940234" y="2582237"/>
                  <a:pt x="5920422" y="2582237"/>
                </a:cubicBezTo>
                <a:close/>
                <a:moveTo>
                  <a:pt x="4948872" y="2582237"/>
                </a:moveTo>
                <a:cubicBezTo>
                  <a:pt x="4924183" y="2582237"/>
                  <a:pt x="4907419" y="2596867"/>
                  <a:pt x="4902847" y="2619727"/>
                </a:cubicBezTo>
                <a:lnTo>
                  <a:pt x="4992458" y="2619727"/>
                </a:lnTo>
                <a:cubicBezTo>
                  <a:pt x="4987886" y="2593515"/>
                  <a:pt x="4968684" y="2582237"/>
                  <a:pt x="4948872" y="2582237"/>
                </a:cubicBezTo>
                <a:close/>
                <a:moveTo>
                  <a:pt x="3586797" y="2582237"/>
                </a:moveTo>
                <a:cubicBezTo>
                  <a:pt x="3562108" y="2582237"/>
                  <a:pt x="3545344" y="2596867"/>
                  <a:pt x="3540772" y="2619727"/>
                </a:cubicBezTo>
                <a:lnTo>
                  <a:pt x="3630383" y="2619727"/>
                </a:lnTo>
                <a:cubicBezTo>
                  <a:pt x="3625811" y="2593515"/>
                  <a:pt x="3606609" y="2582237"/>
                  <a:pt x="3586797" y="2582237"/>
                </a:cubicBezTo>
                <a:close/>
                <a:moveTo>
                  <a:pt x="2253297" y="2582237"/>
                </a:moveTo>
                <a:cubicBezTo>
                  <a:pt x="2228608" y="2582237"/>
                  <a:pt x="2211844" y="2596867"/>
                  <a:pt x="2207272" y="2619727"/>
                </a:cubicBezTo>
                <a:lnTo>
                  <a:pt x="2296883" y="2619727"/>
                </a:lnTo>
                <a:cubicBezTo>
                  <a:pt x="2292311" y="2593515"/>
                  <a:pt x="2273109" y="2582237"/>
                  <a:pt x="2253297" y="2582237"/>
                </a:cubicBezTo>
                <a:close/>
                <a:moveTo>
                  <a:pt x="492317" y="2564217"/>
                </a:moveTo>
                <a:cubicBezTo>
                  <a:pt x="502735" y="2564217"/>
                  <a:pt x="511640" y="2567888"/>
                  <a:pt x="519032" y="2575230"/>
                </a:cubicBezTo>
                <a:cubicBezTo>
                  <a:pt x="526424" y="2582572"/>
                  <a:pt x="530120" y="2591453"/>
                  <a:pt x="530120" y="2601871"/>
                </a:cubicBezTo>
                <a:cubicBezTo>
                  <a:pt x="530120" y="2612289"/>
                  <a:pt x="526424" y="2621193"/>
                  <a:pt x="519032" y="2628585"/>
                </a:cubicBezTo>
                <a:cubicBezTo>
                  <a:pt x="511640" y="2635977"/>
                  <a:pt x="502735" y="2639673"/>
                  <a:pt x="492317" y="2639673"/>
                </a:cubicBezTo>
                <a:cubicBezTo>
                  <a:pt x="481999" y="2639673"/>
                  <a:pt x="473143" y="2635977"/>
                  <a:pt x="465752" y="2628585"/>
                </a:cubicBezTo>
                <a:cubicBezTo>
                  <a:pt x="458360" y="2621193"/>
                  <a:pt x="454664" y="2612289"/>
                  <a:pt x="454664" y="2601871"/>
                </a:cubicBezTo>
                <a:cubicBezTo>
                  <a:pt x="454664" y="2591453"/>
                  <a:pt x="458360" y="2582572"/>
                  <a:pt x="465752" y="2575230"/>
                </a:cubicBezTo>
                <a:cubicBezTo>
                  <a:pt x="473143" y="2567888"/>
                  <a:pt x="481999" y="2564217"/>
                  <a:pt x="492317" y="2564217"/>
                </a:cubicBezTo>
                <a:close/>
                <a:moveTo>
                  <a:pt x="7779321" y="2556329"/>
                </a:moveTo>
                <a:lnTo>
                  <a:pt x="7812240" y="2556329"/>
                </a:lnTo>
                <a:lnTo>
                  <a:pt x="7812240" y="2646550"/>
                </a:lnTo>
                <a:cubicBezTo>
                  <a:pt x="7812240" y="2669715"/>
                  <a:pt x="7825651" y="2681907"/>
                  <a:pt x="7846377" y="2681907"/>
                </a:cubicBezTo>
                <a:cubicBezTo>
                  <a:pt x="7868018" y="2681907"/>
                  <a:pt x="7885086" y="2669105"/>
                  <a:pt x="7885086" y="2638016"/>
                </a:cubicBezTo>
                <a:lnTo>
                  <a:pt x="7885086" y="2556329"/>
                </a:lnTo>
                <a:lnTo>
                  <a:pt x="7918005" y="2556329"/>
                </a:lnTo>
                <a:lnTo>
                  <a:pt x="7918005" y="2708729"/>
                </a:lnTo>
                <a:lnTo>
                  <a:pt x="7885086" y="2708729"/>
                </a:lnTo>
                <a:lnTo>
                  <a:pt x="7885086" y="2689222"/>
                </a:lnTo>
                <a:cubicBezTo>
                  <a:pt x="7875028" y="2705072"/>
                  <a:pt x="7858569" y="2712692"/>
                  <a:pt x="7837842" y="2712692"/>
                </a:cubicBezTo>
                <a:cubicBezTo>
                  <a:pt x="7803705" y="2712692"/>
                  <a:pt x="7779321" y="2689527"/>
                  <a:pt x="7779321" y="2649903"/>
                </a:cubicBezTo>
                <a:close/>
                <a:moveTo>
                  <a:pt x="7421791" y="2556329"/>
                </a:moveTo>
                <a:lnTo>
                  <a:pt x="7457757" y="2556329"/>
                </a:lnTo>
                <a:lnTo>
                  <a:pt x="7503172" y="2666972"/>
                </a:lnTo>
                <a:lnTo>
                  <a:pt x="7542186" y="2556329"/>
                </a:lnTo>
                <a:lnTo>
                  <a:pt x="7577238" y="2556329"/>
                </a:lnTo>
                <a:lnTo>
                  <a:pt x="7518717" y="2713606"/>
                </a:lnTo>
                <a:cubicBezTo>
                  <a:pt x="7504392" y="2752316"/>
                  <a:pt x="7479398" y="2771823"/>
                  <a:pt x="7444346" y="2769689"/>
                </a:cubicBezTo>
                <a:lnTo>
                  <a:pt x="7444346" y="2738904"/>
                </a:lnTo>
                <a:cubicBezTo>
                  <a:pt x="7465682" y="2740124"/>
                  <a:pt x="7477264" y="2729151"/>
                  <a:pt x="7484884" y="2709034"/>
                </a:cubicBezTo>
                <a:lnTo>
                  <a:pt x="7486408" y="2705986"/>
                </a:lnTo>
                <a:close/>
                <a:moveTo>
                  <a:pt x="6812191" y="2556329"/>
                </a:moveTo>
                <a:lnTo>
                  <a:pt x="6848157" y="2556329"/>
                </a:lnTo>
                <a:lnTo>
                  <a:pt x="6893572" y="2666972"/>
                </a:lnTo>
                <a:lnTo>
                  <a:pt x="6932587" y="2556329"/>
                </a:lnTo>
                <a:lnTo>
                  <a:pt x="6967639" y="2556329"/>
                </a:lnTo>
                <a:lnTo>
                  <a:pt x="6909117" y="2713606"/>
                </a:lnTo>
                <a:cubicBezTo>
                  <a:pt x="6894792" y="2752316"/>
                  <a:pt x="6869798" y="2771823"/>
                  <a:pt x="6834746" y="2769689"/>
                </a:cubicBezTo>
                <a:lnTo>
                  <a:pt x="6834746" y="2738904"/>
                </a:lnTo>
                <a:cubicBezTo>
                  <a:pt x="6856082" y="2740124"/>
                  <a:pt x="6867664" y="2729151"/>
                  <a:pt x="6875285" y="2709034"/>
                </a:cubicBezTo>
                <a:lnTo>
                  <a:pt x="6876808" y="2705986"/>
                </a:lnTo>
                <a:close/>
                <a:moveTo>
                  <a:pt x="3448494" y="2556329"/>
                </a:moveTo>
                <a:lnTo>
                  <a:pt x="3481412" y="2556329"/>
                </a:lnTo>
                <a:lnTo>
                  <a:pt x="3481412" y="2708729"/>
                </a:lnTo>
                <a:lnTo>
                  <a:pt x="3448494" y="2708729"/>
                </a:lnTo>
                <a:close/>
                <a:moveTo>
                  <a:pt x="2002066" y="2556329"/>
                </a:moveTo>
                <a:lnTo>
                  <a:pt x="2038032" y="2556329"/>
                </a:lnTo>
                <a:lnTo>
                  <a:pt x="2080704" y="2672153"/>
                </a:lnTo>
                <a:lnTo>
                  <a:pt x="2123071" y="2556329"/>
                </a:lnTo>
                <a:lnTo>
                  <a:pt x="2159038" y="2556329"/>
                </a:lnTo>
                <a:lnTo>
                  <a:pt x="2099602" y="2708729"/>
                </a:lnTo>
                <a:lnTo>
                  <a:pt x="2061502" y="2708729"/>
                </a:lnTo>
                <a:close/>
                <a:moveTo>
                  <a:pt x="1397571" y="2556329"/>
                </a:moveTo>
                <a:lnTo>
                  <a:pt x="1430490" y="2556329"/>
                </a:lnTo>
                <a:lnTo>
                  <a:pt x="1430490" y="2646550"/>
                </a:lnTo>
                <a:cubicBezTo>
                  <a:pt x="1430490" y="2669715"/>
                  <a:pt x="1443901" y="2681907"/>
                  <a:pt x="1464627" y="2681907"/>
                </a:cubicBezTo>
                <a:cubicBezTo>
                  <a:pt x="1486268" y="2681907"/>
                  <a:pt x="1503336" y="2669105"/>
                  <a:pt x="1503336" y="2638016"/>
                </a:cubicBezTo>
                <a:lnTo>
                  <a:pt x="1503336" y="2556329"/>
                </a:lnTo>
                <a:lnTo>
                  <a:pt x="1536255" y="2556329"/>
                </a:lnTo>
                <a:lnTo>
                  <a:pt x="1536255" y="2708729"/>
                </a:lnTo>
                <a:lnTo>
                  <a:pt x="1503336" y="2708729"/>
                </a:lnTo>
                <a:lnTo>
                  <a:pt x="1503336" y="2689222"/>
                </a:lnTo>
                <a:cubicBezTo>
                  <a:pt x="1493278" y="2705072"/>
                  <a:pt x="1476819" y="2712692"/>
                  <a:pt x="1456093" y="2712692"/>
                </a:cubicBezTo>
                <a:cubicBezTo>
                  <a:pt x="1421955" y="2712692"/>
                  <a:pt x="1397571" y="2689527"/>
                  <a:pt x="1397571" y="2649903"/>
                </a:cubicBezTo>
                <a:close/>
                <a:moveTo>
                  <a:pt x="1040041" y="2556329"/>
                </a:moveTo>
                <a:lnTo>
                  <a:pt x="1076007" y="2556329"/>
                </a:lnTo>
                <a:lnTo>
                  <a:pt x="1121422" y="2666972"/>
                </a:lnTo>
                <a:lnTo>
                  <a:pt x="1160437" y="2556329"/>
                </a:lnTo>
                <a:lnTo>
                  <a:pt x="1195489" y="2556329"/>
                </a:lnTo>
                <a:lnTo>
                  <a:pt x="1136967" y="2713606"/>
                </a:lnTo>
                <a:cubicBezTo>
                  <a:pt x="1122641" y="2752316"/>
                  <a:pt x="1097648" y="2771823"/>
                  <a:pt x="1062596" y="2769689"/>
                </a:cubicBezTo>
                <a:lnTo>
                  <a:pt x="1062596" y="2738904"/>
                </a:lnTo>
                <a:cubicBezTo>
                  <a:pt x="1083932" y="2740124"/>
                  <a:pt x="1095514" y="2729151"/>
                  <a:pt x="1103134" y="2709034"/>
                </a:cubicBezTo>
                <a:lnTo>
                  <a:pt x="1104658" y="2705986"/>
                </a:lnTo>
                <a:close/>
                <a:moveTo>
                  <a:pt x="5681002" y="2553586"/>
                </a:moveTo>
                <a:lnTo>
                  <a:pt x="5681002" y="2589248"/>
                </a:lnTo>
                <a:cubicBezTo>
                  <a:pt x="5659361" y="2587724"/>
                  <a:pt x="5634062" y="2597782"/>
                  <a:pt x="5634062" y="2631919"/>
                </a:cubicBezTo>
                <a:lnTo>
                  <a:pt x="5634062" y="2708729"/>
                </a:lnTo>
                <a:lnTo>
                  <a:pt x="5601144" y="2708729"/>
                </a:lnTo>
                <a:lnTo>
                  <a:pt x="5601144" y="2556329"/>
                </a:lnTo>
                <a:lnTo>
                  <a:pt x="5634062" y="2556329"/>
                </a:lnTo>
                <a:lnTo>
                  <a:pt x="5634062" y="2581932"/>
                </a:lnTo>
                <a:cubicBezTo>
                  <a:pt x="5643206" y="2561206"/>
                  <a:pt x="5661799" y="2553586"/>
                  <a:pt x="5681002" y="2553586"/>
                </a:cubicBezTo>
                <a:close/>
                <a:moveTo>
                  <a:pt x="4328452" y="2553586"/>
                </a:moveTo>
                <a:lnTo>
                  <a:pt x="4328452" y="2589248"/>
                </a:lnTo>
                <a:cubicBezTo>
                  <a:pt x="4306811" y="2587724"/>
                  <a:pt x="4281512" y="2597782"/>
                  <a:pt x="4281512" y="2631919"/>
                </a:cubicBezTo>
                <a:lnTo>
                  <a:pt x="4281512" y="2708729"/>
                </a:lnTo>
                <a:lnTo>
                  <a:pt x="4248594" y="2708729"/>
                </a:lnTo>
                <a:lnTo>
                  <a:pt x="4248594" y="2556329"/>
                </a:lnTo>
                <a:lnTo>
                  <a:pt x="4281512" y="2556329"/>
                </a:lnTo>
                <a:lnTo>
                  <a:pt x="4281512" y="2581932"/>
                </a:lnTo>
                <a:cubicBezTo>
                  <a:pt x="4290656" y="2561206"/>
                  <a:pt x="4309249" y="2553586"/>
                  <a:pt x="4328452" y="2553586"/>
                </a:cubicBezTo>
                <a:close/>
                <a:moveTo>
                  <a:pt x="7673327" y="2552367"/>
                </a:moveTo>
                <a:cubicBezTo>
                  <a:pt x="7718132" y="2552367"/>
                  <a:pt x="7753794" y="2587114"/>
                  <a:pt x="7753794" y="2632529"/>
                </a:cubicBezTo>
                <a:cubicBezTo>
                  <a:pt x="7753794" y="2677640"/>
                  <a:pt x="7718132" y="2712692"/>
                  <a:pt x="7673327" y="2712692"/>
                </a:cubicBezTo>
                <a:cubicBezTo>
                  <a:pt x="7628826" y="2712692"/>
                  <a:pt x="7592860" y="2677640"/>
                  <a:pt x="7592860" y="2632529"/>
                </a:cubicBezTo>
                <a:cubicBezTo>
                  <a:pt x="7592860" y="2587114"/>
                  <a:pt x="7628826" y="2552367"/>
                  <a:pt x="7673327" y="2552367"/>
                </a:cubicBezTo>
                <a:close/>
                <a:moveTo>
                  <a:pt x="7063727" y="2552367"/>
                </a:moveTo>
                <a:cubicBezTo>
                  <a:pt x="7109142" y="2552367"/>
                  <a:pt x="7140232" y="2588943"/>
                  <a:pt x="7140232" y="2632834"/>
                </a:cubicBezTo>
                <a:cubicBezTo>
                  <a:pt x="7140232" y="2637406"/>
                  <a:pt x="7139622" y="2642283"/>
                  <a:pt x="7139013" y="2646550"/>
                </a:cubicBezTo>
                <a:lnTo>
                  <a:pt x="7017702" y="2646550"/>
                </a:lnTo>
                <a:cubicBezTo>
                  <a:pt x="7022884" y="2670324"/>
                  <a:pt x="7042086" y="2682516"/>
                  <a:pt x="7066470" y="2682516"/>
                </a:cubicBezTo>
                <a:cubicBezTo>
                  <a:pt x="7084758" y="2682516"/>
                  <a:pt x="7098474" y="2674287"/>
                  <a:pt x="7105789" y="2663619"/>
                </a:cubicBezTo>
                <a:lnTo>
                  <a:pt x="7132917" y="2679468"/>
                </a:lnTo>
                <a:cubicBezTo>
                  <a:pt x="7118896" y="2700195"/>
                  <a:pt x="7096036" y="2712692"/>
                  <a:pt x="7066165" y="2712692"/>
                </a:cubicBezTo>
                <a:cubicBezTo>
                  <a:pt x="7015873" y="2712692"/>
                  <a:pt x="6983260" y="2678249"/>
                  <a:pt x="6983260" y="2632529"/>
                </a:cubicBezTo>
                <a:cubicBezTo>
                  <a:pt x="6983260" y="2587419"/>
                  <a:pt x="7015873" y="2552367"/>
                  <a:pt x="7063727" y="2552367"/>
                </a:cubicBezTo>
                <a:close/>
                <a:moveTo>
                  <a:pt x="6548081" y="2552367"/>
                </a:moveTo>
                <a:cubicBezTo>
                  <a:pt x="6582219" y="2552367"/>
                  <a:pt x="6606603" y="2575532"/>
                  <a:pt x="6606603" y="2615156"/>
                </a:cubicBezTo>
                <a:lnTo>
                  <a:pt x="6606603" y="2708729"/>
                </a:lnTo>
                <a:lnTo>
                  <a:pt x="6573685" y="2708729"/>
                </a:lnTo>
                <a:lnTo>
                  <a:pt x="6573685" y="2618508"/>
                </a:lnTo>
                <a:cubicBezTo>
                  <a:pt x="6573685" y="2595343"/>
                  <a:pt x="6560274" y="2583151"/>
                  <a:pt x="6539547" y="2583151"/>
                </a:cubicBezTo>
                <a:cubicBezTo>
                  <a:pt x="6517906" y="2583151"/>
                  <a:pt x="6500838" y="2595953"/>
                  <a:pt x="6500838" y="2627043"/>
                </a:cubicBezTo>
                <a:lnTo>
                  <a:pt x="6500838" y="2708729"/>
                </a:lnTo>
                <a:lnTo>
                  <a:pt x="6467919" y="2708729"/>
                </a:lnTo>
                <a:lnTo>
                  <a:pt x="6467919" y="2556329"/>
                </a:lnTo>
                <a:lnTo>
                  <a:pt x="6500838" y="2556329"/>
                </a:lnTo>
                <a:lnTo>
                  <a:pt x="6500838" y="2575836"/>
                </a:lnTo>
                <a:cubicBezTo>
                  <a:pt x="6510896" y="2559987"/>
                  <a:pt x="6527355" y="2552367"/>
                  <a:pt x="6548081" y="2552367"/>
                </a:cubicBezTo>
                <a:close/>
                <a:moveTo>
                  <a:pt x="6358877" y="2552367"/>
                </a:moveTo>
                <a:cubicBezTo>
                  <a:pt x="6404292" y="2552367"/>
                  <a:pt x="6435382" y="2588943"/>
                  <a:pt x="6435382" y="2632834"/>
                </a:cubicBezTo>
                <a:cubicBezTo>
                  <a:pt x="6435382" y="2637406"/>
                  <a:pt x="6434772" y="2642283"/>
                  <a:pt x="6434163" y="2646550"/>
                </a:cubicBezTo>
                <a:lnTo>
                  <a:pt x="6312852" y="2646550"/>
                </a:lnTo>
                <a:cubicBezTo>
                  <a:pt x="6318034" y="2670324"/>
                  <a:pt x="6337236" y="2682516"/>
                  <a:pt x="6361620" y="2682516"/>
                </a:cubicBezTo>
                <a:cubicBezTo>
                  <a:pt x="6379908" y="2682516"/>
                  <a:pt x="6393624" y="2674287"/>
                  <a:pt x="6400939" y="2663619"/>
                </a:cubicBezTo>
                <a:lnTo>
                  <a:pt x="6428067" y="2679468"/>
                </a:lnTo>
                <a:cubicBezTo>
                  <a:pt x="6414046" y="2700195"/>
                  <a:pt x="6391186" y="2712692"/>
                  <a:pt x="6361315" y="2712692"/>
                </a:cubicBezTo>
                <a:cubicBezTo>
                  <a:pt x="6311023" y="2712692"/>
                  <a:pt x="6278410" y="2678249"/>
                  <a:pt x="6278410" y="2632529"/>
                </a:cubicBezTo>
                <a:cubicBezTo>
                  <a:pt x="6278410" y="2587419"/>
                  <a:pt x="6311023" y="2552367"/>
                  <a:pt x="6358877" y="2552367"/>
                </a:cubicBezTo>
                <a:close/>
                <a:moveTo>
                  <a:pt x="6106274" y="2552367"/>
                </a:moveTo>
                <a:cubicBezTo>
                  <a:pt x="6126086" y="2552367"/>
                  <a:pt x="6140716" y="2561206"/>
                  <a:pt x="6149556" y="2576446"/>
                </a:cubicBezTo>
                <a:cubicBezTo>
                  <a:pt x="6159614" y="2560596"/>
                  <a:pt x="6175769" y="2552367"/>
                  <a:pt x="6196190" y="2552367"/>
                </a:cubicBezTo>
                <a:cubicBezTo>
                  <a:pt x="6230632" y="2552367"/>
                  <a:pt x="6253797" y="2576141"/>
                  <a:pt x="6253797" y="2614241"/>
                </a:cubicBezTo>
                <a:lnTo>
                  <a:pt x="6253797" y="2708729"/>
                </a:lnTo>
                <a:lnTo>
                  <a:pt x="6220879" y="2708729"/>
                </a:lnTo>
                <a:lnTo>
                  <a:pt x="6220879" y="2616375"/>
                </a:lnTo>
                <a:cubicBezTo>
                  <a:pt x="6220879" y="2595039"/>
                  <a:pt x="6209296" y="2583151"/>
                  <a:pt x="6191313" y="2583151"/>
                </a:cubicBezTo>
                <a:cubicBezTo>
                  <a:pt x="6171806" y="2583151"/>
                  <a:pt x="6158090" y="2595648"/>
                  <a:pt x="6158090" y="2623385"/>
                </a:cubicBezTo>
                <a:lnTo>
                  <a:pt x="6158090" y="2708729"/>
                </a:lnTo>
                <a:lnTo>
                  <a:pt x="6125172" y="2708729"/>
                </a:lnTo>
                <a:lnTo>
                  <a:pt x="6125172" y="2616375"/>
                </a:lnTo>
                <a:cubicBezTo>
                  <a:pt x="6125172" y="2595039"/>
                  <a:pt x="6114504" y="2583151"/>
                  <a:pt x="6096521" y="2583151"/>
                </a:cubicBezTo>
                <a:cubicBezTo>
                  <a:pt x="6077927" y="2583151"/>
                  <a:pt x="6062688" y="2595648"/>
                  <a:pt x="6062688" y="2623385"/>
                </a:cubicBezTo>
                <a:lnTo>
                  <a:pt x="6062688" y="2708729"/>
                </a:lnTo>
                <a:lnTo>
                  <a:pt x="6029769" y="2708729"/>
                </a:lnTo>
                <a:lnTo>
                  <a:pt x="6029769" y="2556329"/>
                </a:lnTo>
                <a:lnTo>
                  <a:pt x="6062688" y="2556329"/>
                </a:lnTo>
                <a:lnTo>
                  <a:pt x="6062688" y="2574617"/>
                </a:lnTo>
                <a:cubicBezTo>
                  <a:pt x="6072441" y="2559682"/>
                  <a:pt x="6087376" y="2552367"/>
                  <a:pt x="6106274" y="2552367"/>
                </a:cubicBezTo>
                <a:close/>
                <a:moveTo>
                  <a:pt x="5920727" y="2552367"/>
                </a:moveTo>
                <a:cubicBezTo>
                  <a:pt x="5966142" y="2552367"/>
                  <a:pt x="5997232" y="2588943"/>
                  <a:pt x="5997232" y="2632834"/>
                </a:cubicBezTo>
                <a:cubicBezTo>
                  <a:pt x="5997232" y="2637406"/>
                  <a:pt x="5996622" y="2642283"/>
                  <a:pt x="5996013" y="2646550"/>
                </a:cubicBezTo>
                <a:lnTo>
                  <a:pt x="5874702" y="2646550"/>
                </a:lnTo>
                <a:cubicBezTo>
                  <a:pt x="5879884" y="2670324"/>
                  <a:pt x="5899086" y="2682516"/>
                  <a:pt x="5923470" y="2682516"/>
                </a:cubicBezTo>
                <a:cubicBezTo>
                  <a:pt x="5941758" y="2682516"/>
                  <a:pt x="5955474" y="2674287"/>
                  <a:pt x="5962789" y="2663619"/>
                </a:cubicBezTo>
                <a:lnTo>
                  <a:pt x="5989917" y="2679468"/>
                </a:lnTo>
                <a:cubicBezTo>
                  <a:pt x="5975896" y="2700195"/>
                  <a:pt x="5953036" y="2712692"/>
                  <a:pt x="5923165" y="2712692"/>
                </a:cubicBezTo>
                <a:cubicBezTo>
                  <a:pt x="5872873" y="2712692"/>
                  <a:pt x="5840259" y="2678249"/>
                  <a:pt x="5840259" y="2632529"/>
                </a:cubicBezTo>
                <a:cubicBezTo>
                  <a:pt x="5840259" y="2587419"/>
                  <a:pt x="5872873" y="2552367"/>
                  <a:pt x="5920727" y="2552367"/>
                </a:cubicBezTo>
                <a:close/>
                <a:moveTo>
                  <a:pt x="5757735" y="2552367"/>
                </a:moveTo>
                <a:cubicBezTo>
                  <a:pt x="5782729" y="2552367"/>
                  <a:pt x="5803455" y="2563949"/>
                  <a:pt x="5814123" y="2584066"/>
                </a:cubicBezTo>
                <a:lnTo>
                  <a:pt x="5786387" y="2599611"/>
                </a:lnTo>
                <a:cubicBezTo>
                  <a:pt x="5780900" y="2587724"/>
                  <a:pt x="5770232" y="2582237"/>
                  <a:pt x="5757735" y="2582237"/>
                </a:cubicBezTo>
                <a:cubicBezTo>
                  <a:pt x="5745848" y="2582237"/>
                  <a:pt x="5735484" y="2587419"/>
                  <a:pt x="5735484" y="2598392"/>
                </a:cubicBezTo>
                <a:cubicBezTo>
                  <a:pt x="5735484" y="2626128"/>
                  <a:pt x="5817476" y="2609364"/>
                  <a:pt x="5817476" y="2665752"/>
                </a:cubicBezTo>
                <a:cubicBezTo>
                  <a:pt x="5817476" y="2696232"/>
                  <a:pt x="5790958" y="2712692"/>
                  <a:pt x="5758040" y="2712692"/>
                </a:cubicBezTo>
                <a:cubicBezTo>
                  <a:pt x="5727560" y="2712692"/>
                  <a:pt x="5705614" y="2698975"/>
                  <a:pt x="5695861" y="2677030"/>
                </a:cubicBezTo>
                <a:lnTo>
                  <a:pt x="5724207" y="2660571"/>
                </a:lnTo>
                <a:cubicBezTo>
                  <a:pt x="5729084" y="2674287"/>
                  <a:pt x="5741276" y="2682516"/>
                  <a:pt x="5758040" y="2682516"/>
                </a:cubicBezTo>
                <a:cubicBezTo>
                  <a:pt x="5772671" y="2682516"/>
                  <a:pt x="5783948" y="2677640"/>
                  <a:pt x="5783948" y="2665448"/>
                </a:cubicBezTo>
                <a:cubicBezTo>
                  <a:pt x="5783948" y="2638320"/>
                  <a:pt x="5701957" y="2653560"/>
                  <a:pt x="5701957" y="2599001"/>
                </a:cubicBezTo>
                <a:cubicBezTo>
                  <a:pt x="5701957" y="2570350"/>
                  <a:pt x="5726645" y="2552367"/>
                  <a:pt x="5757735" y="2552367"/>
                </a:cubicBezTo>
                <a:close/>
                <a:moveTo>
                  <a:pt x="5492102" y="2552367"/>
                </a:moveTo>
                <a:cubicBezTo>
                  <a:pt x="5536908" y="2552367"/>
                  <a:pt x="5572569" y="2587114"/>
                  <a:pt x="5572569" y="2632529"/>
                </a:cubicBezTo>
                <a:cubicBezTo>
                  <a:pt x="5572569" y="2677640"/>
                  <a:pt x="5536908" y="2712692"/>
                  <a:pt x="5492102" y="2712692"/>
                </a:cubicBezTo>
                <a:cubicBezTo>
                  <a:pt x="5447601" y="2712692"/>
                  <a:pt x="5411634" y="2677640"/>
                  <a:pt x="5411634" y="2632529"/>
                </a:cubicBezTo>
                <a:cubicBezTo>
                  <a:pt x="5411634" y="2587114"/>
                  <a:pt x="5447601" y="2552367"/>
                  <a:pt x="5492102" y="2552367"/>
                </a:cubicBezTo>
                <a:close/>
                <a:moveTo>
                  <a:pt x="5138381" y="2552367"/>
                </a:moveTo>
                <a:cubicBezTo>
                  <a:pt x="5172519" y="2552367"/>
                  <a:pt x="5196903" y="2575532"/>
                  <a:pt x="5196903" y="2615156"/>
                </a:cubicBezTo>
                <a:lnTo>
                  <a:pt x="5196903" y="2708729"/>
                </a:lnTo>
                <a:lnTo>
                  <a:pt x="5163984" y="2708729"/>
                </a:lnTo>
                <a:lnTo>
                  <a:pt x="5163984" y="2618508"/>
                </a:lnTo>
                <a:cubicBezTo>
                  <a:pt x="5163984" y="2595343"/>
                  <a:pt x="5150574" y="2583151"/>
                  <a:pt x="5129847" y="2583151"/>
                </a:cubicBezTo>
                <a:cubicBezTo>
                  <a:pt x="5108206" y="2583151"/>
                  <a:pt x="5091137" y="2595953"/>
                  <a:pt x="5091137" y="2627043"/>
                </a:cubicBezTo>
                <a:lnTo>
                  <a:pt x="5091137" y="2708729"/>
                </a:lnTo>
                <a:lnTo>
                  <a:pt x="5058219" y="2708729"/>
                </a:lnTo>
                <a:lnTo>
                  <a:pt x="5058219" y="2556329"/>
                </a:lnTo>
                <a:lnTo>
                  <a:pt x="5091137" y="2556329"/>
                </a:lnTo>
                <a:lnTo>
                  <a:pt x="5091137" y="2575836"/>
                </a:lnTo>
                <a:cubicBezTo>
                  <a:pt x="5101196" y="2559987"/>
                  <a:pt x="5117655" y="2552367"/>
                  <a:pt x="5138381" y="2552367"/>
                </a:cubicBezTo>
                <a:close/>
                <a:moveTo>
                  <a:pt x="4949177" y="2552367"/>
                </a:moveTo>
                <a:cubicBezTo>
                  <a:pt x="4994592" y="2552367"/>
                  <a:pt x="5025681" y="2588943"/>
                  <a:pt x="5025681" y="2632834"/>
                </a:cubicBezTo>
                <a:cubicBezTo>
                  <a:pt x="5025681" y="2637406"/>
                  <a:pt x="5025072" y="2642283"/>
                  <a:pt x="5024462" y="2646550"/>
                </a:cubicBezTo>
                <a:lnTo>
                  <a:pt x="4903152" y="2646550"/>
                </a:lnTo>
                <a:cubicBezTo>
                  <a:pt x="4908334" y="2670324"/>
                  <a:pt x="4927536" y="2682516"/>
                  <a:pt x="4951920" y="2682516"/>
                </a:cubicBezTo>
                <a:cubicBezTo>
                  <a:pt x="4970208" y="2682516"/>
                  <a:pt x="4983924" y="2674287"/>
                  <a:pt x="4991239" y="2663619"/>
                </a:cubicBezTo>
                <a:lnTo>
                  <a:pt x="5018367" y="2679468"/>
                </a:lnTo>
                <a:cubicBezTo>
                  <a:pt x="5004345" y="2700195"/>
                  <a:pt x="4981486" y="2712692"/>
                  <a:pt x="4951615" y="2712692"/>
                </a:cubicBezTo>
                <a:cubicBezTo>
                  <a:pt x="4901323" y="2712692"/>
                  <a:pt x="4868709" y="2678249"/>
                  <a:pt x="4868709" y="2632529"/>
                </a:cubicBezTo>
                <a:cubicBezTo>
                  <a:pt x="4868709" y="2587419"/>
                  <a:pt x="4901323" y="2552367"/>
                  <a:pt x="4949177" y="2552367"/>
                </a:cubicBezTo>
                <a:close/>
                <a:moveTo>
                  <a:pt x="4700231" y="2552367"/>
                </a:moveTo>
                <a:cubicBezTo>
                  <a:pt x="4734369" y="2552367"/>
                  <a:pt x="4758753" y="2575532"/>
                  <a:pt x="4758753" y="2615156"/>
                </a:cubicBezTo>
                <a:lnTo>
                  <a:pt x="4758753" y="2708729"/>
                </a:lnTo>
                <a:lnTo>
                  <a:pt x="4725834" y="2708729"/>
                </a:lnTo>
                <a:lnTo>
                  <a:pt x="4725834" y="2618508"/>
                </a:lnTo>
                <a:cubicBezTo>
                  <a:pt x="4725834" y="2595343"/>
                  <a:pt x="4712423" y="2583151"/>
                  <a:pt x="4691697" y="2583151"/>
                </a:cubicBezTo>
                <a:cubicBezTo>
                  <a:pt x="4670056" y="2583151"/>
                  <a:pt x="4652987" y="2595953"/>
                  <a:pt x="4652987" y="2627043"/>
                </a:cubicBezTo>
                <a:lnTo>
                  <a:pt x="4652987" y="2708729"/>
                </a:lnTo>
                <a:lnTo>
                  <a:pt x="4620069" y="2708729"/>
                </a:lnTo>
                <a:lnTo>
                  <a:pt x="4620069" y="2556329"/>
                </a:lnTo>
                <a:lnTo>
                  <a:pt x="4652987" y="2556329"/>
                </a:lnTo>
                <a:lnTo>
                  <a:pt x="4652987" y="2575836"/>
                </a:lnTo>
                <a:cubicBezTo>
                  <a:pt x="4663046" y="2559987"/>
                  <a:pt x="4679505" y="2552367"/>
                  <a:pt x="4700231" y="2552367"/>
                </a:cubicBezTo>
                <a:close/>
                <a:moveTo>
                  <a:pt x="4496930" y="2552367"/>
                </a:moveTo>
                <a:cubicBezTo>
                  <a:pt x="4520704" y="2552367"/>
                  <a:pt x="4538687" y="2562120"/>
                  <a:pt x="4550270" y="2577970"/>
                </a:cubicBezTo>
                <a:lnTo>
                  <a:pt x="4550270" y="2556329"/>
                </a:lnTo>
                <a:lnTo>
                  <a:pt x="4583188" y="2556329"/>
                </a:lnTo>
                <a:lnTo>
                  <a:pt x="4583188" y="2708729"/>
                </a:lnTo>
                <a:lnTo>
                  <a:pt x="4550270" y="2708729"/>
                </a:lnTo>
                <a:lnTo>
                  <a:pt x="4550270" y="2686783"/>
                </a:lnTo>
                <a:cubicBezTo>
                  <a:pt x="4538687" y="2702938"/>
                  <a:pt x="4520704" y="2712692"/>
                  <a:pt x="4496930" y="2712692"/>
                </a:cubicBezTo>
                <a:cubicBezTo>
                  <a:pt x="4455477" y="2712692"/>
                  <a:pt x="4421034" y="2677640"/>
                  <a:pt x="4421034" y="2632529"/>
                </a:cubicBezTo>
                <a:cubicBezTo>
                  <a:pt x="4421034" y="2587114"/>
                  <a:pt x="4455477" y="2552367"/>
                  <a:pt x="4496930" y="2552367"/>
                </a:cubicBezTo>
                <a:close/>
                <a:moveTo>
                  <a:pt x="4139552" y="2552367"/>
                </a:moveTo>
                <a:cubicBezTo>
                  <a:pt x="4184357" y="2552367"/>
                  <a:pt x="4220019" y="2587114"/>
                  <a:pt x="4220019" y="2632529"/>
                </a:cubicBezTo>
                <a:cubicBezTo>
                  <a:pt x="4220019" y="2677640"/>
                  <a:pt x="4184357" y="2712692"/>
                  <a:pt x="4139552" y="2712692"/>
                </a:cubicBezTo>
                <a:cubicBezTo>
                  <a:pt x="4095051" y="2712692"/>
                  <a:pt x="4059084" y="2677640"/>
                  <a:pt x="4059084" y="2632529"/>
                </a:cubicBezTo>
                <a:cubicBezTo>
                  <a:pt x="4059084" y="2587114"/>
                  <a:pt x="4095051" y="2552367"/>
                  <a:pt x="4139552" y="2552367"/>
                </a:cubicBezTo>
                <a:close/>
                <a:moveTo>
                  <a:pt x="3587102" y="2552367"/>
                </a:moveTo>
                <a:cubicBezTo>
                  <a:pt x="3632517" y="2552367"/>
                  <a:pt x="3663606" y="2588943"/>
                  <a:pt x="3663606" y="2632834"/>
                </a:cubicBezTo>
                <a:cubicBezTo>
                  <a:pt x="3663606" y="2637406"/>
                  <a:pt x="3662997" y="2642283"/>
                  <a:pt x="3662387" y="2646550"/>
                </a:cubicBezTo>
                <a:lnTo>
                  <a:pt x="3541077" y="2646550"/>
                </a:lnTo>
                <a:cubicBezTo>
                  <a:pt x="3546258" y="2670324"/>
                  <a:pt x="3565461" y="2682516"/>
                  <a:pt x="3589845" y="2682516"/>
                </a:cubicBezTo>
                <a:cubicBezTo>
                  <a:pt x="3608132" y="2682516"/>
                  <a:pt x="3621849" y="2674287"/>
                  <a:pt x="3629164" y="2663619"/>
                </a:cubicBezTo>
                <a:lnTo>
                  <a:pt x="3656291" y="2679468"/>
                </a:lnTo>
                <a:cubicBezTo>
                  <a:pt x="3642270" y="2700195"/>
                  <a:pt x="3619410" y="2712692"/>
                  <a:pt x="3589540" y="2712692"/>
                </a:cubicBezTo>
                <a:cubicBezTo>
                  <a:pt x="3539248" y="2712692"/>
                  <a:pt x="3506635" y="2678249"/>
                  <a:pt x="3506635" y="2632529"/>
                </a:cubicBezTo>
                <a:cubicBezTo>
                  <a:pt x="3506635" y="2587419"/>
                  <a:pt x="3539248" y="2552367"/>
                  <a:pt x="3587102" y="2552367"/>
                </a:cubicBezTo>
                <a:close/>
                <a:moveTo>
                  <a:pt x="3277577" y="2552367"/>
                </a:moveTo>
                <a:cubicBezTo>
                  <a:pt x="3319030" y="2552367"/>
                  <a:pt x="3353472" y="2587419"/>
                  <a:pt x="3353472" y="2632529"/>
                </a:cubicBezTo>
                <a:cubicBezTo>
                  <a:pt x="3353472" y="2677944"/>
                  <a:pt x="3319030" y="2712692"/>
                  <a:pt x="3277577" y="2712692"/>
                </a:cubicBezTo>
                <a:cubicBezTo>
                  <a:pt x="3253803" y="2712692"/>
                  <a:pt x="3235820" y="2702938"/>
                  <a:pt x="3224238" y="2687088"/>
                </a:cubicBezTo>
                <a:lnTo>
                  <a:pt x="3224238" y="2769689"/>
                </a:lnTo>
                <a:lnTo>
                  <a:pt x="3191319" y="2769689"/>
                </a:lnTo>
                <a:lnTo>
                  <a:pt x="3191319" y="2556329"/>
                </a:lnTo>
                <a:lnTo>
                  <a:pt x="3224238" y="2556329"/>
                </a:lnTo>
                <a:lnTo>
                  <a:pt x="3224238" y="2578275"/>
                </a:lnTo>
                <a:cubicBezTo>
                  <a:pt x="3235820" y="2562120"/>
                  <a:pt x="3253803" y="2552367"/>
                  <a:pt x="3277577" y="2552367"/>
                </a:cubicBezTo>
                <a:close/>
                <a:moveTo>
                  <a:pt x="3087078" y="2552367"/>
                </a:moveTo>
                <a:cubicBezTo>
                  <a:pt x="3128531" y="2552367"/>
                  <a:pt x="3162973" y="2587419"/>
                  <a:pt x="3162973" y="2632529"/>
                </a:cubicBezTo>
                <a:cubicBezTo>
                  <a:pt x="3162973" y="2677944"/>
                  <a:pt x="3128531" y="2712692"/>
                  <a:pt x="3087078" y="2712692"/>
                </a:cubicBezTo>
                <a:cubicBezTo>
                  <a:pt x="3063303" y="2712692"/>
                  <a:pt x="3045320" y="2702938"/>
                  <a:pt x="3033738" y="2687088"/>
                </a:cubicBezTo>
                <a:lnTo>
                  <a:pt x="3033738" y="2769689"/>
                </a:lnTo>
                <a:lnTo>
                  <a:pt x="3000819" y="2769689"/>
                </a:lnTo>
                <a:lnTo>
                  <a:pt x="3000819" y="2556329"/>
                </a:lnTo>
                <a:lnTo>
                  <a:pt x="3033738" y="2556329"/>
                </a:lnTo>
                <a:lnTo>
                  <a:pt x="3033738" y="2578275"/>
                </a:lnTo>
                <a:cubicBezTo>
                  <a:pt x="3045320" y="2562120"/>
                  <a:pt x="3063303" y="2552367"/>
                  <a:pt x="3087078" y="2552367"/>
                </a:cubicBezTo>
                <a:close/>
                <a:moveTo>
                  <a:pt x="2877680" y="2552367"/>
                </a:moveTo>
                <a:cubicBezTo>
                  <a:pt x="2901454" y="2552367"/>
                  <a:pt x="2919438" y="2562120"/>
                  <a:pt x="2931020" y="2577970"/>
                </a:cubicBezTo>
                <a:lnTo>
                  <a:pt x="2931020" y="2556329"/>
                </a:lnTo>
                <a:lnTo>
                  <a:pt x="2963939" y="2556329"/>
                </a:lnTo>
                <a:lnTo>
                  <a:pt x="2963939" y="2708729"/>
                </a:lnTo>
                <a:lnTo>
                  <a:pt x="2931020" y="2708729"/>
                </a:lnTo>
                <a:lnTo>
                  <a:pt x="2931020" y="2686783"/>
                </a:lnTo>
                <a:cubicBezTo>
                  <a:pt x="2919438" y="2702938"/>
                  <a:pt x="2901454" y="2712692"/>
                  <a:pt x="2877680" y="2712692"/>
                </a:cubicBezTo>
                <a:cubicBezTo>
                  <a:pt x="2836227" y="2712692"/>
                  <a:pt x="2801785" y="2677640"/>
                  <a:pt x="2801785" y="2632529"/>
                </a:cubicBezTo>
                <a:cubicBezTo>
                  <a:pt x="2801785" y="2587114"/>
                  <a:pt x="2836227" y="2552367"/>
                  <a:pt x="2877680" y="2552367"/>
                </a:cubicBezTo>
                <a:close/>
                <a:moveTo>
                  <a:pt x="2442807" y="2552367"/>
                </a:moveTo>
                <a:cubicBezTo>
                  <a:pt x="2476944" y="2552367"/>
                  <a:pt x="2501328" y="2575532"/>
                  <a:pt x="2501328" y="2615156"/>
                </a:cubicBezTo>
                <a:lnTo>
                  <a:pt x="2501328" y="2708729"/>
                </a:lnTo>
                <a:lnTo>
                  <a:pt x="2468410" y="2708729"/>
                </a:lnTo>
                <a:lnTo>
                  <a:pt x="2468410" y="2618508"/>
                </a:lnTo>
                <a:cubicBezTo>
                  <a:pt x="2468410" y="2595343"/>
                  <a:pt x="2454999" y="2583151"/>
                  <a:pt x="2434273" y="2583151"/>
                </a:cubicBezTo>
                <a:cubicBezTo>
                  <a:pt x="2412631" y="2583151"/>
                  <a:pt x="2395563" y="2595953"/>
                  <a:pt x="2395563" y="2627043"/>
                </a:cubicBezTo>
                <a:lnTo>
                  <a:pt x="2395563" y="2708729"/>
                </a:lnTo>
                <a:lnTo>
                  <a:pt x="2362644" y="2708729"/>
                </a:lnTo>
                <a:lnTo>
                  <a:pt x="2362644" y="2556329"/>
                </a:lnTo>
                <a:lnTo>
                  <a:pt x="2395563" y="2556329"/>
                </a:lnTo>
                <a:lnTo>
                  <a:pt x="2395563" y="2575836"/>
                </a:lnTo>
                <a:cubicBezTo>
                  <a:pt x="2405621" y="2559987"/>
                  <a:pt x="2422080" y="2552367"/>
                  <a:pt x="2442807" y="2552367"/>
                </a:cubicBezTo>
                <a:close/>
                <a:moveTo>
                  <a:pt x="2253602" y="2552367"/>
                </a:moveTo>
                <a:cubicBezTo>
                  <a:pt x="2299017" y="2552367"/>
                  <a:pt x="2330107" y="2588943"/>
                  <a:pt x="2330107" y="2632834"/>
                </a:cubicBezTo>
                <a:cubicBezTo>
                  <a:pt x="2330107" y="2637406"/>
                  <a:pt x="2329497" y="2642283"/>
                  <a:pt x="2328888" y="2646550"/>
                </a:cubicBezTo>
                <a:lnTo>
                  <a:pt x="2207577" y="2646550"/>
                </a:lnTo>
                <a:cubicBezTo>
                  <a:pt x="2212759" y="2670324"/>
                  <a:pt x="2231961" y="2682516"/>
                  <a:pt x="2256345" y="2682516"/>
                </a:cubicBezTo>
                <a:cubicBezTo>
                  <a:pt x="2274633" y="2682516"/>
                  <a:pt x="2288349" y="2674287"/>
                  <a:pt x="2295665" y="2663619"/>
                </a:cubicBezTo>
                <a:lnTo>
                  <a:pt x="2322792" y="2679468"/>
                </a:lnTo>
                <a:cubicBezTo>
                  <a:pt x="2308771" y="2700195"/>
                  <a:pt x="2285911" y="2712692"/>
                  <a:pt x="2256040" y="2712692"/>
                </a:cubicBezTo>
                <a:cubicBezTo>
                  <a:pt x="2205748" y="2712692"/>
                  <a:pt x="2173135" y="2678249"/>
                  <a:pt x="2173135" y="2632529"/>
                </a:cubicBezTo>
                <a:cubicBezTo>
                  <a:pt x="2173135" y="2587419"/>
                  <a:pt x="2205748" y="2552367"/>
                  <a:pt x="2253602" y="2552367"/>
                </a:cubicBezTo>
                <a:close/>
                <a:moveTo>
                  <a:pt x="1896605" y="2552367"/>
                </a:moveTo>
                <a:cubicBezTo>
                  <a:pt x="1920380" y="2552367"/>
                  <a:pt x="1938363" y="2562120"/>
                  <a:pt x="1949945" y="2577970"/>
                </a:cubicBezTo>
                <a:lnTo>
                  <a:pt x="1949945" y="2556329"/>
                </a:lnTo>
                <a:lnTo>
                  <a:pt x="1982863" y="2556329"/>
                </a:lnTo>
                <a:lnTo>
                  <a:pt x="1982863" y="2708729"/>
                </a:lnTo>
                <a:lnTo>
                  <a:pt x="1949945" y="2708729"/>
                </a:lnTo>
                <a:lnTo>
                  <a:pt x="1949945" y="2686783"/>
                </a:lnTo>
                <a:cubicBezTo>
                  <a:pt x="1938363" y="2702938"/>
                  <a:pt x="1920380" y="2712692"/>
                  <a:pt x="1896605" y="2712692"/>
                </a:cubicBezTo>
                <a:cubicBezTo>
                  <a:pt x="1855152" y="2712692"/>
                  <a:pt x="1820710" y="2677640"/>
                  <a:pt x="1820710" y="2632529"/>
                </a:cubicBezTo>
                <a:cubicBezTo>
                  <a:pt x="1820710" y="2587114"/>
                  <a:pt x="1855152" y="2552367"/>
                  <a:pt x="1896605" y="2552367"/>
                </a:cubicBezTo>
                <a:close/>
                <a:moveTo>
                  <a:pt x="1291577" y="2552367"/>
                </a:moveTo>
                <a:cubicBezTo>
                  <a:pt x="1336383" y="2552367"/>
                  <a:pt x="1372044" y="2587114"/>
                  <a:pt x="1372044" y="2632529"/>
                </a:cubicBezTo>
                <a:cubicBezTo>
                  <a:pt x="1372044" y="2677640"/>
                  <a:pt x="1336383" y="2712692"/>
                  <a:pt x="1291577" y="2712692"/>
                </a:cubicBezTo>
                <a:cubicBezTo>
                  <a:pt x="1247076" y="2712692"/>
                  <a:pt x="1211109" y="2677640"/>
                  <a:pt x="1211109" y="2632529"/>
                </a:cubicBezTo>
                <a:cubicBezTo>
                  <a:pt x="1211109" y="2587114"/>
                  <a:pt x="1247076" y="2552367"/>
                  <a:pt x="1291577" y="2552367"/>
                </a:cubicBezTo>
                <a:close/>
                <a:moveTo>
                  <a:pt x="7220013" y="2513657"/>
                </a:moveTo>
                <a:lnTo>
                  <a:pt x="7220013" y="2556329"/>
                </a:lnTo>
                <a:lnTo>
                  <a:pt x="7257808" y="2556329"/>
                </a:lnTo>
                <a:lnTo>
                  <a:pt x="7257808" y="2588028"/>
                </a:lnTo>
                <a:lnTo>
                  <a:pt x="7220013" y="2588028"/>
                </a:lnTo>
                <a:lnTo>
                  <a:pt x="7220013" y="2661180"/>
                </a:lnTo>
                <a:cubicBezTo>
                  <a:pt x="7220013" y="2680688"/>
                  <a:pt x="7232815" y="2680383"/>
                  <a:pt x="7257808" y="2679164"/>
                </a:cubicBezTo>
                <a:lnTo>
                  <a:pt x="7257808" y="2708729"/>
                </a:lnTo>
                <a:cubicBezTo>
                  <a:pt x="7207211" y="2714825"/>
                  <a:pt x="7187095" y="2700804"/>
                  <a:pt x="7187095" y="2661180"/>
                </a:cubicBezTo>
                <a:lnTo>
                  <a:pt x="7187095" y="2588028"/>
                </a:lnTo>
                <a:lnTo>
                  <a:pt x="7159053" y="2588028"/>
                </a:lnTo>
                <a:lnTo>
                  <a:pt x="7159053" y="2556329"/>
                </a:lnTo>
                <a:lnTo>
                  <a:pt x="7187095" y="2556329"/>
                </a:lnTo>
                <a:lnTo>
                  <a:pt x="7187095" y="2523411"/>
                </a:lnTo>
                <a:close/>
                <a:moveTo>
                  <a:pt x="6686613" y="2513657"/>
                </a:moveTo>
                <a:lnTo>
                  <a:pt x="6686613" y="2556329"/>
                </a:lnTo>
                <a:lnTo>
                  <a:pt x="6724408" y="2556329"/>
                </a:lnTo>
                <a:lnTo>
                  <a:pt x="6724408" y="2588028"/>
                </a:lnTo>
                <a:lnTo>
                  <a:pt x="6686613" y="2588028"/>
                </a:lnTo>
                <a:lnTo>
                  <a:pt x="6686613" y="2661180"/>
                </a:lnTo>
                <a:cubicBezTo>
                  <a:pt x="6686613" y="2680688"/>
                  <a:pt x="6699415" y="2680383"/>
                  <a:pt x="6724408" y="2679164"/>
                </a:cubicBezTo>
                <a:lnTo>
                  <a:pt x="6724408" y="2708729"/>
                </a:lnTo>
                <a:cubicBezTo>
                  <a:pt x="6673811" y="2714825"/>
                  <a:pt x="6653695" y="2700804"/>
                  <a:pt x="6653695" y="2661180"/>
                </a:cubicBezTo>
                <a:lnTo>
                  <a:pt x="6653695" y="2588028"/>
                </a:lnTo>
                <a:lnTo>
                  <a:pt x="6625653" y="2588028"/>
                </a:lnTo>
                <a:lnTo>
                  <a:pt x="6625653" y="2556329"/>
                </a:lnTo>
                <a:lnTo>
                  <a:pt x="6653695" y="2556329"/>
                </a:lnTo>
                <a:lnTo>
                  <a:pt x="6653695" y="2523411"/>
                </a:lnTo>
                <a:close/>
                <a:moveTo>
                  <a:pt x="2657538" y="2513657"/>
                </a:moveTo>
                <a:lnTo>
                  <a:pt x="2657538" y="2556329"/>
                </a:lnTo>
                <a:lnTo>
                  <a:pt x="2695333" y="2556329"/>
                </a:lnTo>
                <a:lnTo>
                  <a:pt x="2695333" y="2588028"/>
                </a:lnTo>
                <a:lnTo>
                  <a:pt x="2657538" y="2588028"/>
                </a:lnTo>
                <a:lnTo>
                  <a:pt x="2657538" y="2661180"/>
                </a:lnTo>
                <a:cubicBezTo>
                  <a:pt x="2657538" y="2680688"/>
                  <a:pt x="2670340" y="2680383"/>
                  <a:pt x="2695333" y="2679164"/>
                </a:cubicBezTo>
                <a:lnTo>
                  <a:pt x="2695333" y="2708729"/>
                </a:lnTo>
                <a:cubicBezTo>
                  <a:pt x="2644737" y="2714825"/>
                  <a:pt x="2624620" y="2700804"/>
                  <a:pt x="2624620" y="2661180"/>
                </a:cubicBezTo>
                <a:lnTo>
                  <a:pt x="2624620" y="2588028"/>
                </a:lnTo>
                <a:lnTo>
                  <a:pt x="2596578" y="2588028"/>
                </a:lnTo>
                <a:lnTo>
                  <a:pt x="2596578" y="2556329"/>
                </a:lnTo>
                <a:lnTo>
                  <a:pt x="2624620" y="2556329"/>
                </a:lnTo>
                <a:lnTo>
                  <a:pt x="2624620" y="2523411"/>
                </a:lnTo>
                <a:close/>
                <a:moveTo>
                  <a:pt x="5350370" y="2495369"/>
                </a:moveTo>
                <a:lnTo>
                  <a:pt x="5383288" y="2495369"/>
                </a:lnTo>
                <a:lnTo>
                  <a:pt x="5383288" y="2708729"/>
                </a:lnTo>
                <a:lnTo>
                  <a:pt x="5350370" y="2708729"/>
                </a:lnTo>
                <a:lnTo>
                  <a:pt x="5350370" y="2686783"/>
                </a:lnTo>
                <a:cubicBezTo>
                  <a:pt x="5338787" y="2702938"/>
                  <a:pt x="5320804" y="2712692"/>
                  <a:pt x="5297030" y="2712692"/>
                </a:cubicBezTo>
                <a:cubicBezTo>
                  <a:pt x="5255577" y="2712692"/>
                  <a:pt x="5221134" y="2677640"/>
                  <a:pt x="5221134" y="2632529"/>
                </a:cubicBezTo>
                <a:cubicBezTo>
                  <a:pt x="5221134" y="2587114"/>
                  <a:pt x="5255577" y="2552367"/>
                  <a:pt x="5297030" y="2552367"/>
                </a:cubicBezTo>
                <a:cubicBezTo>
                  <a:pt x="5320804" y="2552367"/>
                  <a:pt x="5338787" y="2562120"/>
                  <a:pt x="5350370" y="2577970"/>
                </a:cubicBezTo>
                <a:close/>
                <a:moveTo>
                  <a:pt x="3816844" y="2495369"/>
                </a:moveTo>
                <a:lnTo>
                  <a:pt x="3849763" y="2495369"/>
                </a:lnTo>
                <a:lnTo>
                  <a:pt x="3849763" y="2708729"/>
                </a:lnTo>
                <a:lnTo>
                  <a:pt x="3816844" y="2708729"/>
                </a:lnTo>
                <a:lnTo>
                  <a:pt x="3816844" y="2686783"/>
                </a:lnTo>
                <a:cubicBezTo>
                  <a:pt x="3805262" y="2702938"/>
                  <a:pt x="3787279" y="2712692"/>
                  <a:pt x="3763504" y="2712692"/>
                </a:cubicBezTo>
                <a:cubicBezTo>
                  <a:pt x="3722052" y="2712692"/>
                  <a:pt x="3687609" y="2677640"/>
                  <a:pt x="3687609" y="2632529"/>
                </a:cubicBezTo>
                <a:cubicBezTo>
                  <a:pt x="3687609" y="2587114"/>
                  <a:pt x="3722052" y="2552367"/>
                  <a:pt x="3763504" y="2552367"/>
                </a:cubicBezTo>
                <a:cubicBezTo>
                  <a:pt x="3787279" y="2552367"/>
                  <a:pt x="3805262" y="2562120"/>
                  <a:pt x="3816844" y="2577970"/>
                </a:cubicBezTo>
                <a:close/>
                <a:moveTo>
                  <a:pt x="2543239" y="2495369"/>
                </a:moveTo>
                <a:lnTo>
                  <a:pt x="2579814" y="2495369"/>
                </a:lnTo>
                <a:lnTo>
                  <a:pt x="2558478" y="2574617"/>
                </a:lnTo>
                <a:lnTo>
                  <a:pt x="2531046" y="2574617"/>
                </a:lnTo>
                <a:close/>
                <a:moveTo>
                  <a:pt x="1657794" y="2495369"/>
                </a:moveTo>
                <a:lnTo>
                  <a:pt x="1690712" y="2495369"/>
                </a:lnTo>
                <a:lnTo>
                  <a:pt x="1690712" y="2575836"/>
                </a:lnTo>
                <a:cubicBezTo>
                  <a:pt x="1700771" y="2559987"/>
                  <a:pt x="1717230" y="2552367"/>
                  <a:pt x="1737957" y="2552367"/>
                </a:cubicBezTo>
                <a:cubicBezTo>
                  <a:pt x="1772094" y="2552367"/>
                  <a:pt x="1796478" y="2575532"/>
                  <a:pt x="1796478" y="2615156"/>
                </a:cubicBezTo>
                <a:lnTo>
                  <a:pt x="1796478" y="2708729"/>
                </a:lnTo>
                <a:lnTo>
                  <a:pt x="1763560" y="2708729"/>
                </a:lnTo>
                <a:lnTo>
                  <a:pt x="1763560" y="2618508"/>
                </a:lnTo>
                <a:cubicBezTo>
                  <a:pt x="1763560" y="2595343"/>
                  <a:pt x="1750149" y="2583151"/>
                  <a:pt x="1729422" y="2583151"/>
                </a:cubicBezTo>
                <a:cubicBezTo>
                  <a:pt x="1707782" y="2583151"/>
                  <a:pt x="1690712" y="2595953"/>
                  <a:pt x="1690712" y="2627043"/>
                </a:cubicBezTo>
                <a:lnTo>
                  <a:pt x="1690712" y="2708729"/>
                </a:lnTo>
                <a:lnTo>
                  <a:pt x="1657794" y="2708729"/>
                </a:lnTo>
                <a:close/>
                <a:moveTo>
                  <a:pt x="812203" y="2495369"/>
                </a:moveTo>
                <a:lnTo>
                  <a:pt x="847255" y="2495369"/>
                </a:lnTo>
                <a:lnTo>
                  <a:pt x="847255" y="2708729"/>
                </a:lnTo>
                <a:lnTo>
                  <a:pt x="812203" y="2708729"/>
                </a:lnTo>
                <a:close/>
                <a:moveTo>
                  <a:pt x="4052226" y="2491407"/>
                </a:moveTo>
                <a:lnTo>
                  <a:pt x="4052226" y="2523106"/>
                </a:lnTo>
                <a:cubicBezTo>
                  <a:pt x="4029062" y="2520972"/>
                  <a:pt x="4016260" y="2529811"/>
                  <a:pt x="4016260" y="2553281"/>
                </a:cubicBezTo>
                <a:lnTo>
                  <a:pt x="4016260" y="2556329"/>
                </a:lnTo>
                <a:lnTo>
                  <a:pt x="4052226" y="2556329"/>
                </a:lnTo>
                <a:lnTo>
                  <a:pt x="4052226" y="2588028"/>
                </a:lnTo>
                <a:lnTo>
                  <a:pt x="4016260" y="2588028"/>
                </a:lnTo>
                <a:lnTo>
                  <a:pt x="4016260" y="2708729"/>
                </a:lnTo>
                <a:lnTo>
                  <a:pt x="3983342" y="2708729"/>
                </a:lnTo>
                <a:lnTo>
                  <a:pt x="3983342" y="2588028"/>
                </a:lnTo>
                <a:lnTo>
                  <a:pt x="3960177" y="2588028"/>
                </a:lnTo>
                <a:lnTo>
                  <a:pt x="3960177" y="2556329"/>
                </a:lnTo>
                <a:lnTo>
                  <a:pt x="3983342" y="2556329"/>
                </a:lnTo>
                <a:lnTo>
                  <a:pt x="3983342" y="2553281"/>
                </a:lnTo>
                <a:cubicBezTo>
                  <a:pt x="3983342" y="2512133"/>
                  <a:pt x="4006506" y="2488359"/>
                  <a:pt x="4052226" y="2491407"/>
                </a:cubicBezTo>
                <a:close/>
                <a:moveTo>
                  <a:pt x="3464953" y="2491407"/>
                </a:moveTo>
                <a:cubicBezTo>
                  <a:pt x="3476535" y="2491407"/>
                  <a:pt x="3485984" y="2500856"/>
                  <a:pt x="3485984" y="2512438"/>
                </a:cubicBezTo>
                <a:cubicBezTo>
                  <a:pt x="3485984" y="2523716"/>
                  <a:pt x="3476535" y="2533469"/>
                  <a:pt x="3464953" y="2533469"/>
                </a:cubicBezTo>
                <a:cubicBezTo>
                  <a:pt x="3453370" y="2533469"/>
                  <a:pt x="3443922" y="2523716"/>
                  <a:pt x="3443922" y="2512438"/>
                </a:cubicBezTo>
                <a:cubicBezTo>
                  <a:pt x="3443922" y="2500856"/>
                  <a:pt x="3453370" y="2491407"/>
                  <a:pt x="3464953" y="2491407"/>
                </a:cubicBezTo>
                <a:close/>
                <a:moveTo>
                  <a:pt x="966127" y="2491407"/>
                </a:moveTo>
                <a:lnTo>
                  <a:pt x="966127" y="2523106"/>
                </a:lnTo>
                <a:cubicBezTo>
                  <a:pt x="942962" y="2520972"/>
                  <a:pt x="930160" y="2529811"/>
                  <a:pt x="930160" y="2553281"/>
                </a:cubicBezTo>
                <a:lnTo>
                  <a:pt x="930160" y="2556329"/>
                </a:lnTo>
                <a:lnTo>
                  <a:pt x="966127" y="2556329"/>
                </a:lnTo>
                <a:lnTo>
                  <a:pt x="966127" y="2588028"/>
                </a:lnTo>
                <a:lnTo>
                  <a:pt x="930160" y="2588028"/>
                </a:lnTo>
                <a:lnTo>
                  <a:pt x="930160" y="2708729"/>
                </a:lnTo>
                <a:lnTo>
                  <a:pt x="897242" y="2708729"/>
                </a:lnTo>
                <a:lnTo>
                  <a:pt x="897242" y="2588028"/>
                </a:lnTo>
                <a:lnTo>
                  <a:pt x="874077" y="2588028"/>
                </a:lnTo>
                <a:lnTo>
                  <a:pt x="874077" y="2556329"/>
                </a:lnTo>
                <a:lnTo>
                  <a:pt x="897242" y="2556329"/>
                </a:lnTo>
                <a:lnTo>
                  <a:pt x="897242" y="2553281"/>
                </a:lnTo>
                <a:cubicBezTo>
                  <a:pt x="897242" y="2512133"/>
                  <a:pt x="920407" y="2488359"/>
                  <a:pt x="966127" y="2491407"/>
                </a:cubicBezTo>
                <a:close/>
                <a:moveTo>
                  <a:pt x="3381819" y="2486225"/>
                </a:moveTo>
                <a:lnTo>
                  <a:pt x="3414737" y="2486225"/>
                </a:lnTo>
                <a:lnTo>
                  <a:pt x="3414737" y="2708729"/>
                </a:lnTo>
                <a:lnTo>
                  <a:pt x="3381819" y="2708729"/>
                </a:lnTo>
                <a:close/>
                <a:moveTo>
                  <a:pt x="5815952" y="2155746"/>
                </a:moveTo>
                <a:cubicBezTo>
                  <a:pt x="5789129" y="2155746"/>
                  <a:pt x="5768403" y="2176167"/>
                  <a:pt x="5768403" y="2203904"/>
                </a:cubicBezTo>
                <a:cubicBezTo>
                  <a:pt x="5768403" y="2231641"/>
                  <a:pt x="5789129" y="2252063"/>
                  <a:pt x="5815952" y="2252063"/>
                </a:cubicBezTo>
                <a:cubicBezTo>
                  <a:pt x="5842774" y="2252063"/>
                  <a:pt x="5863500" y="2231641"/>
                  <a:pt x="5863500" y="2203904"/>
                </a:cubicBezTo>
                <a:cubicBezTo>
                  <a:pt x="5863500" y="2176167"/>
                  <a:pt x="5842774" y="2155746"/>
                  <a:pt x="5815952" y="2155746"/>
                </a:cubicBezTo>
                <a:close/>
                <a:moveTo>
                  <a:pt x="2472677" y="2155746"/>
                </a:moveTo>
                <a:cubicBezTo>
                  <a:pt x="2445855" y="2155746"/>
                  <a:pt x="2425128" y="2176167"/>
                  <a:pt x="2425128" y="2203904"/>
                </a:cubicBezTo>
                <a:cubicBezTo>
                  <a:pt x="2425128" y="2231641"/>
                  <a:pt x="2445855" y="2252063"/>
                  <a:pt x="2472677" y="2252063"/>
                </a:cubicBezTo>
                <a:cubicBezTo>
                  <a:pt x="2499500" y="2252063"/>
                  <a:pt x="2520226" y="2231641"/>
                  <a:pt x="2520226" y="2203904"/>
                </a:cubicBezTo>
                <a:cubicBezTo>
                  <a:pt x="2520226" y="2176167"/>
                  <a:pt x="2499500" y="2155746"/>
                  <a:pt x="2472677" y="2155746"/>
                </a:cubicBezTo>
                <a:close/>
                <a:moveTo>
                  <a:pt x="4949786" y="2155136"/>
                </a:moveTo>
                <a:cubicBezTo>
                  <a:pt x="4922354" y="2155136"/>
                  <a:pt x="4901628" y="2175558"/>
                  <a:pt x="4901628" y="2203904"/>
                </a:cubicBezTo>
                <a:cubicBezTo>
                  <a:pt x="4901628" y="2232250"/>
                  <a:pt x="4922354" y="2252672"/>
                  <a:pt x="4949786" y="2252672"/>
                </a:cubicBezTo>
                <a:cubicBezTo>
                  <a:pt x="4977218" y="2252672"/>
                  <a:pt x="4997945" y="2232250"/>
                  <a:pt x="4997945" y="2203904"/>
                </a:cubicBezTo>
                <a:cubicBezTo>
                  <a:pt x="4997945" y="2175558"/>
                  <a:pt x="4977218" y="2155136"/>
                  <a:pt x="4949786" y="2155136"/>
                </a:cubicBezTo>
                <a:close/>
                <a:moveTo>
                  <a:pt x="4392181" y="2155136"/>
                </a:moveTo>
                <a:cubicBezTo>
                  <a:pt x="4364749" y="2155136"/>
                  <a:pt x="4337082" y="2175558"/>
                  <a:pt x="4327449" y="2203904"/>
                </a:cubicBezTo>
                <a:cubicBezTo>
                  <a:pt x="4317815" y="2232250"/>
                  <a:pt x="4331602" y="2252672"/>
                  <a:pt x="4359034" y="2252672"/>
                </a:cubicBezTo>
                <a:cubicBezTo>
                  <a:pt x="4386466" y="2252672"/>
                  <a:pt x="4414132" y="2232250"/>
                  <a:pt x="4423766" y="2203904"/>
                </a:cubicBezTo>
                <a:cubicBezTo>
                  <a:pt x="4433399" y="2175558"/>
                  <a:pt x="4419613" y="2155136"/>
                  <a:pt x="4392181" y="2155136"/>
                </a:cubicBezTo>
                <a:close/>
                <a:moveTo>
                  <a:pt x="3273386" y="2155136"/>
                </a:moveTo>
                <a:cubicBezTo>
                  <a:pt x="3245954" y="2155136"/>
                  <a:pt x="3225228" y="2175558"/>
                  <a:pt x="3225228" y="2203904"/>
                </a:cubicBezTo>
                <a:cubicBezTo>
                  <a:pt x="3225228" y="2232250"/>
                  <a:pt x="3245954" y="2252672"/>
                  <a:pt x="3273386" y="2252672"/>
                </a:cubicBezTo>
                <a:cubicBezTo>
                  <a:pt x="3300818" y="2252672"/>
                  <a:pt x="3321544" y="2232250"/>
                  <a:pt x="3321544" y="2203904"/>
                </a:cubicBezTo>
                <a:cubicBezTo>
                  <a:pt x="3321544" y="2175558"/>
                  <a:pt x="3300818" y="2155136"/>
                  <a:pt x="3273386" y="2155136"/>
                </a:cubicBezTo>
                <a:close/>
                <a:moveTo>
                  <a:pt x="2063712" y="2155136"/>
                </a:moveTo>
                <a:cubicBezTo>
                  <a:pt x="2036280" y="2155136"/>
                  <a:pt x="2015554" y="2175558"/>
                  <a:pt x="2015554" y="2203904"/>
                </a:cubicBezTo>
                <a:cubicBezTo>
                  <a:pt x="2015554" y="2232250"/>
                  <a:pt x="2036280" y="2252672"/>
                  <a:pt x="2063712" y="2252672"/>
                </a:cubicBezTo>
                <a:cubicBezTo>
                  <a:pt x="2091144" y="2252672"/>
                  <a:pt x="2111870" y="2232250"/>
                  <a:pt x="2111870" y="2203904"/>
                </a:cubicBezTo>
                <a:cubicBezTo>
                  <a:pt x="2111870" y="2175558"/>
                  <a:pt x="2091144" y="2155136"/>
                  <a:pt x="2063712" y="2155136"/>
                </a:cubicBezTo>
                <a:close/>
                <a:moveTo>
                  <a:pt x="1311237" y="2155136"/>
                </a:moveTo>
                <a:cubicBezTo>
                  <a:pt x="1283805" y="2155136"/>
                  <a:pt x="1263079" y="2175558"/>
                  <a:pt x="1263079" y="2203904"/>
                </a:cubicBezTo>
                <a:cubicBezTo>
                  <a:pt x="1263079" y="2232250"/>
                  <a:pt x="1283805" y="2252672"/>
                  <a:pt x="1311237" y="2252672"/>
                </a:cubicBezTo>
                <a:cubicBezTo>
                  <a:pt x="1338669" y="2252672"/>
                  <a:pt x="1359396" y="2232250"/>
                  <a:pt x="1359396" y="2203904"/>
                </a:cubicBezTo>
                <a:cubicBezTo>
                  <a:pt x="1359396" y="2175558"/>
                  <a:pt x="1338669" y="2155136"/>
                  <a:pt x="1311237" y="2155136"/>
                </a:cubicBezTo>
                <a:close/>
                <a:moveTo>
                  <a:pt x="5310822" y="2153612"/>
                </a:moveTo>
                <a:cubicBezTo>
                  <a:pt x="5286133" y="2153612"/>
                  <a:pt x="5269369" y="2168242"/>
                  <a:pt x="5264797" y="2191102"/>
                </a:cubicBezTo>
                <a:lnTo>
                  <a:pt x="5354408" y="2191102"/>
                </a:lnTo>
                <a:cubicBezTo>
                  <a:pt x="5349836" y="2164890"/>
                  <a:pt x="5330634" y="2153612"/>
                  <a:pt x="5310822" y="2153612"/>
                </a:cubicBezTo>
                <a:close/>
                <a:moveTo>
                  <a:pt x="2834323" y="2153612"/>
                </a:moveTo>
                <a:cubicBezTo>
                  <a:pt x="2809634" y="2153612"/>
                  <a:pt x="2792870" y="2168242"/>
                  <a:pt x="2788298" y="2191102"/>
                </a:cubicBezTo>
                <a:lnTo>
                  <a:pt x="2877909" y="2191102"/>
                </a:lnTo>
                <a:cubicBezTo>
                  <a:pt x="2873337" y="2164890"/>
                  <a:pt x="2854134" y="2153612"/>
                  <a:pt x="2834323" y="2153612"/>
                </a:cubicBezTo>
                <a:close/>
                <a:moveTo>
                  <a:pt x="1643698" y="2153612"/>
                </a:moveTo>
                <a:cubicBezTo>
                  <a:pt x="1619009" y="2153612"/>
                  <a:pt x="1602245" y="2168242"/>
                  <a:pt x="1597672" y="2191102"/>
                </a:cubicBezTo>
                <a:lnTo>
                  <a:pt x="1687284" y="2191102"/>
                </a:lnTo>
                <a:cubicBezTo>
                  <a:pt x="1682712" y="2164890"/>
                  <a:pt x="1663509" y="2153612"/>
                  <a:pt x="1643698" y="2153612"/>
                </a:cubicBezTo>
                <a:close/>
                <a:moveTo>
                  <a:pt x="1129348" y="2153612"/>
                </a:moveTo>
                <a:cubicBezTo>
                  <a:pt x="1104659" y="2153612"/>
                  <a:pt x="1087895" y="2168242"/>
                  <a:pt x="1083323" y="2191102"/>
                </a:cubicBezTo>
                <a:lnTo>
                  <a:pt x="1172934" y="2191102"/>
                </a:lnTo>
                <a:cubicBezTo>
                  <a:pt x="1168362" y="2164890"/>
                  <a:pt x="1149160" y="2153612"/>
                  <a:pt x="1129348" y="2153612"/>
                </a:cubicBezTo>
                <a:close/>
                <a:moveTo>
                  <a:pt x="5677344" y="2127704"/>
                </a:moveTo>
                <a:lnTo>
                  <a:pt x="5710262" y="2127704"/>
                </a:lnTo>
                <a:lnTo>
                  <a:pt x="5710262" y="2280104"/>
                </a:lnTo>
                <a:lnTo>
                  <a:pt x="5677344" y="2280104"/>
                </a:lnTo>
                <a:close/>
                <a:moveTo>
                  <a:pt x="5064696" y="2127704"/>
                </a:moveTo>
                <a:lnTo>
                  <a:pt x="5097614" y="2127704"/>
                </a:lnTo>
                <a:lnTo>
                  <a:pt x="5097614" y="2217925"/>
                </a:lnTo>
                <a:cubicBezTo>
                  <a:pt x="5097614" y="2241090"/>
                  <a:pt x="5111025" y="2253282"/>
                  <a:pt x="5131752" y="2253282"/>
                </a:cubicBezTo>
                <a:cubicBezTo>
                  <a:pt x="5153393" y="2253282"/>
                  <a:pt x="5170461" y="2240480"/>
                  <a:pt x="5170461" y="2209391"/>
                </a:cubicBezTo>
                <a:lnTo>
                  <a:pt x="5170461" y="2127704"/>
                </a:lnTo>
                <a:lnTo>
                  <a:pt x="5203380" y="2127704"/>
                </a:lnTo>
                <a:lnTo>
                  <a:pt x="5203380" y="2280104"/>
                </a:lnTo>
                <a:lnTo>
                  <a:pt x="5170461" y="2280104"/>
                </a:lnTo>
                <a:lnTo>
                  <a:pt x="5170461" y="2260597"/>
                </a:lnTo>
                <a:cubicBezTo>
                  <a:pt x="5160403" y="2276447"/>
                  <a:pt x="5143944" y="2284067"/>
                  <a:pt x="5123217" y="2284067"/>
                </a:cubicBezTo>
                <a:cubicBezTo>
                  <a:pt x="5089080" y="2284067"/>
                  <a:pt x="5064696" y="2260902"/>
                  <a:pt x="5064696" y="2221278"/>
                </a:cubicBezTo>
                <a:close/>
                <a:moveTo>
                  <a:pt x="4673232" y="2127704"/>
                </a:moveTo>
                <a:lnTo>
                  <a:pt x="4709199" y="2127704"/>
                </a:lnTo>
                <a:lnTo>
                  <a:pt x="4717013" y="2238347"/>
                </a:lnTo>
                <a:lnTo>
                  <a:pt x="4793629" y="2127704"/>
                </a:lnTo>
                <a:lnTo>
                  <a:pt x="4828680" y="2127704"/>
                </a:lnTo>
                <a:lnTo>
                  <a:pt x="4716709" y="2284981"/>
                </a:lnTo>
                <a:cubicBezTo>
                  <a:pt x="4689229" y="2323691"/>
                  <a:pt x="4657605" y="2343198"/>
                  <a:pt x="4623278" y="2341064"/>
                </a:cubicBezTo>
                <a:lnTo>
                  <a:pt x="4633741" y="2310279"/>
                </a:lnTo>
                <a:cubicBezTo>
                  <a:pt x="4654662" y="2311499"/>
                  <a:pt x="4669974" y="2300526"/>
                  <a:pt x="4684430" y="2280409"/>
                </a:cubicBezTo>
                <a:lnTo>
                  <a:pt x="4686990" y="2277361"/>
                </a:lnTo>
                <a:close/>
                <a:moveTo>
                  <a:pt x="3848544" y="2127704"/>
                </a:moveTo>
                <a:lnTo>
                  <a:pt x="3881462" y="2127704"/>
                </a:lnTo>
                <a:lnTo>
                  <a:pt x="3881462" y="2280104"/>
                </a:lnTo>
                <a:lnTo>
                  <a:pt x="3848544" y="2280104"/>
                </a:lnTo>
                <a:close/>
                <a:moveTo>
                  <a:pt x="3596703" y="2127704"/>
                </a:moveTo>
                <a:lnTo>
                  <a:pt x="3631450" y="2127704"/>
                </a:lnTo>
                <a:lnTo>
                  <a:pt x="3661015" y="2232860"/>
                </a:lnTo>
                <a:lnTo>
                  <a:pt x="3693019" y="2127704"/>
                </a:lnTo>
                <a:lnTo>
                  <a:pt x="3724414" y="2127704"/>
                </a:lnTo>
                <a:lnTo>
                  <a:pt x="3756113" y="2232860"/>
                </a:lnTo>
                <a:lnTo>
                  <a:pt x="3785984" y="2127704"/>
                </a:lnTo>
                <a:lnTo>
                  <a:pt x="3820731" y="2127704"/>
                </a:lnTo>
                <a:lnTo>
                  <a:pt x="3772877" y="2280104"/>
                </a:lnTo>
                <a:lnTo>
                  <a:pt x="3740568" y="2280104"/>
                </a:lnTo>
                <a:lnTo>
                  <a:pt x="3708869" y="2177386"/>
                </a:lnTo>
                <a:lnTo>
                  <a:pt x="3676865" y="2280104"/>
                </a:lnTo>
                <a:lnTo>
                  <a:pt x="3644556" y="2280104"/>
                </a:lnTo>
                <a:close/>
                <a:moveTo>
                  <a:pt x="3391344" y="2127704"/>
                </a:moveTo>
                <a:lnTo>
                  <a:pt x="3424262" y="2127704"/>
                </a:lnTo>
                <a:lnTo>
                  <a:pt x="3424262" y="2280104"/>
                </a:lnTo>
                <a:lnTo>
                  <a:pt x="3391344" y="2280104"/>
                </a:lnTo>
                <a:close/>
                <a:moveTo>
                  <a:pt x="6148260" y="2123742"/>
                </a:moveTo>
                <a:cubicBezTo>
                  <a:pt x="6173253" y="2123742"/>
                  <a:pt x="6193980" y="2135324"/>
                  <a:pt x="6204648" y="2155441"/>
                </a:cubicBezTo>
                <a:lnTo>
                  <a:pt x="6176911" y="2170986"/>
                </a:lnTo>
                <a:cubicBezTo>
                  <a:pt x="6171425" y="2159099"/>
                  <a:pt x="6160757" y="2153612"/>
                  <a:pt x="6148260" y="2153612"/>
                </a:cubicBezTo>
                <a:cubicBezTo>
                  <a:pt x="6136373" y="2153612"/>
                  <a:pt x="6126009" y="2158794"/>
                  <a:pt x="6126009" y="2169767"/>
                </a:cubicBezTo>
                <a:cubicBezTo>
                  <a:pt x="6126009" y="2197503"/>
                  <a:pt x="6208000" y="2180739"/>
                  <a:pt x="6208000" y="2237127"/>
                </a:cubicBezTo>
                <a:cubicBezTo>
                  <a:pt x="6208000" y="2267607"/>
                  <a:pt x="6181483" y="2284067"/>
                  <a:pt x="6148564" y="2284067"/>
                </a:cubicBezTo>
                <a:cubicBezTo>
                  <a:pt x="6118084" y="2284067"/>
                  <a:pt x="6096139" y="2270350"/>
                  <a:pt x="6086385" y="2248405"/>
                </a:cubicBezTo>
                <a:lnTo>
                  <a:pt x="6114732" y="2231946"/>
                </a:lnTo>
                <a:cubicBezTo>
                  <a:pt x="6119609" y="2245662"/>
                  <a:pt x="6131800" y="2253891"/>
                  <a:pt x="6148564" y="2253891"/>
                </a:cubicBezTo>
                <a:cubicBezTo>
                  <a:pt x="6163195" y="2253891"/>
                  <a:pt x="6174473" y="2249015"/>
                  <a:pt x="6174473" y="2236823"/>
                </a:cubicBezTo>
                <a:cubicBezTo>
                  <a:pt x="6174473" y="2209695"/>
                  <a:pt x="6092481" y="2224935"/>
                  <a:pt x="6092481" y="2170376"/>
                </a:cubicBezTo>
                <a:cubicBezTo>
                  <a:pt x="6092481" y="2141725"/>
                  <a:pt x="6117170" y="2123742"/>
                  <a:pt x="6148260" y="2123742"/>
                </a:cubicBezTo>
                <a:close/>
                <a:moveTo>
                  <a:pt x="6005156" y="2123742"/>
                </a:moveTo>
                <a:cubicBezTo>
                  <a:pt x="6039294" y="2123742"/>
                  <a:pt x="6063678" y="2146907"/>
                  <a:pt x="6063678" y="2186531"/>
                </a:cubicBezTo>
                <a:lnTo>
                  <a:pt x="6063678" y="2280104"/>
                </a:lnTo>
                <a:lnTo>
                  <a:pt x="6030759" y="2280104"/>
                </a:lnTo>
                <a:lnTo>
                  <a:pt x="6030759" y="2189883"/>
                </a:lnTo>
                <a:cubicBezTo>
                  <a:pt x="6030759" y="2166719"/>
                  <a:pt x="6017348" y="2154527"/>
                  <a:pt x="5996621" y="2154527"/>
                </a:cubicBezTo>
                <a:cubicBezTo>
                  <a:pt x="5974981" y="2154527"/>
                  <a:pt x="5957912" y="2167328"/>
                  <a:pt x="5957912" y="2198418"/>
                </a:cubicBezTo>
                <a:lnTo>
                  <a:pt x="5957912" y="2280104"/>
                </a:lnTo>
                <a:lnTo>
                  <a:pt x="5924994" y="2280104"/>
                </a:lnTo>
                <a:lnTo>
                  <a:pt x="5924994" y="2127704"/>
                </a:lnTo>
                <a:lnTo>
                  <a:pt x="5957912" y="2127704"/>
                </a:lnTo>
                <a:lnTo>
                  <a:pt x="5957912" y="2147211"/>
                </a:lnTo>
                <a:cubicBezTo>
                  <a:pt x="5967970" y="2131362"/>
                  <a:pt x="5984430" y="2123742"/>
                  <a:pt x="6005156" y="2123742"/>
                </a:cubicBezTo>
                <a:close/>
                <a:moveTo>
                  <a:pt x="5815952" y="2123742"/>
                </a:moveTo>
                <a:cubicBezTo>
                  <a:pt x="5860757" y="2123742"/>
                  <a:pt x="5896419" y="2158489"/>
                  <a:pt x="5896419" y="2203904"/>
                </a:cubicBezTo>
                <a:cubicBezTo>
                  <a:pt x="5896419" y="2249015"/>
                  <a:pt x="5860757" y="2284067"/>
                  <a:pt x="5815952" y="2284067"/>
                </a:cubicBezTo>
                <a:cubicBezTo>
                  <a:pt x="5771451" y="2284067"/>
                  <a:pt x="5735484" y="2249015"/>
                  <a:pt x="5735484" y="2203904"/>
                </a:cubicBezTo>
                <a:cubicBezTo>
                  <a:pt x="5735484" y="2158489"/>
                  <a:pt x="5771451" y="2123742"/>
                  <a:pt x="5815952" y="2123742"/>
                </a:cubicBezTo>
                <a:close/>
                <a:moveTo>
                  <a:pt x="5471985" y="2123742"/>
                </a:moveTo>
                <a:cubicBezTo>
                  <a:pt x="5496978" y="2123742"/>
                  <a:pt x="5517705" y="2135324"/>
                  <a:pt x="5528373" y="2155441"/>
                </a:cubicBezTo>
                <a:lnTo>
                  <a:pt x="5500636" y="2170986"/>
                </a:lnTo>
                <a:cubicBezTo>
                  <a:pt x="5495150" y="2159099"/>
                  <a:pt x="5484482" y="2153612"/>
                  <a:pt x="5471985" y="2153612"/>
                </a:cubicBezTo>
                <a:cubicBezTo>
                  <a:pt x="5460098" y="2153612"/>
                  <a:pt x="5449734" y="2158794"/>
                  <a:pt x="5449734" y="2169767"/>
                </a:cubicBezTo>
                <a:cubicBezTo>
                  <a:pt x="5449734" y="2197503"/>
                  <a:pt x="5531725" y="2180739"/>
                  <a:pt x="5531725" y="2237127"/>
                </a:cubicBezTo>
                <a:cubicBezTo>
                  <a:pt x="5531725" y="2267607"/>
                  <a:pt x="5505208" y="2284067"/>
                  <a:pt x="5472289" y="2284067"/>
                </a:cubicBezTo>
                <a:cubicBezTo>
                  <a:pt x="5441809" y="2284067"/>
                  <a:pt x="5419864" y="2270350"/>
                  <a:pt x="5410110" y="2248405"/>
                </a:cubicBezTo>
                <a:lnTo>
                  <a:pt x="5438457" y="2231946"/>
                </a:lnTo>
                <a:cubicBezTo>
                  <a:pt x="5443334" y="2245662"/>
                  <a:pt x="5455525" y="2253891"/>
                  <a:pt x="5472289" y="2253891"/>
                </a:cubicBezTo>
                <a:cubicBezTo>
                  <a:pt x="5486920" y="2253891"/>
                  <a:pt x="5498197" y="2249015"/>
                  <a:pt x="5498197" y="2236823"/>
                </a:cubicBezTo>
                <a:cubicBezTo>
                  <a:pt x="5498197" y="2209695"/>
                  <a:pt x="5416206" y="2224935"/>
                  <a:pt x="5416206" y="2170376"/>
                </a:cubicBezTo>
                <a:cubicBezTo>
                  <a:pt x="5416206" y="2141725"/>
                  <a:pt x="5440895" y="2123742"/>
                  <a:pt x="5471985" y="2123742"/>
                </a:cubicBezTo>
                <a:close/>
                <a:moveTo>
                  <a:pt x="5311127" y="2123742"/>
                </a:moveTo>
                <a:cubicBezTo>
                  <a:pt x="5356542" y="2123742"/>
                  <a:pt x="5387631" y="2160318"/>
                  <a:pt x="5387631" y="2204209"/>
                </a:cubicBezTo>
                <a:cubicBezTo>
                  <a:pt x="5387631" y="2208781"/>
                  <a:pt x="5387022" y="2213658"/>
                  <a:pt x="5386412" y="2217925"/>
                </a:cubicBezTo>
                <a:lnTo>
                  <a:pt x="5265102" y="2217925"/>
                </a:lnTo>
                <a:cubicBezTo>
                  <a:pt x="5270283" y="2241699"/>
                  <a:pt x="5289485" y="2253891"/>
                  <a:pt x="5313869" y="2253891"/>
                </a:cubicBezTo>
                <a:cubicBezTo>
                  <a:pt x="5332158" y="2253891"/>
                  <a:pt x="5345874" y="2245662"/>
                  <a:pt x="5353189" y="2234994"/>
                </a:cubicBezTo>
                <a:lnTo>
                  <a:pt x="5380316" y="2250843"/>
                </a:lnTo>
                <a:cubicBezTo>
                  <a:pt x="5366295" y="2271570"/>
                  <a:pt x="5343435" y="2284067"/>
                  <a:pt x="5313565" y="2284067"/>
                </a:cubicBezTo>
                <a:cubicBezTo>
                  <a:pt x="5263273" y="2284067"/>
                  <a:pt x="5230659" y="2249624"/>
                  <a:pt x="5230659" y="2203904"/>
                </a:cubicBezTo>
                <a:cubicBezTo>
                  <a:pt x="5230659" y="2158794"/>
                  <a:pt x="5263273" y="2123742"/>
                  <a:pt x="5311127" y="2123742"/>
                </a:cubicBezTo>
                <a:close/>
                <a:moveTo>
                  <a:pt x="4944604" y="2123742"/>
                </a:moveTo>
                <a:cubicBezTo>
                  <a:pt x="4968379" y="2123742"/>
                  <a:pt x="4986362" y="2133495"/>
                  <a:pt x="4997945" y="2149650"/>
                </a:cubicBezTo>
                <a:lnTo>
                  <a:pt x="4997945" y="2127704"/>
                </a:lnTo>
                <a:lnTo>
                  <a:pt x="5030863" y="2127704"/>
                </a:lnTo>
                <a:lnTo>
                  <a:pt x="5030863" y="2341064"/>
                </a:lnTo>
                <a:lnTo>
                  <a:pt x="4997945" y="2341064"/>
                </a:lnTo>
                <a:lnTo>
                  <a:pt x="4997945" y="2258463"/>
                </a:lnTo>
                <a:cubicBezTo>
                  <a:pt x="4986362" y="2274313"/>
                  <a:pt x="4968379" y="2284067"/>
                  <a:pt x="4944604" y="2284067"/>
                </a:cubicBezTo>
                <a:cubicBezTo>
                  <a:pt x="4903152" y="2284067"/>
                  <a:pt x="4868709" y="2249319"/>
                  <a:pt x="4868709" y="2203904"/>
                </a:cubicBezTo>
                <a:cubicBezTo>
                  <a:pt x="4868709" y="2158794"/>
                  <a:pt x="4903152" y="2123742"/>
                  <a:pt x="4944604" y="2123742"/>
                </a:cubicBezTo>
                <a:close/>
                <a:moveTo>
                  <a:pt x="4600970" y="2123742"/>
                </a:moveTo>
                <a:cubicBezTo>
                  <a:pt x="4635107" y="2123742"/>
                  <a:pt x="4651619" y="2146907"/>
                  <a:pt x="4638153" y="2186531"/>
                </a:cubicBezTo>
                <a:lnTo>
                  <a:pt x="4606353" y="2280104"/>
                </a:lnTo>
                <a:lnTo>
                  <a:pt x="4573434" y="2280104"/>
                </a:lnTo>
                <a:lnTo>
                  <a:pt x="4604095" y="2189883"/>
                </a:lnTo>
                <a:cubicBezTo>
                  <a:pt x="4611968" y="2166719"/>
                  <a:pt x="4602700" y="2154527"/>
                  <a:pt x="4581973" y="2154527"/>
                </a:cubicBezTo>
                <a:cubicBezTo>
                  <a:pt x="4560333" y="2154527"/>
                  <a:pt x="4538913" y="2167328"/>
                  <a:pt x="4528348" y="2198418"/>
                </a:cubicBezTo>
                <a:lnTo>
                  <a:pt x="4500587" y="2280104"/>
                </a:lnTo>
                <a:lnTo>
                  <a:pt x="4467669" y="2280104"/>
                </a:lnTo>
                <a:lnTo>
                  <a:pt x="4519461" y="2127704"/>
                </a:lnTo>
                <a:lnTo>
                  <a:pt x="4552379" y="2127704"/>
                </a:lnTo>
                <a:lnTo>
                  <a:pt x="4545750" y="2147211"/>
                </a:lnTo>
                <a:cubicBezTo>
                  <a:pt x="4561195" y="2131362"/>
                  <a:pt x="4580243" y="2123742"/>
                  <a:pt x="4600970" y="2123742"/>
                </a:cubicBezTo>
                <a:close/>
                <a:moveTo>
                  <a:pt x="4397668" y="2123742"/>
                </a:moveTo>
                <a:cubicBezTo>
                  <a:pt x="4421443" y="2123742"/>
                  <a:pt x="4436111" y="2133495"/>
                  <a:pt x="4442307" y="2149345"/>
                </a:cubicBezTo>
                <a:lnTo>
                  <a:pt x="4449662" y="2127704"/>
                </a:lnTo>
                <a:lnTo>
                  <a:pt x="4482580" y="2127704"/>
                </a:lnTo>
                <a:lnTo>
                  <a:pt x="4430788" y="2280104"/>
                </a:lnTo>
                <a:lnTo>
                  <a:pt x="4397870" y="2280104"/>
                </a:lnTo>
                <a:lnTo>
                  <a:pt x="4405328" y="2258158"/>
                </a:lnTo>
                <a:cubicBezTo>
                  <a:pt x="4388255" y="2274313"/>
                  <a:pt x="4366957" y="2284067"/>
                  <a:pt x="4343183" y="2284067"/>
                </a:cubicBezTo>
                <a:cubicBezTo>
                  <a:pt x="4301730" y="2284067"/>
                  <a:pt x="4279200" y="2249015"/>
                  <a:pt x="4294530" y="2203904"/>
                </a:cubicBezTo>
                <a:cubicBezTo>
                  <a:pt x="4309964" y="2158489"/>
                  <a:pt x="4356215" y="2123742"/>
                  <a:pt x="4397668" y="2123742"/>
                </a:cubicBezTo>
                <a:close/>
                <a:moveTo>
                  <a:pt x="3268204" y="2123742"/>
                </a:moveTo>
                <a:cubicBezTo>
                  <a:pt x="3291979" y="2123742"/>
                  <a:pt x="3309962" y="2133495"/>
                  <a:pt x="3321544" y="2149345"/>
                </a:cubicBezTo>
                <a:lnTo>
                  <a:pt x="3321544" y="2127704"/>
                </a:lnTo>
                <a:lnTo>
                  <a:pt x="3354463" y="2127704"/>
                </a:lnTo>
                <a:lnTo>
                  <a:pt x="3354463" y="2280104"/>
                </a:lnTo>
                <a:lnTo>
                  <a:pt x="3321544" y="2280104"/>
                </a:lnTo>
                <a:lnTo>
                  <a:pt x="3321544" y="2258158"/>
                </a:lnTo>
                <a:cubicBezTo>
                  <a:pt x="3309962" y="2274313"/>
                  <a:pt x="3291979" y="2284067"/>
                  <a:pt x="3268204" y="2284067"/>
                </a:cubicBezTo>
                <a:cubicBezTo>
                  <a:pt x="3226753" y="2284067"/>
                  <a:pt x="3192310" y="2249015"/>
                  <a:pt x="3192310" y="2203904"/>
                </a:cubicBezTo>
                <a:cubicBezTo>
                  <a:pt x="3192310" y="2158489"/>
                  <a:pt x="3226753" y="2123742"/>
                  <a:pt x="3268204" y="2123742"/>
                </a:cubicBezTo>
                <a:close/>
                <a:moveTo>
                  <a:pt x="3020174" y="2123742"/>
                </a:moveTo>
                <a:cubicBezTo>
                  <a:pt x="3039986" y="2123742"/>
                  <a:pt x="3054617" y="2132581"/>
                  <a:pt x="3063456" y="2147821"/>
                </a:cubicBezTo>
                <a:cubicBezTo>
                  <a:pt x="3073514" y="2131971"/>
                  <a:pt x="3089669" y="2123742"/>
                  <a:pt x="3110090" y="2123742"/>
                </a:cubicBezTo>
                <a:cubicBezTo>
                  <a:pt x="3144533" y="2123742"/>
                  <a:pt x="3167697" y="2147516"/>
                  <a:pt x="3167697" y="2185616"/>
                </a:cubicBezTo>
                <a:lnTo>
                  <a:pt x="3167697" y="2280104"/>
                </a:lnTo>
                <a:lnTo>
                  <a:pt x="3134779" y="2280104"/>
                </a:lnTo>
                <a:lnTo>
                  <a:pt x="3134779" y="2187750"/>
                </a:lnTo>
                <a:cubicBezTo>
                  <a:pt x="3134779" y="2166414"/>
                  <a:pt x="3123197" y="2154527"/>
                  <a:pt x="3105213" y="2154527"/>
                </a:cubicBezTo>
                <a:cubicBezTo>
                  <a:pt x="3085706" y="2154527"/>
                  <a:pt x="3071990" y="2167023"/>
                  <a:pt x="3071990" y="2194760"/>
                </a:cubicBezTo>
                <a:lnTo>
                  <a:pt x="3071990" y="2280104"/>
                </a:lnTo>
                <a:lnTo>
                  <a:pt x="3039072" y="2280104"/>
                </a:lnTo>
                <a:lnTo>
                  <a:pt x="3039072" y="2187750"/>
                </a:lnTo>
                <a:cubicBezTo>
                  <a:pt x="3039072" y="2166414"/>
                  <a:pt x="3028404" y="2154527"/>
                  <a:pt x="3010421" y="2154527"/>
                </a:cubicBezTo>
                <a:cubicBezTo>
                  <a:pt x="2991828" y="2154527"/>
                  <a:pt x="2976588" y="2167023"/>
                  <a:pt x="2976588" y="2194760"/>
                </a:cubicBezTo>
                <a:lnTo>
                  <a:pt x="2976588" y="2280104"/>
                </a:lnTo>
                <a:lnTo>
                  <a:pt x="2943669" y="2280104"/>
                </a:lnTo>
                <a:lnTo>
                  <a:pt x="2943669" y="2127704"/>
                </a:lnTo>
                <a:lnTo>
                  <a:pt x="2976588" y="2127704"/>
                </a:lnTo>
                <a:lnTo>
                  <a:pt x="2976588" y="2145992"/>
                </a:lnTo>
                <a:cubicBezTo>
                  <a:pt x="2986342" y="2131057"/>
                  <a:pt x="3001277" y="2123742"/>
                  <a:pt x="3020174" y="2123742"/>
                </a:cubicBezTo>
                <a:close/>
                <a:moveTo>
                  <a:pt x="2834627" y="2123742"/>
                </a:moveTo>
                <a:cubicBezTo>
                  <a:pt x="2880043" y="2123742"/>
                  <a:pt x="2911132" y="2160318"/>
                  <a:pt x="2911132" y="2204209"/>
                </a:cubicBezTo>
                <a:cubicBezTo>
                  <a:pt x="2911132" y="2208781"/>
                  <a:pt x="2910523" y="2213658"/>
                  <a:pt x="2909913" y="2217925"/>
                </a:cubicBezTo>
                <a:lnTo>
                  <a:pt x="2788603" y="2217925"/>
                </a:lnTo>
                <a:cubicBezTo>
                  <a:pt x="2793784" y="2241699"/>
                  <a:pt x="2812986" y="2253891"/>
                  <a:pt x="2837371" y="2253891"/>
                </a:cubicBezTo>
                <a:cubicBezTo>
                  <a:pt x="2855659" y="2253891"/>
                  <a:pt x="2869374" y="2245662"/>
                  <a:pt x="2876690" y="2234994"/>
                </a:cubicBezTo>
                <a:lnTo>
                  <a:pt x="2903817" y="2250843"/>
                </a:lnTo>
                <a:cubicBezTo>
                  <a:pt x="2889796" y="2271570"/>
                  <a:pt x="2866937" y="2284067"/>
                  <a:pt x="2837066" y="2284067"/>
                </a:cubicBezTo>
                <a:cubicBezTo>
                  <a:pt x="2786774" y="2284067"/>
                  <a:pt x="2754160" y="2249624"/>
                  <a:pt x="2754160" y="2203904"/>
                </a:cubicBezTo>
                <a:cubicBezTo>
                  <a:pt x="2754160" y="2158794"/>
                  <a:pt x="2786774" y="2123742"/>
                  <a:pt x="2834627" y="2123742"/>
                </a:cubicBezTo>
                <a:close/>
                <a:moveTo>
                  <a:pt x="2472677" y="2123742"/>
                </a:moveTo>
                <a:cubicBezTo>
                  <a:pt x="2517483" y="2123742"/>
                  <a:pt x="2553144" y="2158489"/>
                  <a:pt x="2553144" y="2203904"/>
                </a:cubicBezTo>
                <a:cubicBezTo>
                  <a:pt x="2553144" y="2249015"/>
                  <a:pt x="2517483" y="2284067"/>
                  <a:pt x="2472677" y="2284067"/>
                </a:cubicBezTo>
                <a:cubicBezTo>
                  <a:pt x="2428176" y="2284067"/>
                  <a:pt x="2392210" y="2249015"/>
                  <a:pt x="2392210" y="2203904"/>
                </a:cubicBezTo>
                <a:cubicBezTo>
                  <a:pt x="2392210" y="2158489"/>
                  <a:pt x="2428176" y="2123742"/>
                  <a:pt x="2472677" y="2123742"/>
                </a:cubicBezTo>
                <a:close/>
                <a:moveTo>
                  <a:pt x="2058530" y="2123742"/>
                </a:moveTo>
                <a:cubicBezTo>
                  <a:pt x="2082305" y="2123742"/>
                  <a:pt x="2100288" y="2133495"/>
                  <a:pt x="2111870" y="2149345"/>
                </a:cubicBezTo>
                <a:lnTo>
                  <a:pt x="2111870" y="2127704"/>
                </a:lnTo>
                <a:lnTo>
                  <a:pt x="2144789" y="2127704"/>
                </a:lnTo>
                <a:lnTo>
                  <a:pt x="2144789" y="2280104"/>
                </a:lnTo>
                <a:lnTo>
                  <a:pt x="2111870" y="2280104"/>
                </a:lnTo>
                <a:lnTo>
                  <a:pt x="2111870" y="2258158"/>
                </a:lnTo>
                <a:cubicBezTo>
                  <a:pt x="2100288" y="2274313"/>
                  <a:pt x="2082305" y="2284067"/>
                  <a:pt x="2058530" y="2284067"/>
                </a:cubicBezTo>
                <a:cubicBezTo>
                  <a:pt x="2017078" y="2284067"/>
                  <a:pt x="1982635" y="2249015"/>
                  <a:pt x="1982635" y="2203904"/>
                </a:cubicBezTo>
                <a:cubicBezTo>
                  <a:pt x="1982635" y="2158489"/>
                  <a:pt x="2017078" y="2123742"/>
                  <a:pt x="2058530" y="2123742"/>
                </a:cubicBezTo>
                <a:close/>
                <a:moveTo>
                  <a:pt x="1901177" y="2123742"/>
                </a:moveTo>
                <a:cubicBezTo>
                  <a:pt x="1931047" y="2123742"/>
                  <a:pt x="1956955" y="2139287"/>
                  <a:pt x="1969147" y="2163061"/>
                </a:cubicBezTo>
                <a:lnTo>
                  <a:pt x="1940802" y="2179520"/>
                </a:lnTo>
                <a:cubicBezTo>
                  <a:pt x="1934096" y="2165195"/>
                  <a:pt x="1919160" y="2156050"/>
                  <a:pt x="1900872" y="2156050"/>
                </a:cubicBezTo>
                <a:cubicBezTo>
                  <a:pt x="1874050" y="2156050"/>
                  <a:pt x="1853629" y="2176472"/>
                  <a:pt x="1853629" y="2203904"/>
                </a:cubicBezTo>
                <a:cubicBezTo>
                  <a:pt x="1853629" y="2231336"/>
                  <a:pt x="1874050" y="2251758"/>
                  <a:pt x="1900872" y="2251758"/>
                </a:cubicBezTo>
                <a:cubicBezTo>
                  <a:pt x="1919160" y="2251758"/>
                  <a:pt x="1934096" y="2242309"/>
                  <a:pt x="1941412" y="2228288"/>
                </a:cubicBezTo>
                <a:lnTo>
                  <a:pt x="1969758" y="2244442"/>
                </a:lnTo>
                <a:cubicBezTo>
                  <a:pt x="1956955" y="2268522"/>
                  <a:pt x="1931047" y="2284067"/>
                  <a:pt x="1901177" y="2284067"/>
                </a:cubicBezTo>
                <a:cubicBezTo>
                  <a:pt x="1855153" y="2284067"/>
                  <a:pt x="1820710" y="2249015"/>
                  <a:pt x="1820710" y="2203904"/>
                </a:cubicBezTo>
                <a:cubicBezTo>
                  <a:pt x="1820710" y="2158489"/>
                  <a:pt x="1855153" y="2123742"/>
                  <a:pt x="1901177" y="2123742"/>
                </a:cubicBezTo>
                <a:close/>
                <a:moveTo>
                  <a:pt x="1644002" y="2123742"/>
                </a:moveTo>
                <a:cubicBezTo>
                  <a:pt x="1689418" y="2123742"/>
                  <a:pt x="1720507" y="2160318"/>
                  <a:pt x="1720507" y="2204209"/>
                </a:cubicBezTo>
                <a:cubicBezTo>
                  <a:pt x="1720507" y="2208781"/>
                  <a:pt x="1719897" y="2213658"/>
                  <a:pt x="1719288" y="2217925"/>
                </a:cubicBezTo>
                <a:lnTo>
                  <a:pt x="1597978" y="2217925"/>
                </a:lnTo>
                <a:cubicBezTo>
                  <a:pt x="1603159" y="2241699"/>
                  <a:pt x="1622362" y="2253891"/>
                  <a:pt x="1646746" y="2253891"/>
                </a:cubicBezTo>
                <a:cubicBezTo>
                  <a:pt x="1665034" y="2253891"/>
                  <a:pt x="1678750" y="2245662"/>
                  <a:pt x="1686064" y="2234994"/>
                </a:cubicBezTo>
                <a:lnTo>
                  <a:pt x="1713192" y="2250843"/>
                </a:lnTo>
                <a:cubicBezTo>
                  <a:pt x="1699171" y="2271570"/>
                  <a:pt x="1676311" y="2284067"/>
                  <a:pt x="1646441" y="2284067"/>
                </a:cubicBezTo>
                <a:cubicBezTo>
                  <a:pt x="1596148" y="2284067"/>
                  <a:pt x="1563535" y="2249624"/>
                  <a:pt x="1563535" y="2203904"/>
                </a:cubicBezTo>
                <a:cubicBezTo>
                  <a:pt x="1563535" y="2158794"/>
                  <a:pt x="1596148" y="2123742"/>
                  <a:pt x="1644002" y="2123742"/>
                </a:cubicBezTo>
                <a:close/>
                <a:moveTo>
                  <a:pt x="1481010" y="2123742"/>
                </a:moveTo>
                <a:cubicBezTo>
                  <a:pt x="1506004" y="2123742"/>
                  <a:pt x="1526730" y="2135324"/>
                  <a:pt x="1537399" y="2155441"/>
                </a:cubicBezTo>
                <a:lnTo>
                  <a:pt x="1509662" y="2170986"/>
                </a:lnTo>
                <a:cubicBezTo>
                  <a:pt x="1504175" y="2159099"/>
                  <a:pt x="1493508" y="2153612"/>
                  <a:pt x="1481010" y="2153612"/>
                </a:cubicBezTo>
                <a:cubicBezTo>
                  <a:pt x="1469124" y="2153612"/>
                  <a:pt x="1458760" y="2158794"/>
                  <a:pt x="1458760" y="2169767"/>
                </a:cubicBezTo>
                <a:cubicBezTo>
                  <a:pt x="1458760" y="2197503"/>
                  <a:pt x="1540752" y="2180739"/>
                  <a:pt x="1540752" y="2237127"/>
                </a:cubicBezTo>
                <a:cubicBezTo>
                  <a:pt x="1540752" y="2267607"/>
                  <a:pt x="1514234" y="2284067"/>
                  <a:pt x="1481316" y="2284067"/>
                </a:cubicBezTo>
                <a:cubicBezTo>
                  <a:pt x="1450835" y="2284067"/>
                  <a:pt x="1428890" y="2270350"/>
                  <a:pt x="1419136" y="2248405"/>
                </a:cubicBezTo>
                <a:lnTo>
                  <a:pt x="1447482" y="2231946"/>
                </a:lnTo>
                <a:cubicBezTo>
                  <a:pt x="1452359" y="2245662"/>
                  <a:pt x="1464552" y="2253891"/>
                  <a:pt x="1481316" y="2253891"/>
                </a:cubicBezTo>
                <a:cubicBezTo>
                  <a:pt x="1495945" y="2253891"/>
                  <a:pt x="1507223" y="2249015"/>
                  <a:pt x="1507223" y="2236823"/>
                </a:cubicBezTo>
                <a:cubicBezTo>
                  <a:pt x="1507223" y="2209695"/>
                  <a:pt x="1425232" y="2224935"/>
                  <a:pt x="1425232" y="2170376"/>
                </a:cubicBezTo>
                <a:cubicBezTo>
                  <a:pt x="1425232" y="2141725"/>
                  <a:pt x="1449921" y="2123742"/>
                  <a:pt x="1481010" y="2123742"/>
                </a:cubicBezTo>
                <a:close/>
                <a:moveTo>
                  <a:pt x="1306055" y="2123742"/>
                </a:moveTo>
                <a:cubicBezTo>
                  <a:pt x="1329829" y="2123742"/>
                  <a:pt x="1347813" y="2133495"/>
                  <a:pt x="1359396" y="2149345"/>
                </a:cubicBezTo>
                <a:lnTo>
                  <a:pt x="1359396" y="2127704"/>
                </a:lnTo>
                <a:lnTo>
                  <a:pt x="1392314" y="2127704"/>
                </a:lnTo>
                <a:lnTo>
                  <a:pt x="1392314" y="2280104"/>
                </a:lnTo>
                <a:lnTo>
                  <a:pt x="1359396" y="2280104"/>
                </a:lnTo>
                <a:lnTo>
                  <a:pt x="1359396" y="2258158"/>
                </a:lnTo>
                <a:cubicBezTo>
                  <a:pt x="1347813" y="2274313"/>
                  <a:pt x="1329829" y="2284067"/>
                  <a:pt x="1306055" y="2284067"/>
                </a:cubicBezTo>
                <a:cubicBezTo>
                  <a:pt x="1264603" y="2284067"/>
                  <a:pt x="1230160" y="2249015"/>
                  <a:pt x="1230160" y="2203904"/>
                </a:cubicBezTo>
                <a:cubicBezTo>
                  <a:pt x="1230160" y="2158489"/>
                  <a:pt x="1264603" y="2123742"/>
                  <a:pt x="1306055" y="2123742"/>
                </a:cubicBezTo>
                <a:close/>
                <a:moveTo>
                  <a:pt x="1129652" y="2123742"/>
                </a:moveTo>
                <a:cubicBezTo>
                  <a:pt x="1175068" y="2123742"/>
                  <a:pt x="1206157" y="2160318"/>
                  <a:pt x="1206157" y="2204209"/>
                </a:cubicBezTo>
                <a:cubicBezTo>
                  <a:pt x="1206157" y="2208781"/>
                  <a:pt x="1205548" y="2213658"/>
                  <a:pt x="1204938" y="2217925"/>
                </a:cubicBezTo>
                <a:lnTo>
                  <a:pt x="1083628" y="2217925"/>
                </a:lnTo>
                <a:cubicBezTo>
                  <a:pt x="1088809" y="2241699"/>
                  <a:pt x="1108012" y="2253891"/>
                  <a:pt x="1132396" y="2253891"/>
                </a:cubicBezTo>
                <a:cubicBezTo>
                  <a:pt x="1150684" y="2253891"/>
                  <a:pt x="1164400" y="2245662"/>
                  <a:pt x="1171715" y="2234994"/>
                </a:cubicBezTo>
                <a:lnTo>
                  <a:pt x="1198842" y="2250843"/>
                </a:lnTo>
                <a:cubicBezTo>
                  <a:pt x="1184821" y="2271570"/>
                  <a:pt x="1161961" y="2284067"/>
                  <a:pt x="1132091" y="2284067"/>
                </a:cubicBezTo>
                <a:cubicBezTo>
                  <a:pt x="1081799" y="2284067"/>
                  <a:pt x="1049185" y="2249624"/>
                  <a:pt x="1049185" y="2203904"/>
                </a:cubicBezTo>
                <a:cubicBezTo>
                  <a:pt x="1049185" y="2158794"/>
                  <a:pt x="1081799" y="2123742"/>
                  <a:pt x="1129652" y="2123742"/>
                </a:cubicBezTo>
                <a:close/>
                <a:moveTo>
                  <a:pt x="847255" y="2099662"/>
                </a:moveTo>
                <a:lnTo>
                  <a:pt x="847255" y="2174034"/>
                </a:lnTo>
                <a:lnTo>
                  <a:pt x="890841" y="2174034"/>
                </a:lnTo>
                <a:cubicBezTo>
                  <a:pt x="911568" y="2174034"/>
                  <a:pt x="926503" y="2158184"/>
                  <a:pt x="926503" y="2136848"/>
                </a:cubicBezTo>
                <a:cubicBezTo>
                  <a:pt x="926503" y="2115207"/>
                  <a:pt x="911568" y="2099662"/>
                  <a:pt x="890841" y="2099662"/>
                </a:cubicBezTo>
                <a:close/>
                <a:moveTo>
                  <a:pt x="5610287" y="2085032"/>
                </a:moveTo>
                <a:lnTo>
                  <a:pt x="5610287" y="2127704"/>
                </a:lnTo>
                <a:lnTo>
                  <a:pt x="5648083" y="2127704"/>
                </a:lnTo>
                <a:lnTo>
                  <a:pt x="5648083" y="2159403"/>
                </a:lnTo>
                <a:lnTo>
                  <a:pt x="5610287" y="2159403"/>
                </a:lnTo>
                <a:lnTo>
                  <a:pt x="5610287" y="2232555"/>
                </a:lnTo>
                <a:cubicBezTo>
                  <a:pt x="5610287" y="2252063"/>
                  <a:pt x="5623090" y="2251758"/>
                  <a:pt x="5648083" y="2250539"/>
                </a:cubicBezTo>
                <a:lnTo>
                  <a:pt x="5648083" y="2280104"/>
                </a:lnTo>
                <a:cubicBezTo>
                  <a:pt x="5597486" y="2286200"/>
                  <a:pt x="5577369" y="2272179"/>
                  <a:pt x="5577369" y="2232555"/>
                </a:cubicBezTo>
                <a:lnTo>
                  <a:pt x="5577369" y="2159403"/>
                </a:lnTo>
                <a:lnTo>
                  <a:pt x="5549328" y="2159403"/>
                </a:lnTo>
                <a:lnTo>
                  <a:pt x="5549328" y="2127704"/>
                </a:lnTo>
                <a:lnTo>
                  <a:pt x="5577369" y="2127704"/>
                </a:lnTo>
                <a:lnTo>
                  <a:pt x="5577369" y="2094786"/>
                </a:lnTo>
                <a:close/>
                <a:moveTo>
                  <a:pt x="3962463" y="2085032"/>
                </a:moveTo>
                <a:lnTo>
                  <a:pt x="3962463" y="2127704"/>
                </a:lnTo>
                <a:lnTo>
                  <a:pt x="4000258" y="2127704"/>
                </a:lnTo>
                <a:lnTo>
                  <a:pt x="4000258" y="2159403"/>
                </a:lnTo>
                <a:lnTo>
                  <a:pt x="3962463" y="2159403"/>
                </a:lnTo>
                <a:lnTo>
                  <a:pt x="3962463" y="2232555"/>
                </a:lnTo>
                <a:cubicBezTo>
                  <a:pt x="3962463" y="2252063"/>
                  <a:pt x="3975264" y="2251758"/>
                  <a:pt x="4000258" y="2250539"/>
                </a:cubicBezTo>
                <a:lnTo>
                  <a:pt x="4000258" y="2280104"/>
                </a:lnTo>
                <a:cubicBezTo>
                  <a:pt x="3949661" y="2286200"/>
                  <a:pt x="3929544" y="2272179"/>
                  <a:pt x="3929544" y="2232555"/>
                </a:cubicBezTo>
                <a:lnTo>
                  <a:pt x="3929544" y="2159403"/>
                </a:lnTo>
                <a:lnTo>
                  <a:pt x="3901503" y="2159403"/>
                </a:lnTo>
                <a:lnTo>
                  <a:pt x="3901503" y="2127704"/>
                </a:lnTo>
                <a:lnTo>
                  <a:pt x="3929544" y="2127704"/>
                </a:lnTo>
                <a:lnTo>
                  <a:pt x="3929544" y="2094786"/>
                </a:lnTo>
                <a:close/>
                <a:moveTo>
                  <a:pt x="4029519" y="2066744"/>
                </a:moveTo>
                <a:lnTo>
                  <a:pt x="4062437" y="2066744"/>
                </a:lnTo>
                <a:lnTo>
                  <a:pt x="4062437" y="2147211"/>
                </a:lnTo>
                <a:cubicBezTo>
                  <a:pt x="4072495" y="2131362"/>
                  <a:pt x="4088955" y="2123742"/>
                  <a:pt x="4109681" y="2123742"/>
                </a:cubicBezTo>
                <a:cubicBezTo>
                  <a:pt x="4143819" y="2123742"/>
                  <a:pt x="4168203" y="2146907"/>
                  <a:pt x="4168203" y="2186531"/>
                </a:cubicBezTo>
                <a:lnTo>
                  <a:pt x="4168203" y="2280104"/>
                </a:lnTo>
                <a:lnTo>
                  <a:pt x="4135284" y="2280104"/>
                </a:lnTo>
                <a:lnTo>
                  <a:pt x="4135284" y="2189883"/>
                </a:lnTo>
                <a:cubicBezTo>
                  <a:pt x="4135284" y="2166719"/>
                  <a:pt x="4121873" y="2154527"/>
                  <a:pt x="4101147" y="2154527"/>
                </a:cubicBezTo>
                <a:cubicBezTo>
                  <a:pt x="4079506" y="2154527"/>
                  <a:pt x="4062437" y="2167328"/>
                  <a:pt x="4062437" y="2198418"/>
                </a:cubicBezTo>
                <a:lnTo>
                  <a:pt x="4062437" y="2280104"/>
                </a:lnTo>
                <a:lnTo>
                  <a:pt x="4029519" y="2280104"/>
                </a:lnTo>
                <a:close/>
                <a:moveTo>
                  <a:pt x="812203" y="2066744"/>
                </a:moveTo>
                <a:lnTo>
                  <a:pt x="890841" y="2066744"/>
                </a:lnTo>
                <a:cubicBezTo>
                  <a:pt x="931075" y="2066744"/>
                  <a:pt x="961555" y="2097224"/>
                  <a:pt x="961555" y="2136848"/>
                </a:cubicBezTo>
                <a:cubicBezTo>
                  <a:pt x="961555" y="2176167"/>
                  <a:pt x="931075" y="2206952"/>
                  <a:pt x="890841" y="2206952"/>
                </a:cubicBezTo>
                <a:lnTo>
                  <a:pt x="847255" y="2206952"/>
                </a:lnTo>
                <a:lnTo>
                  <a:pt x="847255" y="2280104"/>
                </a:lnTo>
                <a:lnTo>
                  <a:pt x="812203" y="2280104"/>
                </a:lnTo>
                <a:close/>
                <a:moveTo>
                  <a:pt x="5693803" y="2062782"/>
                </a:moveTo>
                <a:cubicBezTo>
                  <a:pt x="5705385" y="2062782"/>
                  <a:pt x="5714834" y="2072230"/>
                  <a:pt x="5714834" y="2083813"/>
                </a:cubicBezTo>
                <a:cubicBezTo>
                  <a:pt x="5714834" y="2095091"/>
                  <a:pt x="5705385" y="2104844"/>
                  <a:pt x="5693803" y="2104844"/>
                </a:cubicBezTo>
                <a:cubicBezTo>
                  <a:pt x="5682220" y="2104844"/>
                  <a:pt x="5672771" y="2095091"/>
                  <a:pt x="5672771" y="2083813"/>
                </a:cubicBezTo>
                <a:cubicBezTo>
                  <a:pt x="5672771" y="2072230"/>
                  <a:pt x="5682220" y="2062782"/>
                  <a:pt x="5693803" y="2062782"/>
                </a:cubicBezTo>
                <a:close/>
                <a:moveTo>
                  <a:pt x="3865003" y="2062782"/>
                </a:moveTo>
                <a:cubicBezTo>
                  <a:pt x="3876585" y="2062782"/>
                  <a:pt x="3886034" y="2072230"/>
                  <a:pt x="3886034" y="2083813"/>
                </a:cubicBezTo>
                <a:cubicBezTo>
                  <a:pt x="3886034" y="2095091"/>
                  <a:pt x="3876585" y="2104844"/>
                  <a:pt x="3865003" y="2104844"/>
                </a:cubicBezTo>
                <a:cubicBezTo>
                  <a:pt x="3853420" y="2104844"/>
                  <a:pt x="3843972" y="2095091"/>
                  <a:pt x="3843972" y="2083813"/>
                </a:cubicBezTo>
                <a:cubicBezTo>
                  <a:pt x="3843972" y="2072230"/>
                  <a:pt x="3853420" y="2062782"/>
                  <a:pt x="3865003" y="2062782"/>
                </a:cubicBezTo>
                <a:close/>
                <a:moveTo>
                  <a:pt x="3407803" y="2062782"/>
                </a:moveTo>
                <a:cubicBezTo>
                  <a:pt x="3419385" y="2062782"/>
                  <a:pt x="3428834" y="2072230"/>
                  <a:pt x="3428834" y="2083813"/>
                </a:cubicBezTo>
                <a:cubicBezTo>
                  <a:pt x="3428834" y="2095091"/>
                  <a:pt x="3419385" y="2104844"/>
                  <a:pt x="3407803" y="2104844"/>
                </a:cubicBezTo>
                <a:cubicBezTo>
                  <a:pt x="3396220" y="2104844"/>
                  <a:pt x="3386772" y="2095091"/>
                  <a:pt x="3386772" y="2083813"/>
                </a:cubicBezTo>
                <a:cubicBezTo>
                  <a:pt x="3386772" y="2072230"/>
                  <a:pt x="3396220" y="2062782"/>
                  <a:pt x="3407803" y="2062782"/>
                </a:cubicBezTo>
                <a:close/>
                <a:moveTo>
                  <a:pt x="2661577" y="2062782"/>
                </a:moveTo>
                <a:lnTo>
                  <a:pt x="2661577" y="2094481"/>
                </a:lnTo>
                <a:cubicBezTo>
                  <a:pt x="2638412" y="2092347"/>
                  <a:pt x="2625611" y="2101187"/>
                  <a:pt x="2625611" y="2124656"/>
                </a:cubicBezTo>
                <a:lnTo>
                  <a:pt x="2625611" y="2127704"/>
                </a:lnTo>
                <a:lnTo>
                  <a:pt x="2661577" y="2127704"/>
                </a:lnTo>
                <a:lnTo>
                  <a:pt x="2661577" y="2159403"/>
                </a:lnTo>
                <a:lnTo>
                  <a:pt x="2625611" y="2159403"/>
                </a:lnTo>
                <a:lnTo>
                  <a:pt x="2625611" y="2280104"/>
                </a:lnTo>
                <a:lnTo>
                  <a:pt x="2592693" y="2280104"/>
                </a:lnTo>
                <a:lnTo>
                  <a:pt x="2592693" y="2159403"/>
                </a:lnTo>
                <a:lnTo>
                  <a:pt x="2569527" y="2159403"/>
                </a:lnTo>
                <a:lnTo>
                  <a:pt x="2569527" y="2127704"/>
                </a:lnTo>
                <a:lnTo>
                  <a:pt x="2592693" y="2127704"/>
                </a:lnTo>
                <a:lnTo>
                  <a:pt x="2592693" y="2124656"/>
                </a:lnTo>
                <a:cubicBezTo>
                  <a:pt x="2592693" y="2083508"/>
                  <a:pt x="2615857" y="2059734"/>
                  <a:pt x="2661577" y="2062782"/>
                </a:cubicBezTo>
                <a:close/>
                <a:moveTo>
                  <a:pt x="3458019" y="2057600"/>
                </a:moveTo>
                <a:lnTo>
                  <a:pt x="3490937" y="2057600"/>
                </a:lnTo>
                <a:lnTo>
                  <a:pt x="3490937" y="2280104"/>
                </a:lnTo>
                <a:lnTo>
                  <a:pt x="3458019" y="2280104"/>
                </a:lnTo>
                <a:close/>
                <a:moveTo>
                  <a:pt x="2248345" y="2057600"/>
                </a:moveTo>
                <a:lnTo>
                  <a:pt x="2281263" y="2057600"/>
                </a:lnTo>
                <a:lnTo>
                  <a:pt x="2281263" y="2280104"/>
                </a:lnTo>
                <a:lnTo>
                  <a:pt x="2248345" y="2280104"/>
                </a:lnTo>
                <a:close/>
                <a:moveTo>
                  <a:pt x="2181669" y="2057600"/>
                </a:moveTo>
                <a:lnTo>
                  <a:pt x="2214588" y="2057600"/>
                </a:lnTo>
                <a:lnTo>
                  <a:pt x="2214588" y="2280104"/>
                </a:lnTo>
                <a:lnTo>
                  <a:pt x="2181669" y="2280104"/>
                </a:lnTo>
                <a:close/>
                <a:moveTo>
                  <a:pt x="991045" y="2057600"/>
                </a:moveTo>
                <a:lnTo>
                  <a:pt x="1023963" y="2057600"/>
                </a:lnTo>
                <a:lnTo>
                  <a:pt x="1023963" y="2280104"/>
                </a:lnTo>
                <a:lnTo>
                  <a:pt x="991045" y="2280104"/>
                </a:lnTo>
                <a:close/>
                <a:moveTo>
                  <a:pt x="8211756" y="1876092"/>
                </a:moveTo>
                <a:cubicBezTo>
                  <a:pt x="8224252" y="1876092"/>
                  <a:pt x="8234616" y="1886150"/>
                  <a:pt x="8234616" y="1898952"/>
                </a:cubicBezTo>
                <a:cubicBezTo>
                  <a:pt x="8234616" y="1911449"/>
                  <a:pt x="8224252" y="1921812"/>
                  <a:pt x="8211756" y="1921812"/>
                </a:cubicBezTo>
                <a:cubicBezTo>
                  <a:pt x="8198954" y="1921812"/>
                  <a:pt x="8188896" y="1911449"/>
                  <a:pt x="8188896" y="1898952"/>
                </a:cubicBezTo>
                <a:cubicBezTo>
                  <a:pt x="8188896" y="1886150"/>
                  <a:pt x="8198954" y="1876092"/>
                  <a:pt x="8211756" y="1876092"/>
                </a:cubicBezTo>
                <a:close/>
                <a:moveTo>
                  <a:pt x="5098452" y="1809645"/>
                </a:moveTo>
                <a:lnTo>
                  <a:pt x="5253900" y="1809645"/>
                </a:lnTo>
                <a:lnTo>
                  <a:pt x="5253900" y="1841345"/>
                </a:lnTo>
                <a:lnTo>
                  <a:pt x="5098452" y="1841345"/>
                </a:lnTo>
                <a:close/>
                <a:moveTo>
                  <a:pt x="7311377" y="1793796"/>
                </a:moveTo>
                <a:cubicBezTo>
                  <a:pt x="7284554" y="1793796"/>
                  <a:pt x="7263828" y="1814217"/>
                  <a:pt x="7263828" y="1841954"/>
                </a:cubicBezTo>
                <a:cubicBezTo>
                  <a:pt x="7263828" y="1869691"/>
                  <a:pt x="7284554" y="1890112"/>
                  <a:pt x="7311377" y="1890112"/>
                </a:cubicBezTo>
                <a:cubicBezTo>
                  <a:pt x="7338199" y="1890112"/>
                  <a:pt x="7358925" y="1869691"/>
                  <a:pt x="7358925" y="1841954"/>
                </a:cubicBezTo>
                <a:cubicBezTo>
                  <a:pt x="7358925" y="1814217"/>
                  <a:pt x="7338199" y="1793796"/>
                  <a:pt x="7311377" y="1793796"/>
                </a:cubicBezTo>
                <a:close/>
                <a:moveTo>
                  <a:pt x="2148828" y="1793796"/>
                </a:moveTo>
                <a:cubicBezTo>
                  <a:pt x="2122005" y="1793796"/>
                  <a:pt x="2101279" y="1814217"/>
                  <a:pt x="2101279" y="1841954"/>
                </a:cubicBezTo>
                <a:cubicBezTo>
                  <a:pt x="2101279" y="1869691"/>
                  <a:pt x="2122005" y="1890112"/>
                  <a:pt x="2148828" y="1890112"/>
                </a:cubicBezTo>
                <a:cubicBezTo>
                  <a:pt x="2175650" y="1890112"/>
                  <a:pt x="2196376" y="1869691"/>
                  <a:pt x="2196376" y="1841954"/>
                </a:cubicBezTo>
                <a:cubicBezTo>
                  <a:pt x="2196376" y="1814217"/>
                  <a:pt x="2175650" y="1793796"/>
                  <a:pt x="2148828" y="1793796"/>
                </a:cubicBezTo>
                <a:close/>
                <a:moveTo>
                  <a:pt x="5930861" y="1793186"/>
                </a:moveTo>
                <a:cubicBezTo>
                  <a:pt x="5903429" y="1793186"/>
                  <a:pt x="5882703" y="1813608"/>
                  <a:pt x="5882703" y="1841954"/>
                </a:cubicBezTo>
                <a:cubicBezTo>
                  <a:pt x="5882703" y="1870300"/>
                  <a:pt x="5903429" y="1890722"/>
                  <a:pt x="5930861" y="1890722"/>
                </a:cubicBezTo>
                <a:cubicBezTo>
                  <a:pt x="5958293" y="1890722"/>
                  <a:pt x="5979020" y="1870300"/>
                  <a:pt x="5979020" y="1841954"/>
                </a:cubicBezTo>
                <a:cubicBezTo>
                  <a:pt x="5979020" y="1813608"/>
                  <a:pt x="5958293" y="1793186"/>
                  <a:pt x="5930861" y="1793186"/>
                </a:cubicBezTo>
                <a:close/>
                <a:moveTo>
                  <a:pt x="3511511" y="1793186"/>
                </a:moveTo>
                <a:cubicBezTo>
                  <a:pt x="3484079" y="1793186"/>
                  <a:pt x="3463353" y="1813608"/>
                  <a:pt x="3463353" y="1841954"/>
                </a:cubicBezTo>
                <a:cubicBezTo>
                  <a:pt x="3463353" y="1870300"/>
                  <a:pt x="3484079" y="1890722"/>
                  <a:pt x="3511511" y="1890722"/>
                </a:cubicBezTo>
                <a:cubicBezTo>
                  <a:pt x="3538943" y="1890722"/>
                  <a:pt x="3559669" y="1870300"/>
                  <a:pt x="3559669" y="1841954"/>
                </a:cubicBezTo>
                <a:cubicBezTo>
                  <a:pt x="3559669" y="1813608"/>
                  <a:pt x="3538943" y="1793186"/>
                  <a:pt x="3511511" y="1793186"/>
                </a:cubicBezTo>
                <a:close/>
                <a:moveTo>
                  <a:pt x="2959063" y="1793186"/>
                </a:moveTo>
                <a:cubicBezTo>
                  <a:pt x="2931630" y="1793186"/>
                  <a:pt x="2910904" y="1813608"/>
                  <a:pt x="2910904" y="1841954"/>
                </a:cubicBezTo>
                <a:cubicBezTo>
                  <a:pt x="2910904" y="1870300"/>
                  <a:pt x="2931630" y="1890722"/>
                  <a:pt x="2959063" y="1890722"/>
                </a:cubicBezTo>
                <a:cubicBezTo>
                  <a:pt x="2986494" y="1890722"/>
                  <a:pt x="3007221" y="1870300"/>
                  <a:pt x="3007221" y="1841954"/>
                </a:cubicBezTo>
                <a:cubicBezTo>
                  <a:pt x="3007221" y="1813608"/>
                  <a:pt x="2986494" y="1793186"/>
                  <a:pt x="2959063" y="1793186"/>
                </a:cubicBezTo>
                <a:close/>
                <a:moveTo>
                  <a:pt x="6939597" y="1791662"/>
                </a:moveTo>
                <a:cubicBezTo>
                  <a:pt x="6914908" y="1791662"/>
                  <a:pt x="6898144" y="1806293"/>
                  <a:pt x="6893572" y="1829153"/>
                </a:cubicBezTo>
                <a:lnTo>
                  <a:pt x="6983183" y="1829153"/>
                </a:lnTo>
                <a:cubicBezTo>
                  <a:pt x="6978611" y="1802940"/>
                  <a:pt x="6959409" y="1791662"/>
                  <a:pt x="6939597" y="1791662"/>
                </a:cubicBezTo>
                <a:close/>
                <a:moveTo>
                  <a:pt x="6653847" y="1791662"/>
                </a:moveTo>
                <a:cubicBezTo>
                  <a:pt x="6629158" y="1791662"/>
                  <a:pt x="6612394" y="1806293"/>
                  <a:pt x="6607822" y="1829153"/>
                </a:cubicBezTo>
                <a:lnTo>
                  <a:pt x="6697433" y="1829153"/>
                </a:lnTo>
                <a:cubicBezTo>
                  <a:pt x="6692861" y="1802940"/>
                  <a:pt x="6673659" y="1791662"/>
                  <a:pt x="6653847" y="1791662"/>
                </a:cubicBezTo>
                <a:close/>
                <a:moveTo>
                  <a:pt x="6225221" y="1791662"/>
                </a:moveTo>
                <a:cubicBezTo>
                  <a:pt x="6200533" y="1791662"/>
                  <a:pt x="6183769" y="1806293"/>
                  <a:pt x="6179197" y="1829153"/>
                </a:cubicBezTo>
                <a:lnTo>
                  <a:pt x="6268808" y="1829153"/>
                </a:lnTo>
                <a:cubicBezTo>
                  <a:pt x="6264236" y="1802940"/>
                  <a:pt x="6245034" y="1791662"/>
                  <a:pt x="6225221" y="1791662"/>
                </a:cubicBezTo>
                <a:close/>
                <a:moveTo>
                  <a:pt x="5682297" y="1791662"/>
                </a:moveTo>
                <a:cubicBezTo>
                  <a:pt x="5657608" y="1791662"/>
                  <a:pt x="5640844" y="1806293"/>
                  <a:pt x="5636272" y="1829153"/>
                </a:cubicBezTo>
                <a:lnTo>
                  <a:pt x="5725883" y="1829153"/>
                </a:lnTo>
                <a:cubicBezTo>
                  <a:pt x="5721311" y="1802940"/>
                  <a:pt x="5702109" y="1791662"/>
                  <a:pt x="5682297" y="1791662"/>
                </a:cubicBezTo>
                <a:close/>
                <a:moveTo>
                  <a:pt x="4910772" y="1791662"/>
                </a:moveTo>
                <a:cubicBezTo>
                  <a:pt x="4886083" y="1791662"/>
                  <a:pt x="4869319" y="1806293"/>
                  <a:pt x="4864747" y="1829153"/>
                </a:cubicBezTo>
                <a:lnTo>
                  <a:pt x="4954358" y="1829153"/>
                </a:lnTo>
                <a:cubicBezTo>
                  <a:pt x="4949786" y="1802940"/>
                  <a:pt x="4930584" y="1791662"/>
                  <a:pt x="4910772" y="1791662"/>
                </a:cubicBezTo>
                <a:close/>
                <a:moveTo>
                  <a:pt x="4205922" y="1791662"/>
                </a:moveTo>
                <a:cubicBezTo>
                  <a:pt x="4181233" y="1791662"/>
                  <a:pt x="4164469" y="1806293"/>
                  <a:pt x="4159897" y="1829153"/>
                </a:cubicBezTo>
                <a:lnTo>
                  <a:pt x="4249508" y="1829153"/>
                </a:lnTo>
                <a:cubicBezTo>
                  <a:pt x="4244936" y="1802940"/>
                  <a:pt x="4225734" y="1791662"/>
                  <a:pt x="4205922" y="1791662"/>
                </a:cubicBezTo>
                <a:close/>
                <a:moveTo>
                  <a:pt x="3253422" y="1791662"/>
                </a:moveTo>
                <a:cubicBezTo>
                  <a:pt x="3228734" y="1791662"/>
                  <a:pt x="3211970" y="1806293"/>
                  <a:pt x="3207398" y="1829153"/>
                </a:cubicBezTo>
                <a:lnTo>
                  <a:pt x="3297008" y="1829153"/>
                </a:lnTo>
                <a:cubicBezTo>
                  <a:pt x="3292436" y="1802940"/>
                  <a:pt x="3273233" y="1791662"/>
                  <a:pt x="3253422" y="1791662"/>
                </a:cubicBezTo>
                <a:close/>
                <a:moveTo>
                  <a:pt x="1672273" y="1791662"/>
                </a:moveTo>
                <a:cubicBezTo>
                  <a:pt x="1647584" y="1791662"/>
                  <a:pt x="1630820" y="1806293"/>
                  <a:pt x="1626248" y="1829153"/>
                </a:cubicBezTo>
                <a:lnTo>
                  <a:pt x="1715859" y="1829153"/>
                </a:lnTo>
                <a:cubicBezTo>
                  <a:pt x="1711287" y="1802940"/>
                  <a:pt x="1692085" y="1791662"/>
                  <a:pt x="1672273" y="1791662"/>
                </a:cubicBezTo>
                <a:close/>
                <a:moveTo>
                  <a:pt x="492318" y="1773642"/>
                </a:moveTo>
                <a:cubicBezTo>
                  <a:pt x="502736" y="1773642"/>
                  <a:pt x="511641" y="1777313"/>
                  <a:pt x="519033" y="1784655"/>
                </a:cubicBezTo>
                <a:cubicBezTo>
                  <a:pt x="526425" y="1791998"/>
                  <a:pt x="530121" y="1800878"/>
                  <a:pt x="530121" y="1811296"/>
                </a:cubicBezTo>
                <a:cubicBezTo>
                  <a:pt x="530121" y="1821714"/>
                  <a:pt x="526425" y="1830619"/>
                  <a:pt x="519033" y="1838010"/>
                </a:cubicBezTo>
                <a:cubicBezTo>
                  <a:pt x="511641" y="1845402"/>
                  <a:pt x="502736" y="1849098"/>
                  <a:pt x="492318" y="1849098"/>
                </a:cubicBezTo>
                <a:cubicBezTo>
                  <a:pt x="482000" y="1849098"/>
                  <a:pt x="473144" y="1845402"/>
                  <a:pt x="465752" y="1838010"/>
                </a:cubicBezTo>
                <a:cubicBezTo>
                  <a:pt x="458361" y="1830619"/>
                  <a:pt x="454665" y="1821714"/>
                  <a:pt x="454665" y="1811296"/>
                </a:cubicBezTo>
                <a:cubicBezTo>
                  <a:pt x="454665" y="1800878"/>
                  <a:pt x="458361" y="1791998"/>
                  <a:pt x="465752" y="1784655"/>
                </a:cubicBezTo>
                <a:cubicBezTo>
                  <a:pt x="473144" y="1777313"/>
                  <a:pt x="482000" y="1773642"/>
                  <a:pt x="492318" y="1773642"/>
                </a:cubicBezTo>
                <a:close/>
                <a:moveTo>
                  <a:pt x="5358828" y="1765754"/>
                </a:moveTo>
                <a:lnTo>
                  <a:pt x="5393575" y="1765754"/>
                </a:lnTo>
                <a:lnTo>
                  <a:pt x="5423141" y="1870910"/>
                </a:lnTo>
                <a:lnTo>
                  <a:pt x="5455145" y="1765754"/>
                </a:lnTo>
                <a:lnTo>
                  <a:pt x="5486539" y="1765754"/>
                </a:lnTo>
                <a:lnTo>
                  <a:pt x="5518238" y="1870910"/>
                </a:lnTo>
                <a:lnTo>
                  <a:pt x="5548109" y="1765754"/>
                </a:lnTo>
                <a:lnTo>
                  <a:pt x="5582856" y="1765754"/>
                </a:lnTo>
                <a:lnTo>
                  <a:pt x="5535002" y="1918154"/>
                </a:lnTo>
                <a:lnTo>
                  <a:pt x="5502693" y="1918154"/>
                </a:lnTo>
                <a:lnTo>
                  <a:pt x="5470994" y="1815437"/>
                </a:lnTo>
                <a:lnTo>
                  <a:pt x="5438990" y="1918154"/>
                </a:lnTo>
                <a:lnTo>
                  <a:pt x="5406681" y="1918154"/>
                </a:lnTo>
                <a:close/>
                <a:moveTo>
                  <a:pt x="4515294" y="1765754"/>
                </a:moveTo>
                <a:lnTo>
                  <a:pt x="4548212" y="1765754"/>
                </a:lnTo>
                <a:lnTo>
                  <a:pt x="4548212" y="1918154"/>
                </a:lnTo>
                <a:lnTo>
                  <a:pt x="4515294" y="1918154"/>
                </a:lnTo>
                <a:close/>
                <a:moveTo>
                  <a:pt x="2254822" y="1765754"/>
                </a:moveTo>
                <a:lnTo>
                  <a:pt x="2287740" y="1765754"/>
                </a:lnTo>
                <a:lnTo>
                  <a:pt x="2287740" y="1855975"/>
                </a:lnTo>
                <a:cubicBezTo>
                  <a:pt x="2287740" y="1879140"/>
                  <a:pt x="2301152" y="1891332"/>
                  <a:pt x="2321878" y="1891332"/>
                </a:cubicBezTo>
                <a:cubicBezTo>
                  <a:pt x="2343519" y="1891332"/>
                  <a:pt x="2360587" y="1878530"/>
                  <a:pt x="2360587" y="1847441"/>
                </a:cubicBezTo>
                <a:lnTo>
                  <a:pt x="2360587" y="1765754"/>
                </a:lnTo>
                <a:lnTo>
                  <a:pt x="2393506" y="1765754"/>
                </a:lnTo>
                <a:lnTo>
                  <a:pt x="2393506" y="1918154"/>
                </a:lnTo>
                <a:lnTo>
                  <a:pt x="2360587" y="1918154"/>
                </a:lnTo>
                <a:lnTo>
                  <a:pt x="2360587" y="1898647"/>
                </a:lnTo>
                <a:cubicBezTo>
                  <a:pt x="2350529" y="1914496"/>
                  <a:pt x="2334070" y="1922117"/>
                  <a:pt x="2313343" y="1922117"/>
                </a:cubicBezTo>
                <a:cubicBezTo>
                  <a:pt x="2279206" y="1922117"/>
                  <a:pt x="2254822" y="1898952"/>
                  <a:pt x="2254822" y="1859328"/>
                </a:cubicBezTo>
                <a:close/>
                <a:moveTo>
                  <a:pt x="1372045" y="1765754"/>
                </a:moveTo>
                <a:lnTo>
                  <a:pt x="1404963" y="1765754"/>
                </a:lnTo>
                <a:lnTo>
                  <a:pt x="1404963" y="1918154"/>
                </a:lnTo>
                <a:lnTo>
                  <a:pt x="1372045" y="1918154"/>
                </a:lnTo>
                <a:close/>
                <a:moveTo>
                  <a:pt x="6843051" y="1763011"/>
                </a:moveTo>
                <a:lnTo>
                  <a:pt x="6843051" y="1798673"/>
                </a:lnTo>
                <a:cubicBezTo>
                  <a:pt x="6821411" y="1797149"/>
                  <a:pt x="6796112" y="1807207"/>
                  <a:pt x="6796112" y="1841345"/>
                </a:cubicBezTo>
                <a:lnTo>
                  <a:pt x="6796112" y="1918154"/>
                </a:lnTo>
                <a:lnTo>
                  <a:pt x="6763194" y="1918154"/>
                </a:lnTo>
                <a:lnTo>
                  <a:pt x="6763194" y="1765754"/>
                </a:lnTo>
                <a:lnTo>
                  <a:pt x="6796112" y="1765754"/>
                </a:lnTo>
                <a:lnTo>
                  <a:pt x="6796112" y="1791357"/>
                </a:lnTo>
                <a:cubicBezTo>
                  <a:pt x="6805256" y="1770631"/>
                  <a:pt x="6823849" y="1763011"/>
                  <a:pt x="6843051" y="1763011"/>
                </a:cubicBezTo>
                <a:close/>
                <a:moveTo>
                  <a:pt x="6128676" y="1763011"/>
                </a:moveTo>
                <a:lnTo>
                  <a:pt x="6128676" y="1798673"/>
                </a:lnTo>
                <a:cubicBezTo>
                  <a:pt x="6107036" y="1797149"/>
                  <a:pt x="6081737" y="1807207"/>
                  <a:pt x="6081737" y="1841345"/>
                </a:cubicBezTo>
                <a:lnTo>
                  <a:pt x="6081737" y="1918154"/>
                </a:lnTo>
                <a:lnTo>
                  <a:pt x="6048819" y="1918154"/>
                </a:lnTo>
                <a:lnTo>
                  <a:pt x="6048819" y="1765754"/>
                </a:lnTo>
                <a:lnTo>
                  <a:pt x="6081737" y="1765754"/>
                </a:lnTo>
                <a:lnTo>
                  <a:pt x="6081737" y="1791357"/>
                </a:lnTo>
                <a:cubicBezTo>
                  <a:pt x="6090881" y="1770631"/>
                  <a:pt x="6109474" y="1763011"/>
                  <a:pt x="6128676" y="1763011"/>
                </a:cubicBezTo>
                <a:close/>
                <a:moveTo>
                  <a:pt x="3156878" y="1763011"/>
                </a:moveTo>
                <a:lnTo>
                  <a:pt x="3156878" y="1798673"/>
                </a:lnTo>
                <a:cubicBezTo>
                  <a:pt x="3135237" y="1797149"/>
                  <a:pt x="3109938" y="1807207"/>
                  <a:pt x="3109938" y="1841345"/>
                </a:cubicBezTo>
                <a:lnTo>
                  <a:pt x="3109938" y="1918154"/>
                </a:lnTo>
                <a:lnTo>
                  <a:pt x="3077020" y="1918154"/>
                </a:lnTo>
                <a:lnTo>
                  <a:pt x="3077020" y="1765754"/>
                </a:lnTo>
                <a:lnTo>
                  <a:pt x="3109938" y="1765754"/>
                </a:lnTo>
                <a:lnTo>
                  <a:pt x="3109938" y="1791357"/>
                </a:lnTo>
                <a:cubicBezTo>
                  <a:pt x="3119082" y="1770631"/>
                  <a:pt x="3137675" y="1763011"/>
                  <a:pt x="3156878" y="1763011"/>
                </a:cubicBezTo>
                <a:close/>
                <a:moveTo>
                  <a:pt x="2509178" y="1763011"/>
                </a:moveTo>
                <a:lnTo>
                  <a:pt x="2509178" y="1798673"/>
                </a:lnTo>
                <a:cubicBezTo>
                  <a:pt x="2487537" y="1797149"/>
                  <a:pt x="2462239" y="1807207"/>
                  <a:pt x="2462239" y="1841345"/>
                </a:cubicBezTo>
                <a:lnTo>
                  <a:pt x="2462239" y="1918154"/>
                </a:lnTo>
                <a:lnTo>
                  <a:pt x="2429320" y="1918154"/>
                </a:lnTo>
                <a:lnTo>
                  <a:pt x="2429320" y="1765754"/>
                </a:lnTo>
                <a:lnTo>
                  <a:pt x="2462239" y="1765754"/>
                </a:lnTo>
                <a:lnTo>
                  <a:pt x="2462239" y="1791357"/>
                </a:lnTo>
                <a:cubicBezTo>
                  <a:pt x="2471383" y="1770631"/>
                  <a:pt x="2489975" y="1763011"/>
                  <a:pt x="2509178" y="1763011"/>
                </a:cubicBezTo>
                <a:close/>
                <a:moveTo>
                  <a:pt x="7311377" y="1761792"/>
                </a:moveTo>
                <a:cubicBezTo>
                  <a:pt x="7356182" y="1761792"/>
                  <a:pt x="7391844" y="1796539"/>
                  <a:pt x="7391844" y="1841954"/>
                </a:cubicBezTo>
                <a:cubicBezTo>
                  <a:pt x="7391844" y="1887065"/>
                  <a:pt x="7356182" y="1922117"/>
                  <a:pt x="7311377" y="1922117"/>
                </a:cubicBezTo>
                <a:cubicBezTo>
                  <a:pt x="7266876" y="1922117"/>
                  <a:pt x="7230909" y="1887065"/>
                  <a:pt x="7230909" y="1841954"/>
                </a:cubicBezTo>
                <a:cubicBezTo>
                  <a:pt x="7230909" y="1796539"/>
                  <a:pt x="7266876" y="1761792"/>
                  <a:pt x="7311377" y="1761792"/>
                </a:cubicBezTo>
                <a:close/>
                <a:moveTo>
                  <a:pt x="6939902" y="1761792"/>
                </a:moveTo>
                <a:cubicBezTo>
                  <a:pt x="6985317" y="1761792"/>
                  <a:pt x="7016406" y="1798368"/>
                  <a:pt x="7016406" y="1842259"/>
                </a:cubicBezTo>
                <a:cubicBezTo>
                  <a:pt x="7016406" y="1846831"/>
                  <a:pt x="7015797" y="1851708"/>
                  <a:pt x="7015187" y="1855975"/>
                </a:cubicBezTo>
                <a:lnTo>
                  <a:pt x="6893877" y="1855975"/>
                </a:lnTo>
                <a:cubicBezTo>
                  <a:pt x="6899058" y="1879749"/>
                  <a:pt x="6918260" y="1891941"/>
                  <a:pt x="6942644" y="1891941"/>
                </a:cubicBezTo>
                <a:cubicBezTo>
                  <a:pt x="6960933" y="1891941"/>
                  <a:pt x="6974649" y="1883712"/>
                  <a:pt x="6981964" y="1873044"/>
                </a:cubicBezTo>
                <a:lnTo>
                  <a:pt x="7009091" y="1888893"/>
                </a:lnTo>
                <a:cubicBezTo>
                  <a:pt x="6995070" y="1909620"/>
                  <a:pt x="6972210" y="1922117"/>
                  <a:pt x="6942340" y="1922117"/>
                </a:cubicBezTo>
                <a:cubicBezTo>
                  <a:pt x="6892048" y="1922117"/>
                  <a:pt x="6859434" y="1887674"/>
                  <a:pt x="6859434" y="1841954"/>
                </a:cubicBezTo>
                <a:cubicBezTo>
                  <a:pt x="6859434" y="1796844"/>
                  <a:pt x="6892048" y="1761792"/>
                  <a:pt x="6939902" y="1761792"/>
                </a:cubicBezTo>
                <a:close/>
                <a:moveTo>
                  <a:pt x="6654152" y="1761792"/>
                </a:moveTo>
                <a:cubicBezTo>
                  <a:pt x="6699567" y="1761792"/>
                  <a:pt x="6730656" y="1798368"/>
                  <a:pt x="6730656" y="1842259"/>
                </a:cubicBezTo>
                <a:cubicBezTo>
                  <a:pt x="6730656" y="1846831"/>
                  <a:pt x="6730047" y="1851708"/>
                  <a:pt x="6729437" y="1855975"/>
                </a:cubicBezTo>
                <a:lnTo>
                  <a:pt x="6608127" y="1855975"/>
                </a:lnTo>
                <a:cubicBezTo>
                  <a:pt x="6613308" y="1879749"/>
                  <a:pt x="6632510" y="1891941"/>
                  <a:pt x="6656894" y="1891941"/>
                </a:cubicBezTo>
                <a:cubicBezTo>
                  <a:pt x="6675183" y="1891941"/>
                  <a:pt x="6688899" y="1883712"/>
                  <a:pt x="6696214" y="1873044"/>
                </a:cubicBezTo>
                <a:lnTo>
                  <a:pt x="6723341" y="1888893"/>
                </a:lnTo>
                <a:cubicBezTo>
                  <a:pt x="6709320" y="1909620"/>
                  <a:pt x="6686460" y="1922117"/>
                  <a:pt x="6656590" y="1922117"/>
                </a:cubicBezTo>
                <a:cubicBezTo>
                  <a:pt x="6606298" y="1922117"/>
                  <a:pt x="6573684" y="1887674"/>
                  <a:pt x="6573684" y="1841954"/>
                </a:cubicBezTo>
                <a:cubicBezTo>
                  <a:pt x="6573684" y="1796844"/>
                  <a:pt x="6606298" y="1761792"/>
                  <a:pt x="6654152" y="1761792"/>
                </a:cubicBezTo>
                <a:close/>
                <a:moveTo>
                  <a:pt x="6225527" y="1761792"/>
                </a:moveTo>
                <a:cubicBezTo>
                  <a:pt x="6270942" y="1761792"/>
                  <a:pt x="6302031" y="1798368"/>
                  <a:pt x="6302031" y="1842259"/>
                </a:cubicBezTo>
                <a:cubicBezTo>
                  <a:pt x="6302031" y="1846831"/>
                  <a:pt x="6301422" y="1851708"/>
                  <a:pt x="6300812" y="1855975"/>
                </a:cubicBezTo>
                <a:lnTo>
                  <a:pt x="6179502" y="1855975"/>
                </a:lnTo>
                <a:cubicBezTo>
                  <a:pt x="6184683" y="1879749"/>
                  <a:pt x="6203885" y="1891941"/>
                  <a:pt x="6228269" y="1891941"/>
                </a:cubicBezTo>
                <a:cubicBezTo>
                  <a:pt x="6246558" y="1891941"/>
                  <a:pt x="6260274" y="1883712"/>
                  <a:pt x="6267589" y="1873044"/>
                </a:cubicBezTo>
                <a:lnTo>
                  <a:pt x="6294716" y="1888893"/>
                </a:lnTo>
                <a:cubicBezTo>
                  <a:pt x="6280695" y="1909620"/>
                  <a:pt x="6257835" y="1922117"/>
                  <a:pt x="6227965" y="1922117"/>
                </a:cubicBezTo>
                <a:cubicBezTo>
                  <a:pt x="6177673" y="1922117"/>
                  <a:pt x="6145059" y="1887674"/>
                  <a:pt x="6145059" y="1841954"/>
                </a:cubicBezTo>
                <a:cubicBezTo>
                  <a:pt x="6145059" y="1796844"/>
                  <a:pt x="6177673" y="1761792"/>
                  <a:pt x="6225527" y="1761792"/>
                </a:cubicBezTo>
                <a:close/>
                <a:moveTo>
                  <a:pt x="5925679" y="1761792"/>
                </a:moveTo>
                <a:cubicBezTo>
                  <a:pt x="5949454" y="1761792"/>
                  <a:pt x="5967437" y="1771545"/>
                  <a:pt x="5979020" y="1787395"/>
                </a:cubicBezTo>
                <a:lnTo>
                  <a:pt x="5979020" y="1765754"/>
                </a:lnTo>
                <a:lnTo>
                  <a:pt x="6011938" y="1765754"/>
                </a:lnTo>
                <a:lnTo>
                  <a:pt x="6011938" y="1918154"/>
                </a:lnTo>
                <a:lnTo>
                  <a:pt x="5979020" y="1918154"/>
                </a:lnTo>
                <a:lnTo>
                  <a:pt x="5979020" y="1896208"/>
                </a:lnTo>
                <a:cubicBezTo>
                  <a:pt x="5967437" y="1912363"/>
                  <a:pt x="5949454" y="1922117"/>
                  <a:pt x="5925679" y="1922117"/>
                </a:cubicBezTo>
                <a:cubicBezTo>
                  <a:pt x="5884227" y="1922117"/>
                  <a:pt x="5849784" y="1887065"/>
                  <a:pt x="5849784" y="1841954"/>
                </a:cubicBezTo>
                <a:cubicBezTo>
                  <a:pt x="5849784" y="1796539"/>
                  <a:pt x="5884227" y="1761792"/>
                  <a:pt x="5925679" y="1761792"/>
                </a:cubicBezTo>
                <a:close/>
                <a:moveTo>
                  <a:pt x="5682602" y="1761792"/>
                </a:moveTo>
                <a:cubicBezTo>
                  <a:pt x="5728017" y="1761792"/>
                  <a:pt x="5759106" y="1798368"/>
                  <a:pt x="5759106" y="1842259"/>
                </a:cubicBezTo>
                <a:cubicBezTo>
                  <a:pt x="5759106" y="1846831"/>
                  <a:pt x="5758497" y="1851708"/>
                  <a:pt x="5757887" y="1855975"/>
                </a:cubicBezTo>
                <a:lnTo>
                  <a:pt x="5636577" y="1855975"/>
                </a:lnTo>
                <a:cubicBezTo>
                  <a:pt x="5641758" y="1879749"/>
                  <a:pt x="5660960" y="1891941"/>
                  <a:pt x="5685344" y="1891941"/>
                </a:cubicBezTo>
                <a:cubicBezTo>
                  <a:pt x="5703633" y="1891941"/>
                  <a:pt x="5717349" y="1883712"/>
                  <a:pt x="5724664" y="1873044"/>
                </a:cubicBezTo>
                <a:lnTo>
                  <a:pt x="5751791" y="1888893"/>
                </a:lnTo>
                <a:cubicBezTo>
                  <a:pt x="5737770" y="1909620"/>
                  <a:pt x="5714910" y="1922117"/>
                  <a:pt x="5685040" y="1922117"/>
                </a:cubicBezTo>
                <a:cubicBezTo>
                  <a:pt x="5634748" y="1922117"/>
                  <a:pt x="5602134" y="1887674"/>
                  <a:pt x="5602134" y="1841954"/>
                </a:cubicBezTo>
                <a:cubicBezTo>
                  <a:pt x="5602134" y="1796844"/>
                  <a:pt x="5634748" y="1761792"/>
                  <a:pt x="5682602" y="1761792"/>
                </a:cubicBezTo>
                <a:close/>
                <a:moveTo>
                  <a:pt x="4911077" y="1761792"/>
                </a:moveTo>
                <a:cubicBezTo>
                  <a:pt x="4956492" y="1761792"/>
                  <a:pt x="4987581" y="1798368"/>
                  <a:pt x="4987581" y="1842259"/>
                </a:cubicBezTo>
                <a:cubicBezTo>
                  <a:pt x="4987581" y="1846831"/>
                  <a:pt x="4986972" y="1851708"/>
                  <a:pt x="4986362" y="1855975"/>
                </a:cubicBezTo>
                <a:lnTo>
                  <a:pt x="4865052" y="1855975"/>
                </a:lnTo>
                <a:cubicBezTo>
                  <a:pt x="4870234" y="1879749"/>
                  <a:pt x="4889436" y="1891941"/>
                  <a:pt x="4913820" y="1891941"/>
                </a:cubicBezTo>
                <a:cubicBezTo>
                  <a:pt x="4932108" y="1891941"/>
                  <a:pt x="4945824" y="1883712"/>
                  <a:pt x="4953139" y="1873044"/>
                </a:cubicBezTo>
                <a:lnTo>
                  <a:pt x="4980267" y="1888893"/>
                </a:lnTo>
                <a:cubicBezTo>
                  <a:pt x="4966245" y="1909620"/>
                  <a:pt x="4943386" y="1922117"/>
                  <a:pt x="4913515" y="1922117"/>
                </a:cubicBezTo>
                <a:cubicBezTo>
                  <a:pt x="4863223" y="1922117"/>
                  <a:pt x="4830609" y="1887674"/>
                  <a:pt x="4830609" y="1841954"/>
                </a:cubicBezTo>
                <a:cubicBezTo>
                  <a:pt x="4830609" y="1796844"/>
                  <a:pt x="4863223" y="1761792"/>
                  <a:pt x="4911077" y="1761792"/>
                </a:cubicBezTo>
                <a:close/>
                <a:moveTo>
                  <a:pt x="4658473" y="1761792"/>
                </a:moveTo>
                <a:cubicBezTo>
                  <a:pt x="4678286" y="1761792"/>
                  <a:pt x="4692916" y="1770631"/>
                  <a:pt x="4701755" y="1785871"/>
                </a:cubicBezTo>
                <a:cubicBezTo>
                  <a:pt x="4711813" y="1770021"/>
                  <a:pt x="4727968" y="1761792"/>
                  <a:pt x="4748389" y="1761792"/>
                </a:cubicBezTo>
                <a:cubicBezTo>
                  <a:pt x="4782832" y="1761792"/>
                  <a:pt x="4805997" y="1785566"/>
                  <a:pt x="4805997" y="1823666"/>
                </a:cubicBezTo>
                <a:lnTo>
                  <a:pt x="4805997" y="1918154"/>
                </a:lnTo>
                <a:lnTo>
                  <a:pt x="4773079" y="1918154"/>
                </a:lnTo>
                <a:lnTo>
                  <a:pt x="4773079" y="1825800"/>
                </a:lnTo>
                <a:cubicBezTo>
                  <a:pt x="4773079" y="1804464"/>
                  <a:pt x="4761496" y="1792577"/>
                  <a:pt x="4743513" y="1792577"/>
                </a:cubicBezTo>
                <a:cubicBezTo>
                  <a:pt x="4724005" y="1792577"/>
                  <a:pt x="4710289" y="1805073"/>
                  <a:pt x="4710289" y="1832810"/>
                </a:cubicBezTo>
                <a:lnTo>
                  <a:pt x="4710289" y="1918154"/>
                </a:lnTo>
                <a:lnTo>
                  <a:pt x="4677371" y="1918154"/>
                </a:lnTo>
                <a:lnTo>
                  <a:pt x="4677371" y="1825800"/>
                </a:lnTo>
                <a:cubicBezTo>
                  <a:pt x="4677371" y="1804464"/>
                  <a:pt x="4666703" y="1792577"/>
                  <a:pt x="4648720" y="1792577"/>
                </a:cubicBezTo>
                <a:cubicBezTo>
                  <a:pt x="4630127" y="1792577"/>
                  <a:pt x="4614887" y="1805073"/>
                  <a:pt x="4614887" y="1832810"/>
                </a:cubicBezTo>
                <a:lnTo>
                  <a:pt x="4614887" y="1918154"/>
                </a:lnTo>
                <a:lnTo>
                  <a:pt x="4581969" y="1918154"/>
                </a:lnTo>
                <a:lnTo>
                  <a:pt x="4581969" y="1765754"/>
                </a:lnTo>
                <a:lnTo>
                  <a:pt x="4614887" y="1765754"/>
                </a:lnTo>
                <a:lnTo>
                  <a:pt x="4614887" y="1784042"/>
                </a:lnTo>
                <a:cubicBezTo>
                  <a:pt x="4624641" y="1769107"/>
                  <a:pt x="4639576" y="1761792"/>
                  <a:pt x="4658473" y="1761792"/>
                </a:cubicBezTo>
                <a:close/>
                <a:moveTo>
                  <a:pt x="4206227" y="1761792"/>
                </a:moveTo>
                <a:cubicBezTo>
                  <a:pt x="4251642" y="1761792"/>
                  <a:pt x="4282731" y="1798368"/>
                  <a:pt x="4282731" y="1842259"/>
                </a:cubicBezTo>
                <a:cubicBezTo>
                  <a:pt x="4282731" y="1846831"/>
                  <a:pt x="4282122" y="1851708"/>
                  <a:pt x="4281512" y="1855975"/>
                </a:cubicBezTo>
                <a:lnTo>
                  <a:pt x="4160202" y="1855975"/>
                </a:lnTo>
                <a:cubicBezTo>
                  <a:pt x="4165383" y="1879749"/>
                  <a:pt x="4184586" y="1891941"/>
                  <a:pt x="4208970" y="1891941"/>
                </a:cubicBezTo>
                <a:cubicBezTo>
                  <a:pt x="4227258" y="1891941"/>
                  <a:pt x="4240974" y="1883712"/>
                  <a:pt x="4248289" y="1873044"/>
                </a:cubicBezTo>
                <a:lnTo>
                  <a:pt x="4275416" y="1888893"/>
                </a:lnTo>
                <a:cubicBezTo>
                  <a:pt x="4261395" y="1909620"/>
                  <a:pt x="4238535" y="1922117"/>
                  <a:pt x="4208665" y="1922117"/>
                </a:cubicBezTo>
                <a:cubicBezTo>
                  <a:pt x="4158373" y="1922117"/>
                  <a:pt x="4125759" y="1887674"/>
                  <a:pt x="4125759" y="1841954"/>
                </a:cubicBezTo>
                <a:cubicBezTo>
                  <a:pt x="4125759" y="1796844"/>
                  <a:pt x="4158373" y="1761792"/>
                  <a:pt x="4206227" y="1761792"/>
                </a:cubicBezTo>
                <a:close/>
                <a:moveTo>
                  <a:pt x="3506329" y="1761792"/>
                </a:moveTo>
                <a:cubicBezTo>
                  <a:pt x="3530104" y="1761792"/>
                  <a:pt x="3548087" y="1771545"/>
                  <a:pt x="3559669" y="1787395"/>
                </a:cubicBezTo>
                <a:lnTo>
                  <a:pt x="3559669" y="1765754"/>
                </a:lnTo>
                <a:lnTo>
                  <a:pt x="3592588" y="1765754"/>
                </a:lnTo>
                <a:lnTo>
                  <a:pt x="3592588" y="1918154"/>
                </a:lnTo>
                <a:lnTo>
                  <a:pt x="3559669" y="1918154"/>
                </a:lnTo>
                <a:lnTo>
                  <a:pt x="3559669" y="1896208"/>
                </a:lnTo>
                <a:cubicBezTo>
                  <a:pt x="3548087" y="1912363"/>
                  <a:pt x="3530104" y="1922117"/>
                  <a:pt x="3506329" y="1922117"/>
                </a:cubicBezTo>
                <a:cubicBezTo>
                  <a:pt x="3464877" y="1922117"/>
                  <a:pt x="3430434" y="1887065"/>
                  <a:pt x="3430434" y="1841954"/>
                </a:cubicBezTo>
                <a:cubicBezTo>
                  <a:pt x="3430434" y="1796539"/>
                  <a:pt x="3464877" y="1761792"/>
                  <a:pt x="3506329" y="1761792"/>
                </a:cubicBezTo>
                <a:close/>
                <a:moveTo>
                  <a:pt x="3253726" y="1761792"/>
                </a:moveTo>
                <a:cubicBezTo>
                  <a:pt x="3299141" y="1761792"/>
                  <a:pt x="3330231" y="1798368"/>
                  <a:pt x="3330231" y="1842259"/>
                </a:cubicBezTo>
                <a:cubicBezTo>
                  <a:pt x="3330231" y="1846831"/>
                  <a:pt x="3329622" y="1851708"/>
                  <a:pt x="3329012" y="1855975"/>
                </a:cubicBezTo>
                <a:lnTo>
                  <a:pt x="3207703" y="1855975"/>
                </a:lnTo>
                <a:cubicBezTo>
                  <a:pt x="3212885" y="1879749"/>
                  <a:pt x="3232087" y="1891941"/>
                  <a:pt x="3256470" y="1891941"/>
                </a:cubicBezTo>
                <a:cubicBezTo>
                  <a:pt x="3274757" y="1891941"/>
                  <a:pt x="3288474" y="1883712"/>
                  <a:pt x="3295789" y="1873044"/>
                </a:cubicBezTo>
                <a:lnTo>
                  <a:pt x="3322916" y="1888893"/>
                </a:lnTo>
                <a:cubicBezTo>
                  <a:pt x="3308895" y="1909620"/>
                  <a:pt x="3286035" y="1922117"/>
                  <a:pt x="3256165" y="1922117"/>
                </a:cubicBezTo>
                <a:cubicBezTo>
                  <a:pt x="3205874" y="1922117"/>
                  <a:pt x="3173261" y="1887674"/>
                  <a:pt x="3173261" y="1841954"/>
                </a:cubicBezTo>
                <a:cubicBezTo>
                  <a:pt x="3173261" y="1796844"/>
                  <a:pt x="3205874" y="1761792"/>
                  <a:pt x="3253726" y="1761792"/>
                </a:cubicBezTo>
                <a:close/>
                <a:moveTo>
                  <a:pt x="2953881" y="1761792"/>
                </a:moveTo>
                <a:cubicBezTo>
                  <a:pt x="2977655" y="1761792"/>
                  <a:pt x="2995639" y="1771545"/>
                  <a:pt x="3007221" y="1787395"/>
                </a:cubicBezTo>
                <a:lnTo>
                  <a:pt x="3007221" y="1765754"/>
                </a:lnTo>
                <a:lnTo>
                  <a:pt x="3040139" y="1765754"/>
                </a:lnTo>
                <a:lnTo>
                  <a:pt x="3040139" y="1918154"/>
                </a:lnTo>
                <a:lnTo>
                  <a:pt x="3007221" y="1918154"/>
                </a:lnTo>
                <a:lnTo>
                  <a:pt x="3007221" y="1896208"/>
                </a:lnTo>
                <a:cubicBezTo>
                  <a:pt x="2995639" y="1912363"/>
                  <a:pt x="2977655" y="1922117"/>
                  <a:pt x="2953881" y="1922117"/>
                </a:cubicBezTo>
                <a:cubicBezTo>
                  <a:pt x="2912428" y="1922117"/>
                  <a:pt x="2877986" y="1887065"/>
                  <a:pt x="2877986" y="1841954"/>
                </a:cubicBezTo>
                <a:cubicBezTo>
                  <a:pt x="2877986" y="1796539"/>
                  <a:pt x="2912428" y="1761792"/>
                  <a:pt x="2953881" y="1761792"/>
                </a:cubicBezTo>
                <a:close/>
                <a:moveTo>
                  <a:pt x="2585911" y="1761792"/>
                </a:moveTo>
                <a:cubicBezTo>
                  <a:pt x="2610904" y="1761792"/>
                  <a:pt x="2631631" y="1773374"/>
                  <a:pt x="2642299" y="1793491"/>
                </a:cubicBezTo>
                <a:lnTo>
                  <a:pt x="2614562" y="1809036"/>
                </a:lnTo>
                <a:cubicBezTo>
                  <a:pt x="2609076" y="1797149"/>
                  <a:pt x="2598408" y="1791662"/>
                  <a:pt x="2585911" y="1791662"/>
                </a:cubicBezTo>
                <a:cubicBezTo>
                  <a:pt x="2574024" y="1791662"/>
                  <a:pt x="2563660" y="1796844"/>
                  <a:pt x="2563660" y="1807817"/>
                </a:cubicBezTo>
                <a:cubicBezTo>
                  <a:pt x="2563660" y="1835553"/>
                  <a:pt x="2645652" y="1818789"/>
                  <a:pt x="2645652" y="1875177"/>
                </a:cubicBezTo>
                <a:cubicBezTo>
                  <a:pt x="2645652" y="1905657"/>
                  <a:pt x="2619134" y="1922117"/>
                  <a:pt x="2586216" y="1922117"/>
                </a:cubicBezTo>
                <a:cubicBezTo>
                  <a:pt x="2555736" y="1922117"/>
                  <a:pt x="2533790" y="1908400"/>
                  <a:pt x="2524036" y="1886455"/>
                </a:cubicBezTo>
                <a:lnTo>
                  <a:pt x="2552383" y="1869996"/>
                </a:lnTo>
                <a:cubicBezTo>
                  <a:pt x="2557260" y="1883712"/>
                  <a:pt x="2569452" y="1891941"/>
                  <a:pt x="2586216" y="1891941"/>
                </a:cubicBezTo>
                <a:cubicBezTo>
                  <a:pt x="2600846" y="1891941"/>
                  <a:pt x="2612124" y="1887065"/>
                  <a:pt x="2612124" y="1874873"/>
                </a:cubicBezTo>
                <a:cubicBezTo>
                  <a:pt x="2612124" y="1847745"/>
                  <a:pt x="2530133" y="1862985"/>
                  <a:pt x="2530133" y="1808426"/>
                </a:cubicBezTo>
                <a:cubicBezTo>
                  <a:pt x="2530133" y="1779775"/>
                  <a:pt x="2554821" y="1761792"/>
                  <a:pt x="2585911" y="1761792"/>
                </a:cubicBezTo>
                <a:close/>
                <a:moveTo>
                  <a:pt x="2148828" y="1761792"/>
                </a:moveTo>
                <a:cubicBezTo>
                  <a:pt x="2193633" y="1761792"/>
                  <a:pt x="2229295" y="1796539"/>
                  <a:pt x="2229295" y="1841954"/>
                </a:cubicBezTo>
                <a:cubicBezTo>
                  <a:pt x="2229295" y="1887065"/>
                  <a:pt x="2193633" y="1922117"/>
                  <a:pt x="2148828" y="1922117"/>
                </a:cubicBezTo>
                <a:cubicBezTo>
                  <a:pt x="2104327" y="1922117"/>
                  <a:pt x="2068361" y="1887065"/>
                  <a:pt x="2068361" y="1841954"/>
                </a:cubicBezTo>
                <a:cubicBezTo>
                  <a:pt x="2068361" y="1796539"/>
                  <a:pt x="2104327" y="1761792"/>
                  <a:pt x="2148828" y="1761792"/>
                </a:cubicBezTo>
                <a:close/>
                <a:moveTo>
                  <a:pt x="1672578" y="1761792"/>
                </a:moveTo>
                <a:cubicBezTo>
                  <a:pt x="1717992" y="1761792"/>
                  <a:pt x="1749082" y="1798368"/>
                  <a:pt x="1749082" y="1842259"/>
                </a:cubicBezTo>
                <a:cubicBezTo>
                  <a:pt x="1749082" y="1846831"/>
                  <a:pt x="1748473" y="1851708"/>
                  <a:pt x="1747863" y="1855975"/>
                </a:cubicBezTo>
                <a:lnTo>
                  <a:pt x="1626554" y="1855975"/>
                </a:lnTo>
                <a:cubicBezTo>
                  <a:pt x="1631735" y="1879749"/>
                  <a:pt x="1650937" y="1891941"/>
                  <a:pt x="1675321" y="1891941"/>
                </a:cubicBezTo>
                <a:cubicBezTo>
                  <a:pt x="1693609" y="1891941"/>
                  <a:pt x="1707325" y="1883712"/>
                  <a:pt x="1714640" y="1873044"/>
                </a:cubicBezTo>
                <a:lnTo>
                  <a:pt x="1741767" y="1888893"/>
                </a:lnTo>
                <a:cubicBezTo>
                  <a:pt x="1727746" y="1909620"/>
                  <a:pt x="1704886" y="1922117"/>
                  <a:pt x="1675017" y="1922117"/>
                </a:cubicBezTo>
                <a:cubicBezTo>
                  <a:pt x="1624724" y="1922117"/>
                  <a:pt x="1592110" y="1887674"/>
                  <a:pt x="1592110" y="1841954"/>
                </a:cubicBezTo>
                <a:cubicBezTo>
                  <a:pt x="1592110" y="1796844"/>
                  <a:pt x="1624724" y="1761792"/>
                  <a:pt x="1672578" y="1761792"/>
                </a:cubicBezTo>
                <a:close/>
                <a:moveTo>
                  <a:pt x="1510653" y="1761792"/>
                </a:moveTo>
                <a:cubicBezTo>
                  <a:pt x="1540523" y="1761792"/>
                  <a:pt x="1566431" y="1777337"/>
                  <a:pt x="1578623" y="1801111"/>
                </a:cubicBezTo>
                <a:lnTo>
                  <a:pt x="1550277" y="1817570"/>
                </a:lnTo>
                <a:cubicBezTo>
                  <a:pt x="1543571" y="1803245"/>
                  <a:pt x="1528636" y="1794101"/>
                  <a:pt x="1510348" y="1794101"/>
                </a:cubicBezTo>
                <a:cubicBezTo>
                  <a:pt x="1483525" y="1794101"/>
                  <a:pt x="1463103" y="1814522"/>
                  <a:pt x="1463103" y="1841954"/>
                </a:cubicBezTo>
                <a:cubicBezTo>
                  <a:pt x="1463103" y="1869386"/>
                  <a:pt x="1483525" y="1889808"/>
                  <a:pt x="1510348" y="1889808"/>
                </a:cubicBezTo>
                <a:cubicBezTo>
                  <a:pt x="1528636" y="1889808"/>
                  <a:pt x="1543571" y="1880359"/>
                  <a:pt x="1550887" y="1866338"/>
                </a:cubicBezTo>
                <a:lnTo>
                  <a:pt x="1579232" y="1882492"/>
                </a:lnTo>
                <a:cubicBezTo>
                  <a:pt x="1566431" y="1906572"/>
                  <a:pt x="1540523" y="1922117"/>
                  <a:pt x="1510653" y="1922117"/>
                </a:cubicBezTo>
                <a:cubicBezTo>
                  <a:pt x="1464627" y="1922117"/>
                  <a:pt x="1430185" y="1887065"/>
                  <a:pt x="1430185" y="1841954"/>
                </a:cubicBezTo>
                <a:cubicBezTo>
                  <a:pt x="1430185" y="1796539"/>
                  <a:pt x="1464627" y="1761792"/>
                  <a:pt x="1510653" y="1761792"/>
                </a:cubicBezTo>
                <a:close/>
                <a:moveTo>
                  <a:pt x="8048154" y="1737713"/>
                </a:moveTo>
                <a:lnTo>
                  <a:pt x="8048154" y="1812084"/>
                </a:lnTo>
                <a:lnTo>
                  <a:pt x="8091740" y="1812084"/>
                </a:lnTo>
                <a:cubicBezTo>
                  <a:pt x="8112467" y="1812084"/>
                  <a:pt x="8127402" y="1796234"/>
                  <a:pt x="8127402" y="1774898"/>
                </a:cubicBezTo>
                <a:cubicBezTo>
                  <a:pt x="8127402" y="1753257"/>
                  <a:pt x="8112467" y="1737713"/>
                  <a:pt x="8091740" y="1737713"/>
                </a:cubicBezTo>
                <a:close/>
                <a:moveTo>
                  <a:pt x="1045528" y="1734969"/>
                </a:moveTo>
                <a:cubicBezTo>
                  <a:pt x="1002856" y="1734969"/>
                  <a:pt x="969938" y="1767583"/>
                  <a:pt x="969938" y="1811474"/>
                </a:cubicBezTo>
                <a:cubicBezTo>
                  <a:pt x="969938" y="1855365"/>
                  <a:pt x="1002856" y="1887979"/>
                  <a:pt x="1045528" y="1887979"/>
                </a:cubicBezTo>
                <a:cubicBezTo>
                  <a:pt x="1088200" y="1887979"/>
                  <a:pt x="1121118" y="1855365"/>
                  <a:pt x="1121118" y="1811474"/>
                </a:cubicBezTo>
                <a:cubicBezTo>
                  <a:pt x="1121118" y="1767583"/>
                  <a:pt x="1088200" y="1734969"/>
                  <a:pt x="1045528" y="1734969"/>
                </a:cubicBezTo>
                <a:close/>
                <a:moveTo>
                  <a:pt x="7172388" y="1723082"/>
                </a:moveTo>
                <a:lnTo>
                  <a:pt x="7172388" y="1765754"/>
                </a:lnTo>
                <a:lnTo>
                  <a:pt x="7210183" y="1765754"/>
                </a:lnTo>
                <a:lnTo>
                  <a:pt x="7210183" y="1797453"/>
                </a:lnTo>
                <a:lnTo>
                  <a:pt x="7172388" y="1797453"/>
                </a:lnTo>
                <a:lnTo>
                  <a:pt x="7172388" y="1870605"/>
                </a:lnTo>
                <a:cubicBezTo>
                  <a:pt x="7172388" y="1890112"/>
                  <a:pt x="7185190" y="1889808"/>
                  <a:pt x="7210183" y="1888588"/>
                </a:cubicBezTo>
                <a:lnTo>
                  <a:pt x="7210183" y="1918154"/>
                </a:lnTo>
                <a:cubicBezTo>
                  <a:pt x="7159586" y="1924250"/>
                  <a:pt x="7139469" y="1910229"/>
                  <a:pt x="7139469" y="1870605"/>
                </a:cubicBezTo>
                <a:lnTo>
                  <a:pt x="7139469" y="1797453"/>
                </a:lnTo>
                <a:lnTo>
                  <a:pt x="7111428" y="1797453"/>
                </a:lnTo>
                <a:lnTo>
                  <a:pt x="7111428" y="1765754"/>
                </a:lnTo>
                <a:lnTo>
                  <a:pt x="7139469" y="1765754"/>
                </a:lnTo>
                <a:lnTo>
                  <a:pt x="7139469" y="1732836"/>
                </a:lnTo>
                <a:close/>
                <a:moveTo>
                  <a:pt x="4448238" y="1723082"/>
                </a:moveTo>
                <a:lnTo>
                  <a:pt x="4448238" y="1765754"/>
                </a:lnTo>
                <a:lnTo>
                  <a:pt x="4486033" y="1765754"/>
                </a:lnTo>
                <a:lnTo>
                  <a:pt x="4486033" y="1797453"/>
                </a:lnTo>
                <a:lnTo>
                  <a:pt x="4448238" y="1797453"/>
                </a:lnTo>
                <a:lnTo>
                  <a:pt x="4448238" y="1870605"/>
                </a:lnTo>
                <a:cubicBezTo>
                  <a:pt x="4448238" y="1890112"/>
                  <a:pt x="4461039" y="1889808"/>
                  <a:pt x="4486033" y="1888588"/>
                </a:cubicBezTo>
                <a:lnTo>
                  <a:pt x="4486033" y="1918154"/>
                </a:lnTo>
                <a:cubicBezTo>
                  <a:pt x="4435436" y="1924250"/>
                  <a:pt x="4415319" y="1910229"/>
                  <a:pt x="4415319" y="1870605"/>
                </a:cubicBezTo>
                <a:lnTo>
                  <a:pt x="4415319" y="1797453"/>
                </a:lnTo>
                <a:lnTo>
                  <a:pt x="4387278" y="1797453"/>
                </a:lnTo>
                <a:lnTo>
                  <a:pt x="4387278" y="1765754"/>
                </a:lnTo>
                <a:lnTo>
                  <a:pt x="4415319" y="1765754"/>
                </a:lnTo>
                <a:lnTo>
                  <a:pt x="4415319" y="1732836"/>
                </a:lnTo>
                <a:close/>
                <a:moveTo>
                  <a:pt x="3895788" y="1723082"/>
                </a:moveTo>
                <a:lnTo>
                  <a:pt x="3895788" y="1765754"/>
                </a:lnTo>
                <a:lnTo>
                  <a:pt x="3933583" y="1765754"/>
                </a:lnTo>
                <a:lnTo>
                  <a:pt x="3933583" y="1797453"/>
                </a:lnTo>
                <a:lnTo>
                  <a:pt x="3895788" y="1797453"/>
                </a:lnTo>
                <a:lnTo>
                  <a:pt x="3895788" y="1870605"/>
                </a:lnTo>
                <a:cubicBezTo>
                  <a:pt x="3895788" y="1890112"/>
                  <a:pt x="3908589" y="1889808"/>
                  <a:pt x="3933583" y="1888588"/>
                </a:cubicBezTo>
                <a:lnTo>
                  <a:pt x="3933583" y="1918154"/>
                </a:lnTo>
                <a:cubicBezTo>
                  <a:pt x="3882986" y="1924250"/>
                  <a:pt x="3862869" y="1910229"/>
                  <a:pt x="3862869" y="1870605"/>
                </a:cubicBezTo>
                <a:lnTo>
                  <a:pt x="3862869" y="1797453"/>
                </a:lnTo>
                <a:lnTo>
                  <a:pt x="3834828" y="1797453"/>
                </a:lnTo>
                <a:lnTo>
                  <a:pt x="3834828" y="1765754"/>
                </a:lnTo>
                <a:lnTo>
                  <a:pt x="3862869" y="1765754"/>
                </a:lnTo>
                <a:lnTo>
                  <a:pt x="3862869" y="1732836"/>
                </a:lnTo>
                <a:close/>
                <a:moveTo>
                  <a:pt x="8013102" y="1704794"/>
                </a:moveTo>
                <a:lnTo>
                  <a:pt x="8091740" y="1704794"/>
                </a:lnTo>
                <a:cubicBezTo>
                  <a:pt x="8131974" y="1704794"/>
                  <a:pt x="8162454" y="1735274"/>
                  <a:pt x="8162454" y="1774898"/>
                </a:cubicBezTo>
                <a:cubicBezTo>
                  <a:pt x="8162454" y="1814217"/>
                  <a:pt x="8131974" y="1845002"/>
                  <a:pt x="8091740" y="1845002"/>
                </a:cubicBezTo>
                <a:lnTo>
                  <a:pt x="8048154" y="1845002"/>
                </a:lnTo>
                <a:lnTo>
                  <a:pt x="8048154" y="1918154"/>
                </a:lnTo>
                <a:lnTo>
                  <a:pt x="8013102" y="1918154"/>
                </a:lnTo>
                <a:close/>
                <a:moveTo>
                  <a:pt x="7860702" y="1704794"/>
                </a:moveTo>
                <a:lnTo>
                  <a:pt x="7895754" y="1704794"/>
                </a:lnTo>
                <a:lnTo>
                  <a:pt x="7895754" y="1884626"/>
                </a:lnTo>
                <a:lnTo>
                  <a:pt x="7982622" y="1884626"/>
                </a:lnTo>
                <a:lnTo>
                  <a:pt x="7982622" y="1918154"/>
                </a:lnTo>
                <a:lnTo>
                  <a:pt x="7860702" y="1918154"/>
                </a:lnTo>
                <a:close/>
                <a:moveTo>
                  <a:pt x="7698777" y="1704794"/>
                </a:moveTo>
                <a:lnTo>
                  <a:pt x="7826793" y="1704794"/>
                </a:lnTo>
                <a:lnTo>
                  <a:pt x="7826793" y="1738322"/>
                </a:lnTo>
                <a:lnTo>
                  <a:pt x="7733829" y="1738322"/>
                </a:lnTo>
                <a:lnTo>
                  <a:pt x="7733829" y="1793796"/>
                </a:lnTo>
                <a:lnTo>
                  <a:pt x="7819174" y="1793796"/>
                </a:lnTo>
                <a:lnTo>
                  <a:pt x="7819174" y="1827019"/>
                </a:lnTo>
                <a:lnTo>
                  <a:pt x="7733829" y="1827019"/>
                </a:lnTo>
                <a:lnTo>
                  <a:pt x="7733829" y="1884626"/>
                </a:lnTo>
                <a:lnTo>
                  <a:pt x="7828318" y="1884626"/>
                </a:lnTo>
                <a:lnTo>
                  <a:pt x="7828318" y="1918154"/>
                </a:lnTo>
                <a:lnTo>
                  <a:pt x="7698777" y="1918154"/>
                </a:lnTo>
                <a:close/>
                <a:moveTo>
                  <a:pt x="7498752" y="1704794"/>
                </a:moveTo>
                <a:lnTo>
                  <a:pt x="7533804" y="1704794"/>
                </a:lnTo>
                <a:lnTo>
                  <a:pt x="7533804" y="1792272"/>
                </a:lnTo>
                <a:lnTo>
                  <a:pt x="7625244" y="1792272"/>
                </a:lnTo>
                <a:lnTo>
                  <a:pt x="7625244" y="1704794"/>
                </a:lnTo>
                <a:lnTo>
                  <a:pt x="7660296" y="1704794"/>
                </a:lnTo>
                <a:lnTo>
                  <a:pt x="7660296" y="1918154"/>
                </a:lnTo>
                <a:lnTo>
                  <a:pt x="7625244" y="1918154"/>
                </a:lnTo>
                <a:lnTo>
                  <a:pt x="7625244" y="1825800"/>
                </a:lnTo>
                <a:lnTo>
                  <a:pt x="7533804" y="1825800"/>
                </a:lnTo>
                <a:lnTo>
                  <a:pt x="7533804" y="1918154"/>
                </a:lnTo>
                <a:lnTo>
                  <a:pt x="7498752" y="1918154"/>
                </a:lnTo>
                <a:close/>
                <a:moveTo>
                  <a:pt x="6410769" y="1704794"/>
                </a:moveTo>
                <a:lnTo>
                  <a:pt x="6443687" y="1704794"/>
                </a:lnTo>
                <a:lnTo>
                  <a:pt x="6443687" y="1785261"/>
                </a:lnTo>
                <a:cubicBezTo>
                  <a:pt x="6453746" y="1769412"/>
                  <a:pt x="6470205" y="1761792"/>
                  <a:pt x="6490931" y="1761792"/>
                </a:cubicBezTo>
                <a:cubicBezTo>
                  <a:pt x="6525069" y="1761792"/>
                  <a:pt x="6549453" y="1784957"/>
                  <a:pt x="6549453" y="1824581"/>
                </a:cubicBezTo>
                <a:lnTo>
                  <a:pt x="6549453" y="1918154"/>
                </a:lnTo>
                <a:lnTo>
                  <a:pt x="6516534" y="1918154"/>
                </a:lnTo>
                <a:lnTo>
                  <a:pt x="6516534" y="1827933"/>
                </a:lnTo>
                <a:cubicBezTo>
                  <a:pt x="6516534" y="1804769"/>
                  <a:pt x="6503123" y="1792577"/>
                  <a:pt x="6482396" y="1792577"/>
                </a:cubicBezTo>
                <a:cubicBezTo>
                  <a:pt x="6460756" y="1792577"/>
                  <a:pt x="6443687" y="1805378"/>
                  <a:pt x="6443687" y="1836468"/>
                </a:cubicBezTo>
                <a:lnTo>
                  <a:pt x="6443687" y="1918154"/>
                </a:lnTo>
                <a:lnTo>
                  <a:pt x="6410769" y="1918154"/>
                </a:lnTo>
                <a:close/>
                <a:moveTo>
                  <a:pt x="3962844" y="1704794"/>
                </a:moveTo>
                <a:lnTo>
                  <a:pt x="3995762" y="1704794"/>
                </a:lnTo>
                <a:lnTo>
                  <a:pt x="3995762" y="1785261"/>
                </a:lnTo>
                <a:cubicBezTo>
                  <a:pt x="4005820" y="1769412"/>
                  <a:pt x="4022280" y="1761792"/>
                  <a:pt x="4043006" y="1761792"/>
                </a:cubicBezTo>
                <a:cubicBezTo>
                  <a:pt x="4077144" y="1761792"/>
                  <a:pt x="4101528" y="1784957"/>
                  <a:pt x="4101528" y="1824581"/>
                </a:cubicBezTo>
                <a:lnTo>
                  <a:pt x="4101528" y="1918154"/>
                </a:lnTo>
                <a:lnTo>
                  <a:pt x="4068609" y="1918154"/>
                </a:lnTo>
                <a:lnTo>
                  <a:pt x="4068609" y="1827933"/>
                </a:lnTo>
                <a:cubicBezTo>
                  <a:pt x="4068609" y="1804769"/>
                  <a:pt x="4055198" y="1792577"/>
                  <a:pt x="4034472" y="1792577"/>
                </a:cubicBezTo>
                <a:cubicBezTo>
                  <a:pt x="4012831" y="1792577"/>
                  <a:pt x="3995762" y="1805378"/>
                  <a:pt x="3995762" y="1836468"/>
                </a:cubicBezTo>
                <a:lnTo>
                  <a:pt x="3995762" y="1918154"/>
                </a:lnTo>
                <a:lnTo>
                  <a:pt x="3962844" y="1918154"/>
                </a:lnTo>
                <a:close/>
                <a:moveTo>
                  <a:pt x="2737930" y="1704794"/>
                </a:moveTo>
                <a:lnTo>
                  <a:pt x="2774506" y="1704794"/>
                </a:lnTo>
                <a:lnTo>
                  <a:pt x="2753170" y="1784042"/>
                </a:lnTo>
                <a:lnTo>
                  <a:pt x="2725738" y="1784042"/>
                </a:lnTo>
                <a:close/>
                <a:moveTo>
                  <a:pt x="2686115" y="1704794"/>
                </a:moveTo>
                <a:lnTo>
                  <a:pt x="2722690" y="1704794"/>
                </a:lnTo>
                <a:lnTo>
                  <a:pt x="2701354" y="1784042"/>
                </a:lnTo>
                <a:lnTo>
                  <a:pt x="2673922" y="1784042"/>
                </a:lnTo>
                <a:close/>
                <a:moveTo>
                  <a:pt x="1879003" y="1704794"/>
                </a:moveTo>
                <a:lnTo>
                  <a:pt x="1914055" y="1704794"/>
                </a:lnTo>
                <a:lnTo>
                  <a:pt x="1914055" y="1792272"/>
                </a:lnTo>
                <a:lnTo>
                  <a:pt x="2005495" y="1792272"/>
                </a:lnTo>
                <a:lnTo>
                  <a:pt x="2005495" y="1704794"/>
                </a:lnTo>
                <a:lnTo>
                  <a:pt x="2040548" y="1704794"/>
                </a:lnTo>
                <a:lnTo>
                  <a:pt x="2040548" y="1918154"/>
                </a:lnTo>
                <a:lnTo>
                  <a:pt x="2005495" y="1918154"/>
                </a:lnTo>
                <a:lnTo>
                  <a:pt x="2005495" y="1825800"/>
                </a:lnTo>
                <a:lnTo>
                  <a:pt x="1914055" y="1825800"/>
                </a:lnTo>
                <a:lnTo>
                  <a:pt x="1914055" y="1918154"/>
                </a:lnTo>
                <a:lnTo>
                  <a:pt x="1879003" y="1918154"/>
                </a:lnTo>
                <a:close/>
                <a:moveTo>
                  <a:pt x="879869" y="1704794"/>
                </a:moveTo>
                <a:lnTo>
                  <a:pt x="907301" y="1704794"/>
                </a:lnTo>
                <a:lnTo>
                  <a:pt x="895109" y="1784042"/>
                </a:lnTo>
                <a:lnTo>
                  <a:pt x="858533" y="1784042"/>
                </a:lnTo>
                <a:close/>
                <a:moveTo>
                  <a:pt x="828053" y="1704794"/>
                </a:moveTo>
                <a:lnTo>
                  <a:pt x="855485" y="1704794"/>
                </a:lnTo>
                <a:lnTo>
                  <a:pt x="843293" y="1784042"/>
                </a:lnTo>
                <a:lnTo>
                  <a:pt x="806717" y="1784042"/>
                </a:lnTo>
                <a:close/>
                <a:moveTo>
                  <a:pt x="4531753" y="1700832"/>
                </a:moveTo>
                <a:cubicBezTo>
                  <a:pt x="4543335" y="1700832"/>
                  <a:pt x="4552784" y="1710281"/>
                  <a:pt x="4552784" y="1721863"/>
                </a:cubicBezTo>
                <a:cubicBezTo>
                  <a:pt x="4552784" y="1733141"/>
                  <a:pt x="4543335" y="1742894"/>
                  <a:pt x="4531753" y="1742894"/>
                </a:cubicBezTo>
                <a:cubicBezTo>
                  <a:pt x="4520171" y="1742894"/>
                  <a:pt x="4510722" y="1733141"/>
                  <a:pt x="4510722" y="1721863"/>
                </a:cubicBezTo>
                <a:cubicBezTo>
                  <a:pt x="4510722" y="1710281"/>
                  <a:pt x="4520171" y="1700832"/>
                  <a:pt x="4531753" y="1700832"/>
                </a:cubicBezTo>
                <a:close/>
                <a:moveTo>
                  <a:pt x="1388504" y="1700832"/>
                </a:moveTo>
                <a:cubicBezTo>
                  <a:pt x="1400086" y="1700832"/>
                  <a:pt x="1409535" y="1710281"/>
                  <a:pt x="1409535" y="1721863"/>
                </a:cubicBezTo>
                <a:cubicBezTo>
                  <a:pt x="1409535" y="1733141"/>
                  <a:pt x="1400086" y="1742894"/>
                  <a:pt x="1388504" y="1742894"/>
                </a:cubicBezTo>
                <a:cubicBezTo>
                  <a:pt x="1376922" y="1742894"/>
                  <a:pt x="1367472" y="1733141"/>
                  <a:pt x="1367472" y="1721863"/>
                </a:cubicBezTo>
                <a:cubicBezTo>
                  <a:pt x="1367472" y="1710281"/>
                  <a:pt x="1376922" y="1700832"/>
                  <a:pt x="1388504" y="1700832"/>
                </a:cubicBezTo>
                <a:close/>
                <a:moveTo>
                  <a:pt x="1356653" y="1700832"/>
                </a:moveTo>
                <a:lnTo>
                  <a:pt x="1356653" y="1732531"/>
                </a:lnTo>
                <a:cubicBezTo>
                  <a:pt x="1333487" y="1730397"/>
                  <a:pt x="1320686" y="1739237"/>
                  <a:pt x="1320686" y="1762706"/>
                </a:cubicBezTo>
                <a:lnTo>
                  <a:pt x="1320686" y="1765754"/>
                </a:lnTo>
                <a:lnTo>
                  <a:pt x="1356653" y="1765754"/>
                </a:lnTo>
                <a:lnTo>
                  <a:pt x="1356653" y="1797453"/>
                </a:lnTo>
                <a:lnTo>
                  <a:pt x="1320686" y="1797453"/>
                </a:lnTo>
                <a:lnTo>
                  <a:pt x="1320686" y="1918154"/>
                </a:lnTo>
                <a:lnTo>
                  <a:pt x="1287767" y="1918154"/>
                </a:lnTo>
                <a:lnTo>
                  <a:pt x="1287767" y="1797453"/>
                </a:lnTo>
                <a:lnTo>
                  <a:pt x="1264603" y="1797453"/>
                </a:lnTo>
                <a:lnTo>
                  <a:pt x="1264603" y="1765754"/>
                </a:lnTo>
                <a:lnTo>
                  <a:pt x="1287767" y="1765754"/>
                </a:lnTo>
                <a:lnTo>
                  <a:pt x="1287767" y="1762706"/>
                </a:lnTo>
                <a:cubicBezTo>
                  <a:pt x="1287767" y="1721558"/>
                  <a:pt x="1310933" y="1697784"/>
                  <a:pt x="1356653" y="1700832"/>
                </a:cubicBezTo>
                <a:close/>
                <a:moveTo>
                  <a:pt x="1261402" y="1700832"/>
                </a:moveTo>
                <a:lnTo>
                  <a:pt x="1261402" y="1732531"/>
                </a:lnTo>
                <a:cubicBezTo>
                  <a:pt x="1238238" y="1730397"/>
                  <a:pt x="1225436" y="1739237"/>
                  <a:pt x="1225436" y="1762706"/>
                </a:cubicBezTo>
                <a:lnTo>
                  <a:pt x="1225436" y="1765754"/>
                </a:lnTo>
                <a:lnTo>
                  <a:pt x="1261402" y="1765754"/>
                </a:lnTo>
                <a:lnTo>
                  <a:pt x="1261402" y="1797453"/>
                </a:lnTo>
                <a:lnTo>
                  <a:pt x="1225436" y="1797453"/>
                </a:lnTo>
                <a:lnTo>
                  <a:pt x="1225436" y="1918154"/>
                </a:lnTo>
                <a:lnTo>
                  <a:pt x="1192518" y="1918154"/>
                </a:lnTo>
                <a:lnTo>
                  <a:pt x="1192518" y="1797453"/>
                </a:lnTo>
                <a:lnTo>
                  <a:pt x="1169353" y="1797453"/>
                </a:lnTo>
                <a:lnTo>
                  <a:pt x="1169353" y="1765754"/>
                </a:lnTo>
                <a:lnTo>
                  <a:pt x="1192518" y="1765754"/>
                </a:lnTo>
                <a:lnTo>
                  <a:pt x="1192518" y="1762706"/>
                </a:lnTo>
                <a:cubicBezTo>
                  <a:pt x="1192518" y="1721558"/>
                  <a:pt x="1215683" y="1697784"/>
                  <a:pt x="1261402" y="1700832"/>
                </a:cubicBezTo>
                <a:close/>
                <a:moveTo>
                  <a:pt x="1045528" y="1700832"/>
                </a:moveTo>
                <a:cubicBezTo>
                  <a:pt x="1107402" y="1700832"/>
                  <a:pt x="1156170" y="1749600"/>
                  <a:pt x="1156170" y="1811474"/>
                </a:cubicBezTo>
                <a:cubicBezTo>
                  <a:pt x="1156170" y="1873349"/>
                  <a:pt x="1107402" y="1922117"/>
                  <a:pt x="1045528" y="1922117"/>
                </a:cubicBezTo>
                <a:cubicBezTo>
                  <a:pt x="983958" y="1922117"/>
                  <a:pt x="934885" y="1873349"/>
                  <a:pt x="934885" y="1811474"/>
                </a:cubicBezTo>
                <a:cubicBezTo>
                  <a:pt x="934885" y="1749600"/>
                  <a:pt x="983958" y="1700832"/>
                  <a:pt x="1045528" y="1700832"/>
                </a:cubicBezTo>
                <a:close/>
                <a:moveTo>
                  <a:pt x="3696144" y="1695650"/>
                </a:moveTo>
                <a:lnTo>
                  <a:pt x="3729062" y="1695650"/>
                </a:lnTo>
                <a:lnTo>
                  <a:pt x="3729062" y="1918154"/>
                </a:lnTo>
                <a:lnTo>
                  <a:pt x="3696144" y="1918154"/>
                </a:lnTo>
                <a:close/>
                <a:moveTo>
                  <a:pt x="3629469" y="1695650"/>
                </a:moveTo>
                <a:lnTo>
                  <a:pt x="3662387" y="1695650"/>
                </a:lnTo>
                <a:lnTo>
                  <a:pt x="3662387" y="1918154"/>
                </a:lnTo>
                <a:lnTo>
                  <a:pt x="3629469" y="1918154"/>
                </a:lnTo>
                <a:close/>
                <a:moveTo>
                  <a:pt x="3006078" y="1355646"/>
                </a:moveTo>
                <a:cubicBezTo>
                  <a:pt x="2979256" y="1355646"/>
                  <a:pt x="2958529" y="1376067"/>
                  <a:pt x="2958529" y="1403804"/>
                </a:cubicBezTo>
                <a:cubicBezTo>
                  <a:pt x="2958529" y="1431541"/>
                  <a:pt x="2979256" y="1451963"/>
                  <a:pt x="3006078" y="1451963"/>
                </a:cubicBezTo>
                <a:cubicBezTo>
                  <a:pt x="3032900" y="1451963"/>
                  <a:pt x="3053627" y="1431541"/>
                  <a:pt x="3053627" y="1403804"/>
                </a:cubicBezTo>
                <a:cubicBezTo>
                  <a:pt x="3053627" y="1376067"/>
                  <a:pt x="3032900" y="1355646"/>
                  <a:pt x="3006078" y="1355646"/>
                </a:cubicBezTo>
                <a:close/>
                <a:moveTo>
                  <a:pt x="3787736" y="1355036"/>
                </a:moveTo>
                <a:cubicBezTo>
                  <a:pt x="3760304" y="1355036"/>
                  <a:pt x="3739578" y="1375458"/>
                  <a:pt x="3739578" y="1403804"/>
                </a:cubicBezTo>
                <a:cubicBezTo>
                  <a:pt x="3739578" y="1432151"/>
                  <a:pt x="3760304" y="1452572"/>
                  <a:pt x="3787736" y="1452572"/>
                </a:cubicBezTo>
                <a:cubicBezTo>
                  <a:pt x="3815168" y="1452572"/>
                  <a:pt x="3835894" y="1432151"/>
                  <a:pt x="3835894" y="1403804"/>
                </a:cubicBezTo>
                <a:cubicBezTo>
                  <a:pt x="3835894" y="1375458"/>
                  <a:pt x="3815168" y="1355036"/>
                  <a:pt x="3787736" y="1355036"/>
                </a:cubicBezTo>
                <a:close/>
                <a:moveTo>
                  <a:pt x="3424795" y="1355036"/>
                </a:moveTo>
                <a:cubicBezTo>
                  <a:pt x="3397363" y="1355036"/>
                  <a:pt x="3376637" y="1375458"/>
                  <a:pt x="3376637" y="1403804"/>
                </a:cubicBezTo>
                <a:cubicBezTo>
                  <a:pt x="3376637" y="1432151"/>
                  <a:pt x="3397363" y="1452572"/>
                  <a:pt x="3424795" y="1452572"/>
                </a:cubicBezTo>
                <a:cubicBezTo>
                  <a:pt x="3452227" y="1452572"/>
                  <a:pt x="3472954" y="1432151"/>
                  <a:pt x="3472954" y="1403804"/>
                </a:cubicBezTo>
                <a:cubicBezTo>
                  <a:pt x="3472954" y="1375458"/>
                  <a:pt x="3452227" y="1355036"/>
                  <a:pt x="3424795" y="1355036"/>
                </a:cubicBezTo>
                <a:close/>
                <a:moveTo>
                  <a:pt x="2120862" y="1355036"/>
                </a:moveTo>
                <a:cubicBezTo>
                  <a:pt x="2093430" y="1355036"/>
                  <a:pt x="2072704" y="1375458"/>
                  <a:pt x="2072704" y="1403804"/>
                </a:cubicBezTo>
                <a:cubicBezTo>
                  <a:pt x="2072704" y="1432151"/>
                  <a:pt x="2093430" y="1452572"/>
                  <a:pt x="2120862" y="1452572"/>
                </a:cubicBezTo>
                <a:cubicBezTo>
                  <a:pt x="2148295" y="1452572"/>
                  <a:pt x="2169021" y="1432151"/>
                  <a:pt x="2169021" y="1403804"/>
                </a:cubicBezTo>
                <a:cubicBezTo>
                  <a:pt x="2169021" y="1375458"/>
                  <a:pt x="2148295" y="1355036"/>
                  <a:pt x="2120862" y="1355036"/>
                </a:cubicBezTo>
                <a:close/>
                <a:moveTo>
                  <a:pt x="1254088" y="1355036"/>
                </a:moveTo>
                <a:cubicBezTo>
                  <a:pt x="1226656" y="1355036"/>
                  <a:pt x="1205929" y="1375458"/>
                  <a:pt x="1205929" y="1403804"/>
                </a:cubicBezTo>
                <a:cubicBezTo>
                  <a:pt x="1205929" y="1432151"/>
                  <a:pt x="1226656" y="1452572"/>
                  <a:pt x="1254088" y="1452572"/>
                </a:cubicBezTo>
                <a:cubicBezTo>
                  <a:pt x="1281519" y="1452572"/>
                  <a:pt x="1302246" y="1432151"/>
                  <a:pt x="1302246" y="1403804"/>
                </a:cubicBezTo>
                <a:cubicBezTo>
                  <a:pt x="1302246" y="1375458"/>
                  <a:pt x="1281519" y="1355036"/>
                  <a:pt x="1254088" y="1355036"/>
                </a:cubicBezTo>
                <a:close/>
                <a:moveTo>
                  <a:pt x="3605847" y="1353512"/>
                </a:moveTo>
                <a:cubicBezTo>
                  <a:pt x="3581158" y="1353512"/>
                  <a:pt x="3564394" y="1368143"/>
                  <a:pt x="3559822" y="1391003"/>
                </a:cubicBezTo>
                <a:lnTo>
                  <a:pt x="3649433" y="1391003"/>
                </a:lnTo>
                <a:cubicBezTo>
                  <a:pt x="3644861" y="1364790"/>
                  <a:pt x="3625659" y="1353512"/>
                  <a:pt x="3605847" y="1353512"/>
                </a:cubicBezTo>
                <a:close/>
                <a:moveTo>
                  <a:pt x="1615123" y="1353512"/>
                </a:moveTo>
                <a:cubicBezTo>
                  <a:pt x="1590434" y="1353512"/>
                  <a:pt x="1573670" y="1368143"/>
                  <a:pt x="1569098" y="1391003"/>
                </a:cubicBezTo>
                <a:lnTo>
                  <a:pt x="1658710" y="1391003"/>
                </a:lnTo>
                <a:cubicBezTo>
                  <a:pt x="1654137" y="1364790"/>
                  <a:pt x="1634935" y="1353512"/>
                  <a:pt x="1615123" y="1353512"/>
                </a:cubicBezTo>
                <a:close/>
                <a:moveTo>
                  <a:pt x="1072198" y="1353512"/>
                </a:moveTo>
                <a:cubicBezTo>
                  <a:pt x="1047509" y="1353512"/>
                  <a:pt x="1030745" y="1368143"/>
                  <a:pt x="1026173" y="1391003"/>
                </a:cubicBezTo>
                <a:lnTo>
                  <a:pt x="1115784" y="1391003"/>
                </a:lnTo>
                <a:cubicBezTo>
                  <a:pt x="1111212" y="1364790"/>
                  <a:pt x="1092010" y="1353512"/>
                  <a:pt x="1072198" y="1353512"/>
                </a:cubicBezTo>
                <a:close/>
                <a:moveTo>
                  <a:pt x="492318" y="1335492"/>
                </a:moveTo>
                <a:cubicBezTo>
                  <a:pt x="502736" y="1335492"/>
                  <a:pt x="511641" y="1339163"/>
                  <a:pt x="519033" y="1346505"/>
                </a:cubicBezTo>
                <a:cubicBezTo>
                  <a:pt x="526425" y="1353848"/>
                  <a:pt x="530121" y="1362728"/>
                  <a:pt x="530121" y="1373146"/>
                </a:cubicBezTo>
                <a:cubicBezTo>
                  <a:pt x="530121" y="1383564"/>
                  <a:pt x="526425" y="1392469"/>
                  <a:pt x="519033" y="1399860"/>
                </a:cubicBezTo>
                <a:cubicBezTo>
                  <a:pt x="511641" y="1407252"/>
                  <a:pt x="502736" y="1410948"/>
                  <a:pt x="492318" y="1410948"/>
                </a:cubicBezTo>
                <a:cubicBezTo>
                  <a:pt x="482000" y="1410948"/>
                  <a:pt x="473145" y="1407252"/>
                  <a:pt x="465753" y="1399860"/>
                </a:cubicBezTo>
                <a:cubicBezTo>
                  <a:pt x="458361" y="1392469"/>
                  <a:pt x="454665" y="1383564"/>
                  <a:pt x="454665" y="1373146"/>
                </a:cubicBezTo>
                <a:cubicBezTo>
                  <a:pt x="454665" y="1362728"/>
                  <a:pt x="458361" y="1353848"/>
                  <a:pt x="465753" y="1346505"/>
                </a:cubicBezTo>
                <a:cubicBezTo>
                  <a:pt x="473145" y="1339163"/>
                  <a:pt x="482000" y="1335492"/>
                  <a:pt x="492318" y="1335492"/>
                </a:cubicBezTo>
                <a:close/>
                <a:moveTo>
                  <a:pt x="1368997" y="1327604"/>
                </a:moveTo>
                <a:lnTo>
                  <a:pt x="1401915" y="1327604"/>
                </a:lnTo>
                <a:lnTo>
                  <a:pt x="1401915" y="1417825"/>
                </a:lnTo>
                <a:cubicBezTo>
                  <a:pt x="1401915" y="1440990"/>
                  <a:pt x="1415326" y="1453182"/>
                  <a:pt x="1436053" y="1453182"/>
                </a:cubicBezTo>
                <a:cubicBezTo>
                  <a:pt x="1457694" y="1453182"/>
                  <a:pt x="1474762" y="1440380"/>
                  <a:pt x="1474762" y="1409291"/>
                </a:cubicBezTo>
                <a:lnTo>
                  <a:pt x="1474762" y="1327604"/>
                </a:lnTo>
                <a:lnTo>
                  <a:pt x="1507681" y="1327604"/>
                </a:lnTo>
                <a:lnTo>
                  <a:pt x="1507681" y="1480004"/>
                </a:lnTo>
                <a:lnTo>
                  <a:pt x="1474762" y="1480004"/>
                </a:lnTo>
                <a:lnTo>
                  <a:pt x="1474762" y="1460497"/>
                </a:lnTo>
                <a:cubicBezTo>
                  <a:pt x="1464705" y="1476347"/>
                  <a:pt x="1448245" y="1483967"/>
                  <a:pt x="1427518" y="1483967"/>
                </a:cubicBezTo>
                <a:cubicBezTo>
                  <a:pt x="1393381" y="1483967"/>
                  <a:pt x="1368997" y="1460802"/>
                  <a:pt x="1368997" y="1421178"/>
                </a:cubicBezTo>
                <a:close/>
                <a:moveTo>
                  <a:pt x="3782554" y="1323642"/>
                </a:moveTo>
                <a:cubicBezTo>
                  <a:pt x="3806329" y="1323642"/>
                  <a:pt x="3824312" y="1333395"/>
                  <a:pt x="3835894" y="1349245"/>
                </a:cubicBezTo>
                <a:lnTo>
                  <a:pt x="3835894" y="1327604"/>
                </a:lnTo>
                <a:lnTo>
                  <a:pt x="3868813" y="1327604"/>
                </a:lnTo>
                <a:lnTo>
                  <a:pt x="3868813" y="1480004"/>
                </a:lnTo>
                <a:lnTo>
                  <a:pt x="3835894" y="1480004"/>
                </a:lnTo>
                <a:lnTo>
                  <a:pt x="3835894" y="1458059"/>
                </a:lnTo>
                <a:cubicBezTo>
                  <a:pt x="3824312" y="1474213"/>
                  <a:pt x="3806329" y="1483967"/>
                  <a:pt x="3782554" y="1483967"/>
                </a:cubicBezTo>
                <a:cubicBezTo>
                  <a:pt x="3741102" y="1483967"/>
                  <a:pt x="3706659" y="1448915"/>
                  <a:pt x="3706659" y="1403804"/>
                </a:cubicBezTo>
                <a:cubicBezTo>
                  <a:pt x="3706659" y="1358389"/>
                  <a:pt x="3741102" y="1323642"/>
                  <a:pt x="3782554" y="1323642"/>
                </a:cubicBezTo>
                <a:close/>
                <a:moveTo>
                  <a:pt x="3606151" y="1323642"/>
                </a:moveTo>
                <a:cubicBezTo>
                  <a:pt x="3651567" y="1323642"/>
                  <a:pt x="3682656" y="1360218"/>
                  <a:pt x="3682656" y="1404109"/>
                </a:cubicBezTo>
                <a:cubicBezTo>
                  <a:pt x="3682656" y="1408681"/>
                  <a:pt x="3682047" y="1413558"/>
                  <a:pt x="3681437" y="1417825"/>
                </a:cubicBezTo>
                <a:lnTo>
                  <a:pt x="3560127" y="1417825"/>
                </a:lnTo>
                <a:cubicBezTo>
                  <a:pt x="3565308" y="1441599"/>
                  <a:pt x="3584511" y="1453791"/>
                  <a:pt x="3608895" y="1453791"/>
                </a:cubicBezTo>
                <a:cubicBezTo>
                  <a:pt x="3627182" y="1453791"/>
                  <a:pt x="3640899" y="1445562"/>
                  <a:pt x="3648214" y="1434894"/>
                </a:cubicBezTo>
                <a:lnTo>
                  <a:pt x="3675341" y="1450743"/>
                </a:lnTo>
                <a:cubicBezTo>
                  <a:pt x="3661320" y="1471470"/>
                  <a:pt x="3638460" y="1483967"/>
                  <a:pt x="3608590" y="1483967"/>
                </a:cubicBezTo>
                <a:cubicBezTo>
                  <a:pt x="3558298" y="1483967"/>
                  <a:pt x="3525684" y="1449524"/>
                  <a:pt x="3525684" y="1403804"/>
                </a:cubicBezTo>
                <a:cubicBezTo>
                  <a:pt x="3525684" y="1358694"/>
                  <a:pt x="3558298" y="1323642"/>
                  <a:pt x="3606151" y="1323642"/>
                </a:cubicBezTo>
                <a:close/>
                <a:moveTo>
                  <a:pt x="3429977" y="1323642"/>
                </a:moveTo>
                <a:cubicBezTo>
                  <a:pt x="3471430" y="1323642"/>
                  <a:pt x="3505872" y="1358694"/>
                  <a:pt x="3505872" y="1403804"/>
                </a:cubicBezTo>
                <a:cubicBezTo>
                  <a:pt x="3505872" y="1449219"/>
                  <a:pt x="3471430" y="1483967"/>
                  <a:pt x="3429977" y="1483967"/>
                </a:cubicBezTo>
                <a:cubicBezTo>
                  <a:pt x="3406203" y="1483967"/>
                  <a:pt x="3388219" y="1474213"/>
                  <a:pt x="3376637" y="1458363"/>
                </a:cubicBezTo>
                <a:lnTo>
                  <a:pt x="3376637" y="1540964"/>
                </a:lnTo>
                <a:lnTo>
                  <a:pt x="3343719" y="1540964"/>
                </a:lnTo>
                <a:lnTo>
                  <a:pt x="3343719" y="1327604"/>
                </a:lnTo>
                <a:lnTo>
                  <a:pt x="3376637" y="1327604"/>
                </a:lnTo>
                <a:lnTo>
                  <a:pt x="3376637" y="1349550"/>
                </a:lnTo>
                <a:cubicBezTo>
                  <a:pt x="3388219" y="1333395"/>
                  <a:pt x="3406203" y="1323642"/>
                  <a:pt x="3429977" y="1323642"/>
                </a:cubicBezTo>
                <a:close/>
                <a:moveTo>
                  <a:pt x="3252660" y="1323642"/>
                </a:moveTo>
                <a:cubicBezTo>
                  <a:pt x="3277653" y="1323642"/>
                  <a:pt x="3298380" y="1335224"/>
                  <a:pt x="3309048" y="1355341"/>
                </a:cubicBezTo>
                <a:lnTo>
                  <a:pt x="3281311" y="1370886"/>
                </a:lnTo>
                <a:cubicBezTo>
                  <a:pt x="3275824" y="1358999"/>
                  <a:pt x="3265156" y="1353512"/>
                  <a:pt x="3252660" y="1353512"/>
                </a:cubicBezTo>
                <a:cubicBezTo>
                  <a:pt x="3240774" y="1353512"/>
                  <a:pt x="3230411" y="1358694"/>
                  <a:pt x="3230411" y="1369667"/>
                </a:cubicBezTo>
                <a:cubicBezTo>
                  <a:pt x="3230411" y="1397403"/>
                  <a:pt x="3312401" y="1380639"/>
                  <a:pt x="3312401" y="1437027"/>
                </a:cubicBezTo>
                <a:cubicBezTo>
                  <a:pt x="3312401" y="1467507"/>
                  <a:pt x="3285883" y="1483967"/>
                  <a:pt x="3252964" y="1483967"/>
                </a:cubicBezTo>
                <a:cubicBezTo>
                  <a:pt x="3222486" y="1483967"/>
                  <a:pt x="3200540" y="1470251"/>
                  <a:pt x="3190787" y="1448305"/>
                </a:cubicBezTo>
                <a:lnTo>
                  <a:pt x="3219133" y="1431846"/>
                </a:lnTo>
                <a:cubicBezTo>
                  <a:pt x="3224010" y="1445562"/>
                  <a:pt x="3236202" y="1453791"/>
                  <a:pt x="3252964" y="1453791"/>
                </a:cubicBezTo>
                <a:cubicBezTo>
                  <a:pt x="3267595" y="1453791"/>
                  <a:pt x="3278872" y="1448915"/>
                  <a:pt x="3278872" y="1436723"/>
                </a:cubicBezTo>
                <a:cubicBezTo>
                  <a:pt x="3278872" y="1409595"/>
                  <a:pt x="3196883" y="1424835"/>
                  <a:pt x="3196883" y="1370276"/>
                </a:cubicBezTo>
                <a:cubicBezTo>
                  <a:pt x="3196883" y="1341625"/>
                  <a:pt x="3221571" y="1323642"/>
                  <a:pt x="3252660" y="1323642"/>
                </a:cubicBezTo>
                <a:close/>
                <a:moveTo>
                  <a:pt x="3006078" y="1323642"/>
                </a:moveTo>
                <a:cubicBezTo>
                  <a:pt x="3050883" y="1323642"/>
                  <a:pt x="3086545" y="1358389"/>
                  <a:pt x="3086545" y="1403804"/>
                </a:cubicBezTo>
                <a:cubicBezTo>
                  <a:pt x="3086545" y="1448915"/>
                  <a:pt x="3050883" y="1483967"/>
                  <a:pt x="3006078" y="1483967"/>
                </a:cubicBezTo>
                <a:cubicBezTo>
                  <a:pt x="2961577" y="1483967"/>
                  <a:pt x="2925611" y="1448915"/>
                  <a:pt x="2925611" y="1403804"/>
                </a:cubicBezTo>
                <a:cubicBezTo>
                  <a:pt x="2925611" y="1358389"/>
                  <a:pt x="2961577" y="1323642"/>
                  <a:pt x="3006078" y="1323642"/>
                </a:cubicBezTo>
                <a:close/>
                <a:moveTo>
                  <a:pt x="2115681" y="1323642"/>
                </a:moveTo>
                <a:cubicBezTo>
                  <a:pt x="2139456" y="1323642"/>
                  <a:pt x="2157438" y="1333395"/>
                  <a:pt x="2169021" y="1349245"/>
                </a:cubicBezTo>
                <a:lnTo>
                  <a:pt x="2169021" y="1327604"/>
                </a:lnTo>
                <a:lnTo>
                  <a:pt x="2201939" y="1327604"/>
                </a:lnTo>
                <a:lnTo>
                  <a:pt x="2201939" y="1480004"/>
                </a:lnTo>
                <a:lnTo>
                  <a:pt x="2169021" y="1480004"/>
                </a:lnTo>
                <a:lnTo>
                  <a:pt x="2169021" y="1458059"/>
                </a:lnTo>
                <a:cubicBezTo>
                  <a:pt x="2157438" y="1474213"/>
                  <a:pt x="2139456" y="1483967"/>
                  <a:pt x="2115681" y="1483967"/>
                </a:cubicBezTo>
                <a:cubicBezTo>
                  <a:pt x="2074228" y="1483967"/>
                  <a:pt x="2039786" y="1448915"/>
                  <a:pt x="2039786" y="1403804"/>
                </a:cubicBezTo>
                <a:cubicBezTo>
                  <a:pt x="2039786" y="1358389"/>
                  <a:pt x="2074228" y="1323642"/>
                  <a:pt x="2115681" y="1323642"/>
                </a:cubicBezTo>
                <a:close/>
                <a:moveTo>
                  <a:pt x="1776287" y="1323642"/>
                </a:moveTo>
                <a:cubicBezTo>
                  <a:pt x="1801280" y="1323642"/>
                  <a:pt x="1822006" y="1335224"/>
                  <a:pt x="1832674" y="1355341"/>
                </a:cubicBezTo>
                <a:lnTo>
                  <a:pt x="1804938" y="1370886"/>
                </a:lnTo>
                <a:cubicBezTo>
                  <a:pt x="1799451" y="1358999"/>
                  <a:pt x="1788783" y="1353512"/>
                  <a:pt x="1776287" y="1353512"/>
                </a:cubicBezTo>
                <a:cubicBezTo>
                  <a:pt x="1764399" y="1353512"/>
                  <a:pt x="1754036" y="1358694"/>
                  <a:pt x="1754036" y="1369667"/>
                </a:cubicBezTo>
                <a:cubicBezTo>
                  <a:pt x="1754036" y="1397403"/>
                  <a:pt x="1836027" y="1380639"/>
                  <a:pt x="1836027" y="1437027"/>
                </a:cubicBezTo>
                <a:cubicBezTo>
                  <a:pt x="1836027" y="1467507"/>
                  <a:pt x="1809509" y="1483967"/>
                  <a:pt x="1776591" y="1483967"/>
                </a:cubicBezTo>
                <a:cubicBezTo>
                  <a:pt x="1746111" y="1483967"/>
                  <a:pt x="1724165" y="1470251"/>
                  <a:pt x="1714412" y="1448305"/>
                </a:cubicBezTo>
                <a:lnTo>
                  <a:pt x="1742758" y="1431846"/>
                </a:lnTo>
                <a:cubicBezTo>
                  <a:pt x="1747635" y="1445562"/>
                  <a:pt x="1759827" y="1453791"/>
                  <a:pt x="1776591" y="1453791"/>
                </a:cubicBezTo>
                <a:cubicBezTo>
                  <a:pt x="1791222" y="1453791"/>
                  <a:pt x="1802499" y="1448915"/>
                  <a:pt x="1802499" y="1436723"/>
                </a:cubicBezTo>
                <a:cubicBezTo>
                  <a:pt x="1802499" y="1409595"/>
                  <a:pt x="1720508" y="1424835"/>
                  <a:pt x="1720508" y="1370276"/>
                </a:cubicBezTo>
                <a:cubicBezTo>
                  <a:pt x="1720508" y="1341625"/>
                  <a:pt x="1745196" y="1323642"/>
                  <a:pt x="1776287" y="1323642"/>
                </a:cubicBezTo>
                <a:close/>
                <a:moveTo>
                  <a:pt x="1615428" y="1323642"/>
                </a:moveTo>
                <a:cubicBezTo>
                  <a:pt x="1660843" y="1323642"/>
                  <a:pt x="1691933" y="1360218"/>
                  <a:pt x="1691933" y="1404109"/>
                </a:cubicBezTo>
                <a:cubicBezTo>
                  <a:pt x="1691933" y="1408681"/>
                  <a:pt x="1691323" y="1413558"/>
                  <a:pt x="1690713" y="1417825"/>
                </a:cubicBezTo>
                <a:lnTo>
                  <a:pt x="1569403" y="1417825"/>
                </a:lnTo>
                <a:cubicBezTo>
                  <a:pt x="1574584" y="1441599"/>
                  <a:pt x="1593787" y="1453791"/>
                  <a:pt x="1618172" y="1453791"/>
                </a:cubicBezTo>
                <a:cubicBezTo>
                  <a:pt x="1636460" y="1453791"/>
                  <a:pt x="1650175" y="1445562"/>
                  <a:pt x="1657490" y="1434894"/>
                </a:cubicBezTo>
                <a:lnTo>
                  <a:pt x="1684617" y="1450743"/>
                </a:lnTo>
                <a:cubicBezTo>
                  <a:pt x="1670597" y="1471470"/>
                  <a:pt x="1647737" y="1483967"/>
                  <a:pt x="1617866" y="1483967"/>
                </a:cubicBezTo>
                <a:cubicBezTo>
                  <a:pt x="1567574" y="1483967"/>
                  <a:pt x="1534960" y="1449524"/>
                  <a:pt x="1534960" y="1403804"/>
                </a:cubicBezTo>
                <a:cubicBezTo>
                  <a:pt x="1534960" y="1358694"/>
                  <a:pt x="1567574" y="1323642"/>
                  <a:pt x="1615428" y="1323642"/>
                </a:cubicBezTo>
                <a:close/>
                <a:moveTo>
                  <a:pt x="1248906" y="1323642"/>
                </a:moveTo>
                <a:cubicBezTo>
                  <a:pt x="1272680" y="1323642"/>
                  <a:pt x="1290663" y="1333395"/>
                  <a:pt x="1302246" y="1349550"/>
                </a:cubicBezTo>
                <a:lnTo>
                  <a:pt x="1302246" y="1327604"/>
                </a:lnTo>
                <a:lnTo>
                  <a:pt x="1335165" y="1327604"/>
                </a:lnTo>
                <a:lnTo>
                  <a:pt x="1335165" y="1540964"/>
                </a:lnTo>
                <a:lnTo>
                  <a:pt x="1302246" y="1540964"/>
                </a:lnTo>
                <a:lnTo>
                  <a:pt x="1302246" y="1458363"/>
                </a:lnTo>
                <a:cubicBezTo>
                  <a:pt x="1290663" y="1474213"/>
                  <a:pt x="1272680" y="1483967"/>
                  <a:pt x="1248906" y="1483967"/>
                </a:cubicBezTo>
                <a:cubicBezTo>
                  <a:pt x="1207453" y="1483967"/>
                  <a:pt x="1173010" y="1449219"/>
                  <a:pt x="1173010" y="1403804"/>
                </a:cubicBezTo>
                <a:cubicBezTo>
                  <a:pt x="1173010" y="1358694"/>
                  <a:pt x="1207453" y="1323642"/>
                  <a:pt x="1248906" y="1323642"/>
                </a:cubicBezTo>
                <a:close/>
                <a:moveTo>
                  <a:pt x="1072503" y="1323642"/>
                </a:moveTo>
                <a:cubicBezTo>
                  <a:pt x="1117918" y="1323642"/>
                  <a:pt x="1149007" y="1360218"/>
                  <a:pt x="1149007" y="1404109"/>
                </a:cubicBezTo>
                <a:cubicBezTo>
                  <a:pt x="1149007" y="1408681"/>
                  <a:pt x="1148398" y="1413558"/>
                  <a:pt x="1147789" y="1417825"/>
                </a:cubicBezTo>
                <a:lnTo>
                  <a:pt x="1026478" y="1417825"/>
                </a:lnTo>
                <a:cubicBezTo>
                  <a:pt x="1031660" y="1441599"/>
                  <a:pt x="1050862" y="1453791"/>
                  <a:pt x="1075246" y="1453791"/>
                </a:cubicBezTo>
                <a:cubicBezTo>
                  <a:pt x="1093534" y="1453791"/>
                  <a:pt x="1107250" y="1445562"/>
                  <a:pt x="1114565" y="1434894"/>
                </a:cubicBezTo>
                <a:lnTo>
                  <a:pt x="1141692" y="1450743"/>
                </a:lnTo>
                <a:cubicBezTo>
                  <a:pt x="1127672" y="1471470"/>
                  <a:pt x="1104812" y="1483967"/>
                  <a:pt x="1074941" y="1483967"/>
                </a:cubicBezTo>
                <a:cubicBezTo>
                  <a:pt x="1024649" y="1483967"/>
                  <a:pt x="992036" y="1449524"/>
                  <a:pt x="992036" y="1403804"/>
                </a:cubicBezTo>
                <a:cubicBezTo>
                  <a:pt x="992036" y="1358694"/>
                  <a:pt x="1024649" y="1323642"/>
                  <a:pt x="1072503" y="1323642"/>
                </a:cubicBezTo>
                <a:close/>
                <a:moveTo>
                  <a:pt x="2361731" y="1299563"/>
                </a:moveTo>
                <a:lnTo>
                  <a:pt x="2361731" y="1373934"/>
                </a:lnTo>
                <a:lnTo>
                  <a:pt x="2405316" y="1373934"/>
                </a:lnTo>
                <a:cubicBezTo>
                  <a:pt x="2426044" y="1373934"/>
                  <a:pt x="2440979" y="1358084"/>
                  <a:pt x="2440979" y="1336748"/>
                </a:cubicBezTo>
                <a:cubicBezTo>
                  <a:pt x="2440979" y="1315107"/>
                  <a:pt x="2426044" y="1299563"/>
                  <a:pt x="2405316" y="1299563"/>
                </a:cubicBezTo>
                <a:close/>
                <a:moveTo>
                  <a:pt x="847256" y="1299563"/>
                </a:moveTo>
                <a:lnTo>
                  <a:pt x="847256" y="1370886"/>
                </a:lnTo>
                <a:lnTo>
                  <a:pt x="897548" y="1370886"/>
                </a:lnTo>
                <a:cubicBezTo>
                  <a:pt x="916140" y="1370886"/>
                  <a:pt x="931076" y="1355036"/>
                  <a:pt x="931076" y="1335224"/>
                </a:cubicBezTo>
                <a:cubicBezTo>
                  <a:pt x="931076" y="1315107"/>
                  <a:pt x="916140" y="1299563"/>
                  <a:pt x="897548" y="1299563"/>
                </a:cubicBezTo>
                <a:close/>
                <a:moveTo>
                  <a:pt x="2867089" y="1284932"/>
                </a:moveTo>
                <a:lnTo>
                  <a:pt x="2867089" y="1327604"/>
                </a:lnTo>
                <a:lnTo>
                  <a:pt x="2904885" y="1327604"/>
                </a:lnTo>
                <a:lnTo>
                  <a:pt x="2904885" y="1359303"/>
                </a:lnTo>
                <a:lnTo>
                  <a:pt x="2867089" y="1359303"/>
                </a:lnTo>
                <a:lnTo>
                  <a:pt x="2867089" y="1432455"/>
                </a:lnTo>
                <a:cubicBezTo>
                  <a:pt x="2867089" y="1451963"/>
                  <a:pt x="2879891" y="1451658"/>
                  <a:pt x="2904885" y="1450439"/>
                </a:cubicBezTo>
                <a:lnTo>
                  <a:pt x="2904885" y="1480004"/>
                </a:lnTo>
                <a:cubicBezTo>
                  <a:pt x="2854287" y="1486100"/>
                  <a:pt x="2834171" y="1472079"/>
                  <a:pt x="2834171" y="1432455"/>
                </a:cubicBezTo>
                <a:lnTo>
                  <a:pt x="2834171" y="1359303"/>
                </a:lnTo>
                <a:lnTo>
                  <a:pt x="2806129" y="1359303"/>
                </a:lnTo>
                <a:lnTo>
                  <a:pt x="2806129" y="1327604"/>
                </a:lnTo>
                <a:lnTo>
                  <a:pt x="2834171" y="1327604"/>
                </a:lnTo>
                <a:lnTo>
                  <a:pt x="2834171" y="1294686"/>
                </a:lnTo>
                <a:close/>
                <a:moveTo>
                  <a:pt x="1914589" y="1284932"/>
                </a:moveTo>
                <a:lnTo>
                  <a:pt x="1914589" y="1327604"/>
                </a:lnTo>
                <a:lnTo>
                  <a:pt x="1952384" y="1327604"/>
                </a:lnTo>
                <a:lnTo>
                  <a:pt x="1952384" y="1359303"/>
                </a:lnTo>
                <a:lnTo>
                  <a:pt x="1914589" y="1359303"/>
                </a:lnTo>
                <a:lnTo>
                  <a:pt x="1914589" y="1432455"/>
                </a:lnTo>
                <a:cubicBezTo>
                  <a:pt x="1914589" y="1451963"/>
                  <a:pt x="1927390" y="1451658"/>
                  <a:pt x="1952384" y="1450439"/>
                </a:cubicBezTo>
                <a:lnTo>
                  <a:pt x="1952384" y="1480004"/>
                </a:lnTo>
                <a:cubicBezTo>
                  <a:pt x="1901788" y="1486100"/>
                  <a:pt x="1881671" y="1472079"/>
                  <a:pt x="1881671" y="1432455"/>
                </a:cubicBezTo>
                <a:lnTo>
                  <a:pt x="1881671" y="1359303"/>
                </a:lnTo>
                <a:lnTo>
                  <a:pt x="1853629" y="1359303"/>
                </a:lnTo>
                <a:lnTo>
                  <a:pt x="1853629" y="1327604"/>
                </a:lnTo>
                <a:lnTo>
                  <a:pt x="1881671" y="1327604"/>
                </a:lnTo>
                <a:lnTo>
                  <a:pt x="1881671" y="1294686"/>
                </a:lnTo>
                <a:close/>
                <a:moveTo>
                  <a:pt x="3905694" y="1266644"/>
                </a:moveTo>
                <a:lnTo>
                  <a:pt x="3938612" y="1266644"/>
                </a:lnTo>
                <a:lnTo>
                  <a:pt x="3938612" y="1394965"/>
                </a:lnTo>
                <a:lnTo>
                  <a:pt x="3997743" y="1327604"/>
                </a:lnTo>
                <a:lnTo>
                  <a:pt x="4037977" y="1327604"/>
                </a:lnTo>
                <a:lnTo>
                  <a:pt x="3970921" y="1402280"/>
                </a:lnTo>
                <a:lnTo>
                  <a:pt x="4040415" y="1480004"/>
                </a:lnTo>
                <a:lnTo>
                  <a:pt x="4001096" y="1480004"/>
                </a:lnTo>
                <a:lnTo>
                  <a:pt x="3938612" y="1409595"/>
                </a:lnTo>
                <a:lnTo>
                  <a:pt x="3938612" y="1480004"/>
                </a:lnTo>
                <a:lnTo>
                  <a:pt x="3905694" y="1480004"/>
                </a:lnTo>
                <a:close/>
                <a:moveTo>
                  <a:pt x="2507653" y="1266644"/>
                </a:moveTo>
                <a:lnTo>
                  <a:pt x="2545449" y="1266644"/>
                </a:lnTo>
                <a:lnTo>
                  <a:pt x="2609762" y="1373324"/>
                </a:lnTo>
                <a:lnTo>
                  <a:pt x="2674379" y="1266644"/>
                </a:lnTo>
                <a:lnTo>
                  <a:pt x="2711870" y="1266644"/>
                </a:lnTo>
                <a:lnTo>
                  <a:pt x="2711870" y="1480004"/>
                </a:lnTo>
                <a:lnTo>
                  <a:pt x="2676818" y="1480004"/>
                </a:lnTo>
                <a:lnTo>
                  <a:pt x="2676818" y="1327909"/>
                </a:lnTo>
                <a:lnTo>
                  <a:pt x="2611895" y="1435199"/>
                </a:lnTo>
                <a:lnTo>
                  <a:pt x="2607628" y="1435199"/>
                </a:lnTo>
                <a:lnTo>
                  <a:pt x="2542706" y="1327604"/>
                </a:lnTo>
                <a:lnTo>
                  <a:pt x="2542706" y="1480004"/>
                </a:lnTo>
                <a:lnTo>
                  <a:pt x="2507653" y="1480004"/>
                </a:lnTo>
                <a:close/>
                <a:moveTo>
                  <a:pt x="2326679" y="1266644"/>
                </a:moveTo>
                <a:lnTo>
                  <a:pt x="2405316" y="1266644"/>
                </a:lnTo>
                <a:cubicBezTo>
                  <a:pt x="2445551" y="1266644"/>
                  <a:pt x="2476031" y="1297124"/>
                  <a:pt x="2476031" y="1336748"/>
                </a:cubicBezTo>
                <a:cubicBezTo>
                  <a:pt x="2476031" y="1376067"/>
                  <a:pt x="2445551" y="1406852"/>
                  <a:pt x="2405316" y="1406852"/>
                </a:cubicBezTo>
                <a:lnTo>
                  <a:pt x="2361731" y="1406852"/>
                </a:lnTo>
                <a:lnTo>
                  <a:pt x="2361731" y="1480004"/>
                </a:lnTo>
                <a:lnTo>
                  <a:pt x="2326679" y="1480004"/>
                </a:lnTo>
                <a:close/>
                <a:moveTo>
                  <a:pt x="812204" y="1266644"/>
                </a:moveTo>
                <a:lnTo>
                  <a:pt x="897548" y="1266644"/>
                </a:lnTo>
                <a:cubicBezTo>
                  <a:pt x="935648" y="1266644"/>
                  <a:pt x="966128" y="1297124"/>
                  <a:pt x="966128" y="1335224"/>
                </a:cubicBezTo>
                <a:cubicBezTo>
                  <a:pt x="966128" y="1362656"/>
                  <a:pt x="948754" y="1387040"/>
                  <a:pt x="923761" y="1397099"/>
                </a:cubicBezTo>
                <a:lnTo>
                  <a:pt x="972224" y="1480004"/>
                </a:lnTo>
                <a:lnTo>
                  <a:pt x="933819" y="1480004"/>
                </a:lnTo>
                <a:lnTo>
                  <a:pt x="888708" y="1402280"/>
                </a:lnTo>
                <a:lnTo>
                  <a:pt x="847256" y="1402280"/>
                </a:lnTo>
                <a:lnTo>
                  <a:pt x="847256" y="1480004"/>
                </a:lnTo>
                <a:lnTo>
                  <a:pt x="812204" y="1480004"/>
                </a:lnTo>
                <a:close/>
                <a:moveTo>
                  <a:pt x="5225402" y="927021"/>
                </a:moveTo>
                <a:cubicBezTo>
                  <a:pt x="5198579" y="927021"/>
                  <a:pt x="5177853" y="947442"/>
                  <a:pt x="5177853" y="975179"/>
                </a:cubicBezTo>
                <a:cubicBezTo>
                  <a:pt x="5177853" y="1002916"/>
                  <a:pt x="5198579" y="1023338"/>
                  <a:pt x="5225402" y="1023338"/>
                </a:cubicBezTo>
                <a:cubicBezTo>
                  <a:pt x="5252224" y="1023338"/>
                  <a:pt x="5272950" y="1002916"/>
                  <a:pt x="5272950" y="975179"/>
                </a:cubicBezTo>
                <a:cubicBezTo>
                  <a:pt x="5272950" y="947442"/>
                  <a:pt x="5252224" y="927021"/>
                  <a:pt x="5225402" y="927021"/>
                </a:cubicBezTo>
                <a:close/>
                <a:moveTo>
                  <a:pt x="3329926" y="927021"/>
                </a:moveTo>
                <a:cubicBezTo>
                  <a:pt x="3303104" y="927021"/>
                  <a:pt x="3282378" y="947442"/>
                  <a:pt x="3282378" y="975179"/>
                </a:cubicBezTo>
                <a:cubicBezTo>
                  <a:pt x="3282378" y="1002916"/>
                  <a:pt x="3303104" y="1023338"/>
                  <a:pt x="3329926" y="1023338"/>
                </a:cubicBezTo>
                <a:cubicBezTo>
                  <a:pt x="3356749" y="1023338"/>
                  <a:pt x="3377475" y="1002916"/>
                  <a:pt x="3377475" y="975179"/>
                </a:cubicBezTo>
                <a:cubicBezTo>
                  <a:pt x="3377475" y="947442"/>
                  <a:pt x="3356749" y="927021"/>
                  <a:pt x="3329926" y="927021"/>
                </a:cubicBezTo>
                <a:close/>
                <a:moveTo>
                  <a:pt x="2129778" y="927021"/>
                </a:moveTo>
                <a:cubicBezTo>
                  <a:pt x="2102955" y="927021"/>
                  <a:pt x="2082229" y="947442"/>
                  <a:pt x="2082229" y="975179"/>
                </a:cubicBezTo>
                <a:cubicBezTo>
                  <a:pt x="2082229" y="1002916"/>
                  <a:pt x="2102955" y="1023338"/>
                  <a:pt x="2129778" y="1023338"/>
                </a:cubicBezTo>
                <a:cubicBezTo>
                  <a:pt x="2156600" y="1023338"/>
                  <a:pt x="2177327" y="1002916"/>
                  <a:pt x="2177327" y="975179"/>
                </a:cubicBezTo>
                <a:cubicBezTo>
                  <a:pt x="2177327" y="947442"/>
                  <a:pt x="2156600" y="927021"/>
                  <a:pt x="2129778" y="927021"/>
                </a:cubicBezTo>
                <a:close/>
                <a:moveTo>
                  <a:pt x="4721186" y="926411"/>
                </a:moveTo>
                <a:cubicBezTo>
                  <a:pt x="4693754" y="926411"/>
                  <a:pt x="4673028" y="946833"/>
                  <a:pt x="4673028" y="975179"/>
                </a:cubicBezTo>
                <a:cubicBezTo>
                  <a:pt x="4673028" y="1003526"/>
                  <a:pt x="4693754" y="1023947"/>
                  <a:pt x="4721186" y="1023947"/>
                </a:cubicBezTo>
                <a:cubicBezTo>
                  <a:pt x="4748618" y="1023947"/>
                  <a:pt x="4769345" y="1003526"/>
                  <a:pt x="4769345" y="975179"/>
                </a:cubicBezTo>
                <a:cubicBezTo>
                  <a:pt x="4769345" y="946833"/>
                  <a:pt x="4748618" y="926411"/>
                  <a:pt x="4721186" y="926411"/>
                </a:cubicBezTo>
                <a:close/>
                <a:moveTo>
                  <a:pt x="2767572" y="926411"/>
                </a:moveTo>
                <a:cubicBezTo>
                  <a:pt x="2740140" y="926411"/>
                  <a:pt x="2719414" y="946833"/>
                  <a:pt x="2719414" y="975179"/>
                </a:cubicBezTo>
                <a:cubicBezTo>
                  <a:pt x="2719414" y="1003526"/>
                  <a:pt x="2740140" y="1023947"/>
                  <a:pt x="2767572" y="1023947"/>
                </a:cubicBezTo>
                <a:cubicBezTo>
                  <a:pt x="2795004" y="1023947"/>
                  <a:pt x="2815730" y="1003526"/>
                  <a:pt x="2815730" y="975179"/>
                </a:cubicBezTo>
                <a:cubicBezTo>
                  <a:pt x="2815730" y="946833"/>
                  <a:pt x="2795004" y="926411"/>
                  <a:pt x="2767572" y="926411"/>
                </a:cubicBezTo>
                <a:close/>
                <a:moveTo>
                  <a:pt x="4111891" y="925802"/>
                </a:moveTo>
                <a:cubicBezTo>
                  <a:pt x="4084154" y="925802"/>
                  <a:pt x="4063428" y="946223"/>
                  <a:pt x="4063428" y="973655"/>
                </a:cubicBezTo>
                <a:cubicBezTo>
                  <a:pt x="4063428" y="1001087"/>
                  <a:pt x="4084154" y="1021509"/>
                  <a:pt x="4111891" y="1021509"/>
                </a:cubicBezTo>
                <a:cubicBezTo>
                  <a:pt x="4139628" y="1021509"/>
                  <a:pt x="4160354" y="1001087"/>
                  <a:pt x="4160354" y="973655"/>
                </a:cubicBezTo>
                <a:cubicBezTo>
                  <a:pt x="4160354" y="946223"/>
                  <a:pt x="4139628" y="925802"/>
                  <a:pt x="4111891" y="925802"/>
                </a:cubicBezTo>
                <a:close/>
                <a:moveTo>
                  <a:pt x="5691822" y="924887"/>
                </a:moveTo>
                <a:cubicBezTo>
                  <a:pt x="5667133" y="924887"/>
                  <a:pt x="5650369" y="939518"/>
                  <a:pt x="5645797" y="962378"/>
                </a:cubicBezTo>
                <a:lnTo>
                  <a:pt x="5735408" y="962378"/>
                </a:lnTo>
                <a:cubicBezTo>
                  <a:pt x="5730836" y="936165"/>
                  <a:pt x="5711634" y="924887"/>
                  <a:pt x="5691822" y="924887"/>
                </a:cubicBezTo>
                <a:close/>
                <a:moveTo>
                  <a:pt x="2948623" y="924887"/>
                </a:moveTo>
                <a:cubicBezTo>
                  <a:pt x="2923934" y="924887"/>
                  <a:pt x="2907170" y="939518"/>
                  <a:pt x="2902598" y="962378"/>
                </a:cubicBezTo>
                <a:lnTo>
                  <a:pt x="2992209" y="962378"/>
                </a:lnTo>
                <a:cubicBezTo>
                  <a:pt x="2987638" y="936165"/>
                  <a:pt x="2968435" y="924887"/>
                  <a:pt x="2948623" y="924887"/>
                </a:cubicBezTo>
                <a:close/>
                <a:moveTo>
                  <a:pt x="2472373" y="924887"/>
                </a:moveTo>
                <a:cubicBezTo>
                  <a:pt x="2447684" y="924887"/>
                  <a:pt x="2430921" y="939518"/>
                  <a:pt x="2426349" y="962378"/>
                </a:cubicBezTo>
                <a:lnTo>
                  <a:pt x="2515960" y="962378"/>
                </a:lnTo>
                <a:cubicBezTo>
                  <a:pt x="2511388" y="936165"/>
                  <a:pt x="2492185" y="924887"/>
                  <a:pt x="2472373" y="924887"/>
                </a:cubicBezTo>
                <a:close/>
                <a:moveTo>
                  <a:pt x="4477194" y="898979"/>
                </a:moveTo>
                <a:lnTo>
                  <a:pt x="4510112" y="898979"/>
                </a:lnTo>
                <a:lnTo>
                  <a:pt x="4510112" y="1051379"/>
                </a:lnTo>
                <a:lnTo>
                  <a:pt x="4477194" y="1051379"/>
                </a:lnTo>
                <a:close/>
                <a:moveTo>
                  <a:pt x="4297590" y="898979"/>
                </a:moveTo>
                <a:lnTo>
                  <a:pt x="4333557" y="898979"/>
                </a:lnTo>
                <a:lnTo>
                  <a:pt x="4376229" y="1014803"/>
                </a:lnTo>
                <a:lnTo>
                  <a:pt x="4418596" y="898979"/>
                </a:lnTo>
                <a:lnTo>
                  <a:pt x="4454562" y="898979"/>
                </a:lnTo>
                <a:lnTo>
                  <a:pt x="4395126" y="1051379"/>
                </a:lnTo>
                <a:lnTo>
                  <a:pt x="4357026" y="1051379"/>
                </a:lnTo>
                <a:close/>
                <a:moveTo>
                  <a:pt x="3800919" y="898979"/>
                </a:moveTo>
                <a:lnTo>
                  <a:pt x="3833837" y="898979"/>
                </a:lnTo>
                <a:lnTo>
                  <a:pt x="3833837" y="1051379"/>
                </a:lnTo>
                <a:lnTo>
                  <a:pt x="3800919" y="1051379"/>
                </a:lnTo>
                <a:close/>
                <a:moveTo>
                  <a:pt x="2221142" y="898979"/>
                </a:moveTo>
                <a:lnTo>
                  <a:pt x="2257108" y="898979"/>
                </a:lnTo>
                <a:lnTo>
                  <a:pt x="2299780" y="1014803"/>
                </a:lnTo>
                <a:lnTo>
                  <a:pt x="2342148" y="898979"/>
                </a:lnTo>
                <a:lnTo>
                  <a:pt x="2378114" y="898979"/>
                </a:lnTo>
                <a:lnTo>
                  <a:pt x="2318678" y="1051379"/>
                </a:lnTo>
                <a:lnTo>
                  <a:pt x="2280578" y="1051379"/>
                </a:lnTo>
                <a:close/>
                <a:moveTo>
                  <a:pt x="4623726" y="896236"/>
                </a:moveTo>
                <a:lnTo>
                  <a:pt x="4623726" y="931898"/>
                </a:lnTo>
                <a:cubicBezTo>
                  <a:pt x="4602086" y="930374"/>
                  <a:pt x="4576787" y="940432"/>
                  <a:pt x="4576787" y="974570"/>
                </a:cubicBezTo>
                <a:lnTo>
                  <a:pt x="4576787" y="1051379"/>
                </a:lnTo>
                <a:lnTo>
                  <a:pt x="4543869" y="1051379"/>
                </a:lnTo>
                <a:lnTo>
                  <a:pt x="4543869" y="898979"/>
                </a:lnTo>
                <a:lnTo>
                  <a:pt x="4576787" y="898979"/>
                </a:lnTo>
                <a:lnTo>
                  <a:pt x="4576787" y="924582"/>
                </a:lnTo>
                <a:cubicBezTo>
                  <a:pt x="4585931" y="903856"/>
                  <a:pt x="4604524" y="896236"/>
                  <a:pt x="4623726" y="896236"/>
                </a:cubicBezTo>
                <a:close/>
                <a:moveTo>
                  <a:pt x="3518826" y="896236"/>
                </a:moveTo>
                <a:lnTo>
                  <a:pt x="3518826" y="931898"/>
                </a:lnTo>
                <a:cubicBezTo>
                  <a:pt x="3497185" y="930374"/>
                  <a:pt x="3471887" y="940432"/>
                  <a:pt x="3471887" y="974570"/>
                </a:cubicBezTo>
                <a:lnTo>
                  <a:pt x="3471887" y="1051379"/>
                </a:lnTo>
                <a:lnTo>
                  <a:pt x="3438969" y="1051379"/>
                </a:lnTo>
                <a:lnTo>
                  <a:pt x="3438969" y="898979"/>
                </a:lnTo>
                <a:lnTo>
                  <a:pt x="3471887" y="898979"/>
                </a:lnTo>
                <a:lnTo>
                  <a:pt x="3471887" y="924582"/>
                </a:lnTo>
                <a:cubicBezTo>
                  <a:pt x="3481031" y="903856"/>
                  <a:pt x="3499624" y="896236"/>
                  <a:pt x="3518826" y="896236"/>
                </a:cubicBezTo>
                <a:close/>
                <a:moveTo>
                  <a:pt x="3137828" y="896236"/>
                </a:moveTo>
                <a:lnTo>
                  <a:pt x="3137828" y="931898"/>
                </a:lnTo>
                <a:cubicBezTo>
                  <a:pt x="3116187" y="930374"/>
                  <a:pt x="3090889" y="940432"/>
                  <a:pt x="3090889" y="974570"/>
                </a:cubicBezTo>
                <a:lnTo>
                  <a:pt x="3090889" y="1051379"/>
                </a:lnTo>
                <a:lnTo>
                  <a:pt x="3057970" y="1051379"/>
                </a:lnTo>
                <a:lnTo>
                  <a:pt x="3057970" y="898979"/>
                </a:lnTo>
                <a:lnTo>
                  <a:pt x="3090889" y="898979"/>
                </a:lnTo>
                <a:lnTo>
                  <a:pt x="3090889" y="924582"/>
                </a:lnTo>
                <a:cubicBezTo>
                  <a:pt x="3100032" y="903856"/>
                  <a:pt x="3118625" y="896236"/>
                  <a:pt x="3137828" y="896236"/>
                </a:cubicBezTo>
                <a:close/>
                <a:moveTo>
                  <a:pt x="2661578" y="896236"/>
                </a:moveTo>
                <a:lnTo>
                  <a:pt x="2661578" y="931898"/>
                </a:lnTo>
                <a:cubicBezTo>
                  <a:pt x="2639937" y="930374"/>
                  <a:pt x="2614638" y="940432"/>
                  <a:pt x="2614638" y="974570"/>
                </a:cubicBezTo>
                <a:lnTo>
                  <a:pt x="2614638" y="1051379"/>
                </a:lnTo>
                <a:lnTo>
                  <a:pt x="2581720" y="1051379"/>
                </a:lnTo>
                <a:lnTo>
                  <a:pt x="2581720" y="898979"/>
                </a:lnTo>
                <a:lnTo>
                  <a:pt x="2614638" y="898979"/>
                </a:lnTo>
                <a:lnTo>
                  <a:pt x="2614638" y="924582"/>
                </a:lnTo>
                <a:cubicBezTo>
                  <a:pt x="2623782" y="903856"/>
                  <a:pt x="2642375" y="896236"/>
                  <a:pt x="2661578" y="896236"/>
                </a:cubicBezTo>
                <a:close/>
                <a:moveTo>
                  <a:pt x="5881331" y="895017"/>
                </a:moveTo>
                <a:cubicBezTo>
                  <a:pt x="5915469" y="895017"/>
                  <a:pt x="5939853" y="918182"/>
                  <a:pt x="5939853" y="957806"/>
                </a:cubicBezTo>
                <a:lnTo>
                  <a:pt x="5939853" y="1051379"/>
                </a:lnTo>
                <a:lnTo>
                  <a:pt x="5906934" y="1051379"/>
                </a:lnTo>
                <a:lnTo>
                  <a:pt x="5906934" y="961158"/>
                </a:lnTo>
                <a:cubicBezTo>
                  <a:pt x="5906934" y="937994"/>
                  <a:pt x="5893524" y="925802"/>
                  <a:pt x="5872797" y="925802"/>
                </a:cubicBezTo>
                <a:cubicBezTo>
                  <a:pt x="5851156" y="925802"/>
                  <a:pt x="5834088" y="938603"/>
                  <a:pt x="5834088" y="969693"/>
                </a:cubicBezTo>
                <a:lnTo>
                  <a:pt x="5834088" y="1051379"/>
                </a:lnTo>
                <a:lnTo>
                  <a:pt x="5801169" y="1051379"/>
                </a:lnTo>
                <a:lnTo>
                  <a:pt x="5801169" y="898979"/>
                </a:lnTo>
                <a:lnTo>
                  <a:pt x="5834088" y="898979"/>
                </a:lnTo>
                <a:lnTo>
                  <a:pt x="5834088" y="918486"/>
                </a:lnTo>
                <a:cubicBezTo>
                  <a:pt x="5844146" y="902637"/>
                  <a:pt x="5860605" y="895017"/>
                  <a:pt x="5881331" y="895017"/>
                </a:cubicBezTo>
                <a:close/>
                <a:moveTo>
                  <a:pt x="5692127" y="895017"/>
                </a:moveTo>
                <a:cubicBezTo>
                  <a:pt x="5737542" y="895017"/>
                  <a:pt x="5768632" y="931593"/>
                  <a:pt x="5768632" y="975484"/>
                </a:cubicBezTo>
                <a:cubicBezTo>
                  <a:pt x="5768632" y="980056"/>
                  <a:pt x="5768022" y="984933"/>
                  <a:pt x="5767413" y="989200"/>
                </a:cubicBezTo>
                <a:lnTo>
                  <a:pt x="5646102" y="989200"/>
                </a:lnTo>
                <a:cubicBezTo>
                  <a:pt x="5651284" y="1012974"/>
                  <a:pt x="5670486" y="1025166"/>
                  <a:pt x="5694870" y="1025166"/>
                </a:cubicBezTo>
                <a:cubicBezTo>
                  <a:pt x="5713158" y="1025166"/>
                  <a:pt x="5726874" y="1016937"/>
                  <a:pt x="5734189" y="1006269"/>
                </a:cubicBezTo>
                <a:lnTo>
                  <a:pt x="5761317" y="1022118"/>
                </a:lnTo>
                <a:cubicBezTo>
                  <a:pt x="5747296" y="1042845"/>
                  <a:pt x="5724436" y="1055342"/>
                  <a:pt x="5694565" y="1055342"/>
                </a:cubicBezTo>
                <a:cubicBezTo>
                  <a:pt x="5644273" y="1055342"/>
                  <a:pt x="5611659" y="1020899"/>
                  <a:pt x="5611659" y="975179"/>
                </a:cubicBezTo>
                <a:cubicBezTo>
                  <a:pt x="5611659" y="930069"/>
                  <a:pt x="5644273" y="895017"/>
                  <a:pt x="5692127" y="895017"/>
                </a:cubicBezTo>
                <a:close/>
                <a:moveTo>
                  <a:pt x="5414606" y="895017"/>
                </a:moveTo>
                <a:cubicBezTo>
                  <a:pt x="5448744" y="895017"/>
                  <a:pt x="5473128" y="918182"/>
                  <a:pt x="5473128" y="957806"/>
                </a:cubicBezTo>
                <a:lnTo>
                  <a:pt x="5473128" y="1051379"/>
                </a:lnTo>
                <a:lnTo>
                  <a:pt x="5440209" y="1051379"/>
                </a:lnTo>
                <a:lnTo>
                  <a:pt x="5440209" y="961158"/>
                </a:lnTo>
                <a:cubicBezTo>
                  <a:pt x="5440209" y="937994"/>
                  <a:pt x="5426799" y="925802"/>
                  <a:pt x="5406072" y="925802"/>
                </a:cubicBezTo>
                <a:cubicBezTo>
                  <a:pt x="5384431" y="925802"/>
                  <a:pt x="5367362" y="938603"/>
                  <a:pt x="5367362" y="969693"/>
                </a:cubicBezTo>
                <a:lnTo>
                  <a:pt x="5367362" y="1051379"/>
                </a:lnTo>
                <a:lnTo>
                  <a:pt x="5334444" y="1051379"/>
                </a:lnTo>
                <a:lnTo>
                  <a:pt x="5334444" y="898979"/>
                </a:lnTo>
                <a:lnTo>
                  <a:pt x="5367362" y="898979"/>
                </a:lnTo>
                <a:lnTo>
                  <a:pt x="5367362" y="918486"/>
                </a:lnTo>
                <a:cubicBezTo>
                  <a:pt x="5377421" y="902637"/>
                  <a:pt x="5393880" y="895017"/>
                  <a:pt x="5414606" y="895017"/>
                </a:cubicBezTo>
                <a:close/>
                <a:moveTo>
                  <a:pt x="5225402" y="895017"/>
                </a:moveTo>
                <a:cubicBezTo>
                  <a:pt x="5270208" y="895017"/>
                  <a:pt x="5305869" y="929764"/>
                  <a:pt x="5305869" y="975179"/>
                </a:cubicBezTo>
                <a:cubicBezTo>
                  <a:pt x="5305869" y="1020290"/>
                  <a:pt x="5270208" y="1055342"/>
                  <a:pt x="5225402" y="1055342"/>
                </a:cubicBezTo>
                <a:cubicBezTo>
                  <a:pt x="5180901" y="1055342"/>
                  <a:pt x="5144934" y="1020290"/>
                  <a:pt x="5144934" y="975179"/>
                </a:cubicBezTo>
                <a:cubicBezTo>
                  <a:pt x="5144934" y="929764"/>
                  <a:pt x="5180901" y="895017"/>
                  <a:pt x="5225402" y="895017"/>
                </a:cubicBezTo>
                <a:close/>
                <a:moveTo>
                  <a:pt x="5063477" y="895017"/>
                </a:moveTo>
                <a:cubicBezTo>
                  <a:pt x="5093347" y="895017"/>
                  <a:pt x="5119255" y="910562"/>
                  <a:pt x="5131447" y="934336"/>
                </a:cubicBezTo>
                <a:lnTo>
                  <a:pt x="5103101" y="950795"/>
                </a:lnTo>
                <a:cubicBezTo>
                  <a:pt x="5096395" y="936470"/>
                  <a:pt x="5081460" y="927326"/>
                  <a:pt x="5063172" y="927326"/>
                </a:cubicBezTo>
                <a:cubicBezTo>
                  <a:pt x="5036350" y="927326"/>
                  <a:pt x="5015928" y="947747"/>
                  <a:pt x="5015928" y="975179"/>
                </a:cubicBezTo>
                <a:cubicBezTo>
                  <a:pt x="5015928" y="1002611"/>
                  <a:pt x="5036350" y="1023033"/>
                  <a:pt x="5063172" y="1023033"/>
                </a:cubicBezTo>
                <a:cubicBezTo>
                  <a:pt x="5081460" y="1023033"/>
                  <a:pt x="5096395" y="1013584"/>
                  <a:pt x="5103710" y="999563"/>
                </a:cubicBezTo>
                <a:lnTo>
                  <a:pt x="5132057" y="1015718"/>
                </a:lnTo>
                <a:cubicBezTo>
                  <a:pt x="5119255" y="1039797"/>
                  <a:pt x="5093347" y="1055342"/>
                  <a:pt x="5063477" y="1055342"/>
                </a:cubicBezTo>
                <a:cubicBezTo>
                  <a:pt x="5017452" y="1055342"/>
                  <a:pt x="4983009" y="1020290"/>
                  <a:pt x="4983009" y="975179"/>
                </a:cubicBezTo>
                <a:cubicBezTo>
                  <a:pt x="4983009" y="929764"/>
                  <a:pt x="5017452" y="895017"/>
                  <a:pt x="5063477" y="895017"/>
                </a:cubicBezTo>
                <a:close/>
                <a:moveTo>
                  <a:pt x="4716005" y="895017"/>
                </a:moveTo>
                <a:cubicBezTo>
                  <a:pt x="4739779" y="895017"/>
                  <a:pt x="4757762" y="904770"/>
                  <a:pt x="4769345" y="920620"/>
                </a:cubicBezTo>
                <a:lnTo>
                  <a:pt x="4769345" y="898979"/>
                </a:lnTo>
                <a:lnTo>
                  <a:pt x="4802263" y="898979"/>
                </a:lnTo>
                <a:lnTo>
                  <a:pt x="4802263" y="1051379"/>
                </a:lnTo>
                <a:lnTo>
                  <a:pt x="4769345" y="1051379"/>
                </a:lnTo>
                <a:lnTo>
                  <a:pt x="4769345" y="1029434"/>
                </a:lnTo>
                <a:cubicBezTo>
                  <a:pt x="4757762" y="1045588"/>
                  <a:pt x="4739779" y="1055342"/>
                  <a:pt x="4716005" y="1055342"/>
                </a:cubicBezTo>
                <a:cubicBezTo>
                  <a:pt x="4674552" y="1055342"/>
                  <a:pt x="4640109" y="1020290"/>
                  <a:pt x="4640109" y="975179"/>
                </a:cubicBezTo>
                <a:cubicBezTo>
                  <a:pt x="4640109" y="929764"/>
                  <a:pt x="4674552" y="895017"/>
                  <a:pt x="4716005" y="895017"/>
                </a:cubicBezTo>
                <a:close/>
                <a:moveTo>
                  <a:pt x="4107319" y="895017"/>
                </a:moveTo>
                <a:cubicBezTo>
                  <a:pt x="4130788" y="895017"/>
                  <a:pt x="4148772" y="905075"/>
                  <a:pt x="4160354" y="921534"/>
                </a:cubicBezTo>
                <a:lnTo>
                  <a:pt x="4160354" y="898979"/>
                </a:lnTo>
                <a:lnTo>
                  <a:pt x="4192663" y="898979"/>
                </a:lnTo>
                <a:lnTo>
                  <a:pt x="4192663" y="1044369"/>
                </a:lnTo>
                <a:cubicBezTo>
                  <a:pt x="4192663" y="1093442"/>
                  <a:pt x="4154258" y="1116302"/>
                  <a:pt x="4114329" y="1116302"/>
                </a:cubicBezTo>
                <a:cubicBezTo>
                  <a:pt x="4080801" y="1116302"/>
                  <a:pt x="4054893" y="1103805"/>
                  <a:pt x="4042092" y="1079421"/>
                </a:cubicBezTo>
                <a:lnTo>
                  <a:pt x="4070438" y="1062962"/>
                </a:lnTo>
                <a:cubicBezTo>
                  <a:pt x="4077144" y="1076068"/>
                  <a:pt x="4088421" y="1086431"/>
                  <a:pt x="4114939" y="1086431"/>
                </a:cubicBezTo>
                <a:cubicBezTo>
                  <a:pt x="4143285" y="1086431"/>
                  <a:pt x="4160354" y="1070886"/>
                  <a:pt x="4160354" y="1044369"/>
                </a:cubicBezTo>
                <a:lnTo>
                  <a:pt x="4160354" y="1025776"/>
                </a:lnTo>
                <a:cubicBezTo>
                  <a:pt x="4148772" y="1042235"/>
                  <a:pt x="4130788" y="1052294"/>
                  <a:pt x="4107319" y="1052294"/>
                </a:cubicBezTo>
                <a:cubicBezTo>
                  <a:pt x="4064342" y="1052294"/>
                  <a:pt x="4030509" y="1017242"/>
                  <a:pt x="4030509" y="973655"/>
                </a:cubicBezTo>
                <a:cubicBezTo>
                  <a:pt x="4030509" y="930069"/>
                  <a:pt x="4064342" y="895017"/>
                  <a:pt x="4107319" y="895017"/>
                </a:cubicBezTo>
                <a:close/>
                <a:moveTo>
                  <a:pt x="3947756" y="895017"/>
                </a:moveTo>
                <a:cubicBezTo>
                  <a:pt x="3981894" y="895017"/>
                  <a:pt x="4006278" y="918182"/>
                  <a:pt x="4006278" y="957806"/>
                </a:cubicBezTo>
                <a:lnTo>
                  <a:pt x="4006278" y="1051379"/>
                </a:lnTo>
                <a:lnTo>
                  <a:pt x="3973359" y="1051379"/>
                </a:lnTo>
                <a:lnTo>
                  <a:pt x="3973359" y="961158"/>
                </a:lnTo>
                <a:cubicBezTo>
                  <a:pt x="3973359" y="937994"/>
                  <a:pt x="3959948" y="925802"/>
                  <a:pt x="3939222" y="925802"/>
                </a:cubicBezTo>
                <a:cubicBezTo>
                  <a:pt x="3917581" y="925802"/>
                  <a:pt x="3900512" y="938603"/>
                  <a:pt x="3900512" y="969693"/>
                </a:cubicBezTo>
                <a:lnTo>
                  <a:pt x="3900512" y="1051379"/>
                </a:lnTo>
                <a:lnTo>
                  <a:pt x="3867594" y="1051379"/>
                </a:lnTo>
                <a:lnTo>
                  <a:pt x="3867594" y="898979"/>
                </a:lnTo>
                <a:lnTo>
                  <a:pt x="3900512" y="898979"/>
                </a:lnTo>
                <a:lnTo>
                  <a:pt x="3900512" y="918486"/>
                </a:lnTo>
                <a:cubicBezTo>
                  <a:pt x="3910570" y="902637"/>
                  <a:pt x="3927030" y="895017"/>
                  <a:pt x="3947756" y="895017"/>
                </a:cubicBezTo>
                <a:close/>
                <a:moveTo>
                  <a:pt x="3620248" y="895017"/>
                </a:moveTo>
                <a:cubicBezTo>
                  <a:pt x="3640060" y="895017"/>
                  <a:pt x="3654691" y="903856"/>
                  <a:pt x="3663530" y="919096"/>
                </a:cubicBezTo>
                <a:cubicBezTo>
                  <a:pt x="3673588" y="903246"/>
                  <a:pt x="3689743" y="895017"/>
                  <a:pt x="3710164" y="895017"/>
                </a:cubicBezTo>
                <a:cubicBezTo>
                  <a:pt x="3744607" y="895017"/>
                  <a:pt x="3767772" y="918791"/>
                  <a:pt x="3767772" y="956891"/>
                </a:cubicBezTo>
                <a:lnTo>
                  <a:pt x="3767772" y="1051379"/>
                </a:lnTo>
                <a:lnTo>
                  <a:pt x="3734853" y="1051379"/>
                </a:lnTo>
                <a:lnTo>
                  <a:pt x="3734853" y="959025"/>
                </a:lnTo>
                <a:cubicBezTo>
                  <a:pt x="3734853" y="937689"/>
                  <a:pt x="3723271" y="925802"/>
                  <a:pt x="3705288" y="925802"/>
                </a:cubicBezTo>
                <a:cubicBezTo>
                  <a:pt x="3685780" y="925802"/>
                  <a:pt x="3672064" y="938298"/>
                  <a:pt x="3672064" y="966035"/>
                </a:cubicBezTo>
                <a:lnTo>
                  <a:pt x="3672064" y="1051379"/>
                </a:lnTo>
                <a:lnTo>
                  <a:pt x="3639146" y="1051379"/>
                </a:lnTo>
                <a:lnTo>
                  <a:pt x="3639146" y="959025"/>
                </a:lnTo>
                <a:cubicBezTo>
                  <a:pt x="3639146" y="937689"/>
                  <a:pt x="3628478" y="925802"/>
                  <a:pt x="3610495" y="925802"/>
                </a:cubicBezTo>
                <a:cubicBezTo>
                  <a:pt x="3591902" y="925802"/>
                  <a:pt x="3576662" y="938298"/>
                  <a:pt x="3576662" y="966035"/>
                </a:cubicBezTo>
                <a:lnTo>
                  <a:pt x="3576662" y="1051379"/>
                </a:lnTo>
                <a:lnTo>
                  <a:pt x="3543744" y="1051379"/>
                </a:lnTo>
                <a:lnTo>
                  <a:pt x="3543744" y="898979"/>
                </a:lnTo>
                <a:lnTo>
                  <a:pt x="3576662" y="898979"/>
                </a:lnTo>
                <a:lnTo>
                  <a:pt x="3576662" y="917267"/>
                </a:lnTo>
                <a:cubicBezTo>
                  <a:pt x="3586415" y="902332"/>
                  <a:pt x="3601351" y="895017"/>
                  <a:pt x="3620248" y="895017"/>
                </a:cubicBezTo>
                <a:close/>
                <a:moveTo>
                  <a:pt x="3329926" y="895017"/>
                </a:moveTo>
                <a:cubicBezTo>
                  <a:pt x="3374732" y="895017"/>
                  <a:pt x="3410394" y="929764"/>
                  <a:pt x="3410394" y="975179"/>
                </a:cubicBezTo>
                <a:cubicBezTo>
                  <a:pt x="3410394" y="1020290"/>
                  <a:pt x="3374732" y="1055342"/>
                  <a:pt x="3329926" y="1055342"/>
                </a:cubicBezTo>
                <a:cubicBezTo>
                  <a:pt x="3285426" y="1055342"/>
                  <a:pt x="3249459" y="1020290"/>
                  <a:pt x="3249459" y="975179"/>
                </a:cubicBezTo>
                <a:cubicBezTo>
                  <a:pt x="3249459" y="929764"/>
                  <a:pt x="3285426" y="895017"/>
                  <a:pt x="3329926" y="895017"/>
                </a:cubicBezTo>
                <a:close/>
                <a:moveTo>
                  <a:pt x="2948928" y="895017"/>
                </a:moveTo>
                <a:cubicBezTo>
                  <a:pt x="2994343" y="895017"/>
                  <a:pt x="3025433" y="931593"/>
                  <a:pt x="3025433" y="975484"/>
                </a:cubicBezTo>
                <a:cubicBezTo>
                  <a:pt x="3025433" y="980056"/>
                  <a:pt x="3024823" y="984933"/>
                  <a:pt x="3024213" y="989200"/>
                </a:cubicBezTo>
                <a:lnTo>
                  <a:pt x="2902903" y="989200"/>
                </a:lnTo>
                <a:cubicBezTo>
                  <a:pt x="2908085" y="1012974"/>
                  <a:pt x="2927287" y="1025166"/>
                  <a:pt x="2951671" y="1025166"/>
                </a:cubicBezTo>
                <a:cubicBezTo>
                  <a:pt x="2969959" y="1025166"/>
                  <a:pt x="2983675" y="1016937"/>
                  <a:pt x="2990991" y="1006269"/>
                </a:cubicBezTo>
                <a:lnTo>
                  <a:pt x="3018117" y="1022118"/>
                </a:lnTo>
                <a:cubicBezTo>
                  <a:pt x="3004096" y="1042845"/>
                  <a:pt x="2981237" y="1055342"/>
                  <a:pt x="2951366" y="1055342"/>
                </a:cubicBezTo>
                <a:cubicBezTo>
                  <a:pt x="2901074" y="1055342"/>
                  <a:pt x="2868461" y="1020899"/>
                  <a:pt x="2868461" y="975179"/>
                </a:cubicBezTo>
                <a:cubicBezTo>
                  <a:pt x="2868461" y="930069"/>
                  <a:pt x="2901074" y="895017"/>
                  <a:pt x="2948928" y="895017"/>
                </a:cubicBezTo>
                <a:close/>
                <a:moveTo>
                  <a:pt x="2772753" y="895017"/>
                </a:moveTo>
                <a:cubicBezTo>
                  <a:pt x="2814207" y="895017"/>
                  <a:pt x="2848648" y="930069"/>
                  <a:pt x="2848648" y="975179"/>
                </a:cubicBezTo>
                <a:cubicBezTo>
                  <a:pt x="2848648" y="1020594"/>
                  <a:pt x="2814207" y="1055342"/>
                  <a:pt x="2772753" y="1055342"/>
                </a:cubicBezTo>
                <a:cubicBezTo>
                  <a:pt x="2748979" y="1055342"/>
                  <a:pt x="2730996" y="1045588"/>
                  <a:pt x="2719414" y="1029738"/>
                </a:cubicBezTo>
                <a:lnTo>
                  <a:pt x="2719414" y="1112339"/>
                </a:lnTo>
                <a:lnTo>
                  <a:pt x="2686495" y="1112339"/>
                </a:lnTo>
                <a:lnTo>
                  <a:pt x="2686495" y="898979"/>
                </a:lnTo>
                <a:lnTo>
                  <a:pt x="2719414" y="898979"/>
                </a:lnTo>
                <a:lnTo>
                  <a:pt x="2719414" y="920925"/>
                </a:lnTo>
                <a:cubicBezTo>
                  <a:pt x="2730996" y="904770"/>
                  <a:pt x="2748979" y="895017"/>
                  <a:pt x="2772753" y="895017"/>
                </a:cubicBezTo>
                <a:close/>
                <a:moveTo>
                  <a:pt x="2472678" y="895017"/>
                </a:moveTo>
                <a:cubicBezTo>
                  <a:pt x="2518093" y="895017"/>
                  <a:pt x="2549182" y="931593"/>
                  <a:pt x="2549182" y="975484"/>
                </a:cubicBezTo>
                <a:cubicBezTo>
                  <a:pt x="2549182" y="980056"/>
                  <a:pt x="2548574" y="984933"/>
                  <a:pt x="2547964" y="989200"/>
                </a:cubicBezTo>
                <a:lnTo>
                  <a:pt x="2426653" y="989200"/>
                </a:lnTo>
                <a:cubicBezTo>
                  <a:pt x="2431835" y="1012974"/>
                  <a:pt x="2451037" y="1025166"/>
                  <a:pt x="2475421" y="1025166"/>
                </a:cubicBezTo>
                <a:cubicBezTo>
                  <a:pt x="2493709" y="1025166"/>
                  <a:pt x="2507425" y="1016937"/>
                  <a:pt x="2514740" y="1006269"/>
                </a:cubicBezTo>
                <a:lnTo>
                  <a:pt x="2541868" y="1022118"/>
                </a:lnTo>
                <a:cubicBezTo>
                  <a:pt x="2527847" y="1042845"/>
                  <a:pt x="2504987" y="1055342"/>
                  <a:pt x="2475117" y="1055342"/>
                </a:cubicBezTo>
                <a:cubicBezTo>
                  <a:pt x="2424824" y="1055342"/>
                  <a:pt x="2392210" y="1020899"/>
                  <a:pt x="2392210" y="975179"/>
                </a:cubicBezTo>
                <a:cubicBezTo>
                  <a:pt x="2392210" y="930069"/>
                  <a:pt x="2424824" y="895017"/>
                  <a:pt x="2472678" y="895017"/>
                </a:cubicBezTo>
                <a:close/>
                <a:moveTo>
                  <a:pt x="2129778" y="895017"/>
                </a:moveTo>
                <a:cubicBezTo>
                  <a:pt x="2174583" y="895017"/>
                  <a:pt x="2210246" y="929764"/>
                  <a:pt x="2210246" y="975179"/>
                </a:cubicBezTo>
                <a:cubicBezTo>
                  <a:pt x="2210246" y="1020290"/>
                  <a:pt x="2174583" y="1055342"/>
                  <a:pt x="2129778" y="1055342"/>
                </a:cubicBezTo>
                <a:cubicBezTo>
                  <a:pt x="2085277" y="1055342"/>
                  <a:pt x="2049311" y="1020290"/>
                  <a:pt x="2049311" y="975179"/>
                </a:cubicBezTo>
                <a:cubicBezTo>
                  <a:pt x="2049311" y="929764"/>
                  <a:pt x="2085277" y="895017"/>
                  <a:pt x="2129778" y="895017"/>
                </a:cubicBezTo>
                <a:close/>
                <a:moveTo>
                  <a:pt x="1028231" y="870938"/>
                </a:moveTo>
                <a:lnTo>
                  <a:pt x="1028231" y="942261"/>
                </a:lnTo>
                <a:lnTo>
                  <a:pt x="1078523" y="942261"/>
                </a:lnTo>
                <a:cubicBezTo>
                  <a:pt x="1097116" y="942261"/>
                  <a:pt x="1112051" y="926411"/>
                  <a:pt x="1112051" y="906599"/>
                </a:cubicBezTo>
                <a:cubicBezTo>
                  <a:pt x="1112051" y="886482"/>
                  <a:pt x="1097116" y="870938"/>
                  <a:pt x="1078523" y="870938"/>
                </a:cubicBezTo>
                <a:close/>
                <a:moveTo>
                  <a:pt x="847256" y="870938"/>
                </a:moveTo>
                <a:lnTo>
                  <a:pt x="847256" y="945309"/>
                </a:lnTo>
                <a:lnTo>
                  <a:pt x="890842" y="945309"/>
                </a:lnTo>
                <a:cubicBezTo>
                  <a:pt x="911569" y="945309"/>
                  <a:pt x="926504" y="929459"/>
                  <a:pt x="926504" y="908123"/>
                </a:cubicBezTo>
                <a:cubicBezTo>
                  <a:pt x="926504" y="886482"/>
                  <a:pt x="911569" y="870938"/>
                  <a:pt x="890842" y="870938"/>
                </a:cubicBezTo>
                <a:close/>
                <a:moveTo>
                  <a:pt x="1283654" y="868194"/>
                </a:moveTo>
                <a:cubicBezTo>
                  <a:pt x="1240981" y="868194"/>
                  <a:pt x="1208063" y="900808"/>
                  <a:pt x="1208063" y="944699"/>
                </a:cubicBezTo>
                <a:cubicBezTo>
                  <a:pt x="1208063" y="988590"/>
                  <a:pt x="1240981" y="1021204"/>
                  <a:pt x="1283654" y="1021204"/>
                </a:cubicBezTo>
                <a:cubicBezTo>
                  <a:pt x="1326325" y="1021204"/>
                  <a:pt x="1359243" y="988590"/>
                  <a:pt x="1359243" y="944699"/>
                </a:cubicBezTo>
                <a:cubicBezTo>
                  <a:pt x="1359243" y="900808"/>
                  <a:pt x="1326325" y="868194"/>
                  <a:pt x="1283654" y="868194"/>
                </a:cubicBezTo>
                <a:close/>
                <a:moveTo>
                  <a:pt x="6019863" y="856307"/>
                </a:moveTo>
                <a:lnTo>
                  <a:pt x="6019863" y="898979"/>
                </a:lnTo>
                <a:lnTo>
                  <a:pt x="6057658" y="898979"/>
                </a:lnTo>
                <a:lnTo>
                  <a:pt x="6057658" y="930678"/>
                </a:lnTo>
                <a:lnTo>
                  <a:pt x="6019863" y="930678"/>
                </a:lnTo>
                <a:lnTo>
                  <a:pt x="6019863" y="1003830"/>
                </a:lnTo>
                <a:cubicBezTo>
                  <a:pt x="6019863" y="1023338"/>
                  <a:pt x="6032665" y="1023033"/>
                  <a:pt x="6057658" y="1021814"/>
                </a:cubicBezTo>
                <a:lnTo>
                  <a:pt x="6057658" y="1051379"/>
                </a:lnTo>
                <a:cubicBezTo>
                  <a:pt x="6007061" y="1057475"/>
                  <a:pt x="5986945" y="1043454"/>
                  <a:pt x="5986945" y="1003830"/>
                </a:cubicBezTo>
                <a:lnTo>
                  <a:pt x="5986945" y="930678"/>
                </a:lnTo>
                <a:lnTo>
                  <a:pt x="5958903" y="930678"/>
                </a:lnTo>
                <a:lnTo>
                  <a:pt x="5958903" y="898979"/>
                </a:lnTo>
                <a:lnTo>
                  <a:pt x="5986945" y="898979"/>
                </a:lnTo>
                <a:lnTo>
                  <a:pt x="5986945" y="866061"/>
                </a:lnTo>
                <a:close/>
                <a:moveTo>
                  <a:pt x="5553138" y="856307"/>
                </a:moveTo>
                <a:lnTo>
                  <a:pt x="5553138" y="898979"/>
                </a:lnTo>
                <a:lnTo>
                  <a:pt x="5590933" y="898979"/>
                </a:lnTo>
                <a:lnTo>
                  <a:pt x="5590933" y="930678"/>
                </a:lnTo>
                <a:lnTo>
                  <a:pt x="5553138" y="930678"/>
                </a:lnTo>
                <a:lnTo>
                  <a:pt x="5553138" y="1003830"/>
                </a:lnTo>
                <a:cubicBezTo>
                  <a:pt x="5553138" y="1023338"/>
                  <a:pt x="5565940" y="1023033"/>
                  <a:pt x="5590933" y="1021814"/>
                </a:cubicBezTo>
                <a:lnTo>
                  <a:pt x="5590933" y="1051379"/>
                </a:lnTo>
                <a:cubicBezTo>
                  <a:pt x="5540336" y="1057475"/>
                  <a:pt x="5520220" y="1043454"/>
                  <a:pt x="5520220" y="1003830"/>
                </a:cubicBezTo>
                <a:lnTo>
                  <a:pt x="5520220" y="930678"/>
                </a:lnTo>
                <a:lnTo>
                  <a:pt x="5492178" y="930678"/>
                </a:lnTo>
                <a:lnTo>
                  <a:pt x="5492178" y="898979"/>
                </a:lnTo>
                <a:lnTo>
                  <a:pt x="5520220" y="898979"/>
                </a:lnTo>
                <a:lnTo>
                  <a:pt x="5520220" y="866061"/>
                </a:lnTo>
                <a:close/>
                <a:moveTo>
                  <a:pt x="1774229" y="838019"/>
                </a:moveTo>
                <a:lnTo>
                  <a:pt x="1801661" y="838019"/>
                </a:lnTo>
                <a:lnTo>
                  <a:pt x="1902245" y="982799"/>
                </a:lnTo>
                <a:lnTo>
                  <a:pt x="1902245" y="838019"/>
                </a:lnTo>
                <a:lnTo>
                  <a:pt x="1937297" y="838019"/>
                </a:lnTo>
                <a:lnTo>
                  <a:pt x="1937297" y="1051379"/>
                </a:lnTo>
                <a:lnTo>
                  <a:pt x="1909865" y="1051379"/>
                </a:lnTo>
                <a:lnTo>
                  <a:pt x="1809281" y="906599"/>
                </a:lnTo>
                <a:lnTo>
                  <a:pt x="1809281" y="1051379"/>
                </a:lnTo>
                <a:lnTo>
                  <a:pt x="1774229" y="1051379"/>
                </a:lnTo>
                <a:close/>
                <a:moveTo>
                  <a:pt x="1612304" y="838019"/>
                </a:moveTo>
                <a:lnTo>
                  <a:pt x="1740321" y="838019"/>
                </a:lnTo>
                <a:lnTo>
                  <a:pt x="1740321" y="871547"/>
                </a:lnTo>
                <a:lnTo>
                  <a:pt x="1647356" y="871547"/>
                </a:lnTo>
                <a:lnTo>
                  <a:pt x="1647356" y="927021"/>
                </a:lnTo>
                <a:lnTo>
                  <a:pt x="1732701" y="927021"/>
                </a:lnTo>
                <a:lnTo>
                  <a:pt x="1732701" y="960244"/>
                </a:lnTo>
                <a:lnTo>
                  <a:pt x="1647356" y="960244"/>
                </a:lnTo>
                <a:lnTo>
                  <a:pt x="1647356" y="1017851"/>
                </a:lnTo>
                <a:lnTo>
                  <a:pt x="1741844" y="1017851"/>
                </a:lnTo>
                <a:lnTo>
                  <a:pt x="1741844" y="1051379"/>
                </a:lnTo>
                <a:lnTo>
                  <a:pt x="1612304" y="1051379"/>
                </a:lnTo>
                <a:close/>
                <a:moveTo>
                  <a:pt x="1401992" y="838019"/>
                </a:moveTo>
                <a:lnTo>
                  <a:pt x="1440396" y="838019"/>
                </a:lnTo>
                <a:lnTo>
                  <a:pt x="1497089" y="1009012"/>
                </a:lnTo>
                <a:lnTo>
                  <a:pt x="1554088" y="838019"/>
                </a:lnTo>
                <a:lnTo>
                  <a:pt x="1592188" y="838019"/>
                </a:lnTo>
                <a:lnTo>
                  <a:pt x="1518121" y="1051379"/>
                </a:lnTo>
                <a:lnTo>
                  <a:pt x="1476058" y="1051379"/>
                </a:lnTo>
                <a:close/>
                <a:moveTo>
                  <a:pt x="993179" y="838019"/>
                </a:moveTo>
                <a:lnTo>
                  <a:pt x="1078523" y="838019"/>
                </a:lnTo>
                <a:cubicBezTo>
                  <a:pt x="1116623" y="838019"/>
                  <a:pt x="1147103" y="868499"/>
                  <a:pt x="1147103" y="906599"/>
                </a:cubicBezTo>
                <a:cubicBezTo>
                  <a:pt x="1147103" y="934031"/>
                  <a:pt x="1129729" y="958415"/>
                  <a:pt x="1104736" y="968474"/>
                </a:cubicBezTo>
                <a:lnTo>
                  <a:pt x="1153198" y="1051379"/>
                </a:lnTo>
                <a:lnTo>
                  <a:pt x="1114794" y="1051379"/>
                </a:lnTo>
                <a:lnTo>
                  <a:pt x="1069684" y="973655"/>
                </a:lnTo>
                <a:lnTo>
                  <a:pt x="1028231" y="973655"/>
                </a:lnTo>
                <a:lnTo>
                  <a:pt x="1028231" y="1051379"/>
                </a:lnTo>
                <a:lnTo>
                  <a:pt x="993179" y="1051379"/>
                </a:lnTo>
                <a:close/>
                <a:moveTo>
                  <a:pt x="812204" y="838019"/>
                </a:moveTo>
                <a:lnTo>
                  <a:pt x="890842" y="838019"/>
                </a:lnTo>
                <a:cubicBezTo>
                  <a:pt x="931076" y="838019"/>
                  <a:pt x="961556" y="868499"/>
                  <a:pt x="961556" y="908123"/>
                </a:cubicBezTo>
                <a:cubicBezTo>
                  <a:pt x="961556" y="947442"/>
                  <a:pt x="931076" y="978227"/>
                  <a:pt x="890842" y="978227"/>
                </a:cubicBezTo>
                <a:lnTo>
                  <a:pt x="847256" y="978227"/>
                </a:lnTo>
                <a:lnTo>
                  <a:pt x="847256" y="1051379"/>
                </a:lnTo>
                <a:lnTo>
                  <a:pt x="812204" y="1051379"/>
                </a:lnTo>
                <a:close/>
                <a:moveTo>
                  <a:pt x="4493653" y="834057"/>
                </a:moveTo>
                <a:cubicBezTo>
                  <a:pt x="4505235" y="834057"/>
                  <a:pt x="4514684" y="843506"/>
                  <a:pt x="4514684" y="855088"/>
                </a:cubicBezTo>
                <a:cubicBezTo>
                  <a:pt x="4514684" y="866366"/>
                  <a:pt x="4505235" y="876119"/>
                  <a:pt x="4493653" y="876119"/>
                </a:cubicBezTo>
                <a:cubicBezTo>
                  <a:pt x="4482071" y="876119"/>
                  <a:pt x="4472622" y="866366"/>
                  <a:pt x="4472622" y="855088"/>
                </a:cubicBezTo>
                <a:cubicBezTo>
                  <a:pt x="4472622" y="843506"/>
                  <a:pt x="4482071" y="834057"/>
                  <a:pt x="4493653" y="834057"/>
                </a:cubicBezTo>
                <a:close/>
                <a:moveTo>
                  <a:pt x="3817378" y="834057"/>
                </a:moveTo>
                <a:cubicBezTo>
                  <a:pt x="3828960" y="834057"/>
                  <a:pt x="3838409" y="843506"/>
                  <a:pt x="3838409" y="855088"/>
                </a:cubicBezTo>
                <a:cubicBezTo>
                  <a:pt x="3838409" y="866366"/>
                  <a:pt x="3828960" y="876119"/>
                  <a:pt x="3817378" y="876119"/>
                </a:cubicBezTo>
                <a:cubicBezTo>
                  <a:pt x="3805795" y="876119"/>
                  <a:pt x="3796347" y="866366"/>
                  <a:pt x="3796347" y="855088"/>
                </a:cubicBezTo>
                <a:cubicBezTo>
                  <a:pt x="3796347" y="843506"/>
                  <a:pt x="3805795" y="834057"/>
                  <a:pt x="3817378" y="834057"/>
                </a:cubicBezTo>
                <a:close/>
                <a:moveTo>
                  <a:pt x="3242603" y="834057"/>
                </a:moveTo>
                <a:lnTo>
                  <a:pt x="3242603" y="865756"/>
                </a:lnTo>
                <a:cubicBezTo>
                  <a:pt x="3219438" y="863622"/>
                  <a:pt x="3206637" y="872462"/>
                  <a:pt x="3206637" y="895931"/>
                </a:cubicBezTo>
                <a:lnTo>
                  <a:pt x="3206637" y="898979"/>
                </a:lnTo>
                <a:lnTo>
                  <a:pt x="3242603" y="898979"/>
                </a:lnTo>
                <a:lnTo>
                  <a:pt x="3242603" y="930678"/>
                </a:lnTo>
                <a:lnTo>
                  <a:pt x="3206637" y="930678"/>
                </a:lnTo>
                <a:lnTo>
                  <a:pt x="3206637" y="1051379"/>
                </a:lnTo>
                <a:lnTo>
                  <a:pt x="3173718" y="1051379"/>
                </a:lnTo>
                <a:lnTo>
                  <a:pt x="3173718" y="930678"/>
                </a:lnTo>
                <a:lnTo>
                  <a:pt x="3150553" y="930678"/>
                </a:lnTo>
                <a:lnTo>
                  <a:pt x="3150553" y="898979"/>
                </a:lnTo>
                <a:lnTo>
                  <a:pt x="3173718" y="898979"/>
                </a:lnTo>
                <a:lnTo>
                  <a:pt x="3173718" y="895931"/>
                </a:lnTo>
                <a:cubicBezTo>
                  <a:pt x="3173718" y="854783"/>
                  <a:pt x="3196883" y="831009"/>
                  <a:pt x="3242603" y="834057"/>
                </a:cubicBezTo>
                <a:close/>
                <a:moveTo>
                  <a:pt x="1283654" y="834057"/>
                </a:moveTo>
                <a:cubicBezTo>
                  <a:pt x="1345528" y="834057"/>
                  <a:pt x="1394296" y="882825"/>
                  <a:pt x="1394296" y="944699"/>
                </a:cubicBezTo>
                <a:cubicBezTo>
                  <a:pt x="1394296" y="1006574"/>
                  <a:pt x="1345528" y="1055342"/>
                  <a:pt x="1283654" y="1055342"/>
                </a:cubicBezTo>
                <a:cubicBezTo>
                  <a:pt x="1222084" y="1055342"/>
                  <a:pt x="1173010" y="1006574"/>
                  <a:pt x="1173010" y="944699"/>
                </a:cubicBezTo>
                <a:cubicBezTo>
                  <a:pt x="1173010" y="882825"/>
                  <a:pt x="1222084" y="834057"/>
                  <a:pt x="1283654" y="834057"/>
                </a:cubicBezTo>
                <a:close/>
                <a:moveTo>
                  <a:pt x="4839144" y="828875"/>
                </a:moveTo>
                <a:lnTo>
                  <a:pt x="4872062" y="828875"/>
                </a:lnTo>
                <a:lnTo>
                  <a:pt x="4872062" y="1051379"/>
                </a:lnTo>
                <a:lnTo>
                  <a:pt x="4839144" y="1051379"/>
                </a:lnTo>
                <a:close/>
                <a:moveTo>
                  <a:pt x="7039038" y="652853"/>
                </a:moveTo>
                <a:lnTo>
                  <a:pt x="7075614" y="652853"/>
                </a:lnTo>
                <a:lnTo>
                  <a:pt x="7054278" y="732101"/>
                </a:lnTo>
                <a:lnTo>
                  <a:pt x="7026846" y="732101"/>
                </a:lnTo>
                <a:close/>
                <a:moveTo>
                  <a:pt x="3676713" y="652853"/>
                </a:moveTo>
                <a:lnTo>
                  <a:pt x="3713289" y="652853"/>
                </a:lnTo>
                <a:lnTo>
                  <a:pt x="3691953" y="732101"/>
                </a:lnTo>
                <a:lnTo>
                  <a:pt x="3664521" y="732101"/>
                </a:lnTo>
                <a:close/>
                <a:moveTo>
                  <a:pt x="1743139" y="652853"/>
                </a:moveTo>
                <a:lnTo>
                  <a:pt x="1779715" y="652853"/>
                </a:lnTo>
                <a:lnTo>
                  <a:pt x="1758380" y="732101"/>
                </a:lnTo>
                <a:lnTo>
                  <a:pt x="1730947" y="732101"/>
                </a:lnTo>
                <a:close/>
                <a:moveTo>
                  <a:pt x="2676055" y="596770"/>
                </a:moveTo>
                <a:lnTo>
                  <a:pt x="2676055" y="656511"/>
                </a:lnTo>
                <a:lnTo>
                  <a:pt x="2732444" y="656511"/>
                </a:lnTo>
                <a:cubicBezTo>
                  <a:pt x="2748903" y="656511"/>
                  <a:pt x="2761400" y="643404"/>
                  <a:pt x="2761400" y="626640"/>
                </a:cubicBezTo>
                <a:cubicBezTo>
                  <a:pt x="2761400" y="609876"/>
                  <a:pt x="2748903" y="596770"/>
                  <a:pt x="2732444" y="596770"/>
                </a:cubicBezTo>
                <a:close/>
                <a:moveTo>
                  <a:pt x="1062978" y="565071"/>
                </a:moveTo>
                <a:cubicBezTo>
                  <a:pt x="1036156" y="565071"/>
                  <a:pt x="1015429" y="585492"/>
                  <a:pt x="1015429" y="613229"/>
                </a:cubicBezTo>
                <a:cubicBezTo>
                  <a:pt x="1015429" y="640966"/>
                  <a:pt x="1036156" y="661388"/>
                  <a:pt x="1062978" y="661388"/>
                </a:cubicBezTo>
                <a:cubicBezTo>
                  <a:pt x="1089800" y="661388"/>
                  <a:pt x="1110527" y="640966"/>
                  <a:pt x="1110527" y="613229"/>
                </a:cubicBezTo>
                <a:cubicBezTo>
                  <a:pt x="1110527" y="585492"/>
                  <a:pt x="1089800" y="565071"/>
                  <a:pt x="1062978" y="565071"/>
                </a:cubicBezTo>
                <a:close/>
                <a:moveTo>
                  <a:pt x="6225146" y="564461"/>
                </a:moveTo>
                <a:cubicBezTo>
                  <a:pt x="6197714" y="564461"/>
                  <a:pt x="6176988" y="584883"/>
                  <a:pt x="6176988" y="613229"/>
                </a:cubicBezTo>
                <a:cubicBezTo>
                  <a:pt x="6176988" y="641576"/>
                  <a:pt x="6197714" y="661997"/>
                  <a:pt x="6225146" y="661997"/>
                </a:cubicBezTo>
                <a:cubicBezTo>
                  <a:pt x="6252578" y="661997"/>
                  <a:pt x="6273305" y="641576"/>
                  <a:pt x="6273305" y="613229"/>
                </a:cubicBezTo>
                <a:cubicBezTo>
                  <a:pt x="6273305" y="584883"/>
                  <a:pt x="6252578" y="564461"/>
                  <a:pt x="6225146" y="564461"/>
                </a:cubicBezTo>
                <a:close/>
                <a:moveTo>
                  <a:pt x="5777471" y="564461"/>
                </a:moveTo>
                <a:cubicBezTo>
                  <a:pt x="5750039" y="564461"/>
                  <a:pt x="5729313" y="584883"/>
                  <a:pt x="5729313" y="613229"/>
                </a:cubicBezTo>
                <a:cubicBezTo>
                  <a:pt x="5729313" y="641576"/>
                  <a:pt x="5750039" y="661997"/>
                  <a:pt x="5777471" y="661997"/>
                </a:cubicBezTo>
                <a:cubicBezTo>
                  <a:pt x="5804903" y="661997"/>
                  <a:pt x="5825630" y="641576"/>
                  <a:pt x="5825630" y="613229"/>
                </a:cubicBezTo>
                <a:cubicBezTo>
                  <a:pt x="5825630" y="584883"/>
                  <a:pt x="5804903" y="564461"/>
                  <a:pt x="5777471" y="564461"/>
                </a:cubicBezTo>
                <a:close/>
                <a:moveTo>
                  <a:pt x="4529696" y="564461"/>
                </a:moveTo>
                <a:cubicBezTo>
                  <a:pt x="4502263" y="564461"/>
                  <a:pt x="4481537" y="584883"/>
                  <a:pt x="4481537" y="613229"/>
                </a:cubicBezTo>
                <a:cubicBezTo>
                  <a:pt x="4481537" y="641576"/>
                  <a:pt x="4502263" y="661997"/>
                  <a:pt x="4529696" y="661997"/>
                </a:cubicBezTo>
                <a:cubicBezTo>
                  <a:pt x="4557128" y="661997"/>
                  <a:pt x="4577854" y="641576"/>
                  <a:pt x="4577854" y="613229"/>
                </a:cubicBezTo>
                <a:cubicBezTo>
                  <a:pt x="4577854" y="584883"/>
                  <a:pt x="4557128" y="564461"/>
                  <a:pt x="4529696" y="564461"/>
                </a:cubicBezTo>
                <a:close/>
                <a:moveTo>
                  <a:pt x="4073486" y="564461"/>
                </a:moveTo>
                <a:cubicBezTo>
                  <a:pt x="4046054" y="564461"/>
                  <a:pt x="4025328" y="584883"/>
                  <a:pt x="4025328" y="613229"/>
                </a:cubicBezTo>
                <a:cubicBezTo>
                  <a:pt x="4025328" y="641576"/>
                  <a:pt x="4046054" y="661997"/>
                  <a:pt x="4073486" y="661997"/>
                </a:cubicBezTo>
                <a:cubicBezTo>
                  <a:pt x="4100918" y="661997"/>
                  <a:pt x="4121645" y="641576"/>
                  <a:pt x="4121645" y="613229"/>
                </a:cubicBezTo>
                <a:cubicBezTo>
                  <a:pt x="4121645" y="584883"/>
                  <a:pt x="4100918" y="564461"/>
                  <a:pt x="4073486" y="564461"/>
                </a:cubicBezTo>
                <a:close/>
                <a:moveTo>
                  <a:pt x="2901913" y="564461"/>
                </a:moveTo>
                <a:cubicBezTo>
                  <a:pt x="2874481" y="564461"/>
                  <a:pt x="2853754" y="584883"/>
                  <a:pt x="2853754" y="613229"/>
                </a:cubicBezTo>
                <a:cubicBezTo>
                  <a:pt x="2853754" y="641576"/>
                  <a:pt x="2874481" y="661997"/>
                  <a:pt x="2901913" y="661997"/>
                </a:cubicBezTo>
                <a:cubicBezTo>
                  <a:pt x="2929345" y="661997"/>
                  <a:pt x="2950071" y="641576"/>
                  <a:pt x="2950071" y="613229"/>
                </a:cubicBezTo>
                <a:cubicBezTo>
                  <a:pt x="2950071" y="584883"/>
                  <a:pt x="2929345" y="564461"/>
                  <a:pt x="2901913" y="564461"/>
                </a:cubicBezTo>
                <a:close/>
                <a:moveTo>
                  <a:pt x="2273263" y="564461"/>
                </a:moveTo>
                <a:cubicBezTo>
                  <a:pt x="2245831" y="564461"/>
                  <a:pt x="2225104" y="584883"/>
                  <a:pt x="2225104" y="613229"/>
                </a:cubicBezTo>
                <a:cubicBezTo>
                  <a:pt x="2225104" y="641576"/>
                  <a:pt x="2245831" y="661997"/>
                  <a:pt x="2273263" y="661997"/>
                </a:cubicBezTo>
                <a:cubicBezTo>
                  <a:pt x="2300695" y="661997"/>
                  <a:pt x="2321421" y="641576"/>
                  <a:pt x="2321421" y="613229"/>
                </a:cubicBezTo>
                <a:cubicBezTo>
                  <a:pt x="2321421" y="584883"/>
                  <a:pt x="2300695" y="564461"/>
                  <a:pt x="2273263" y="564461"/>
                </a:cubicBezTo>
                <a:close/>
                <a:moveTo>
                  <a:pt x="1616342" y="563852"/>
                </a:moveTo>
                <a:cubicBezTo>
                  <a:pt x="1588606" y="563852"/>
                  <a:pt x="1567879" y="584273"/>
                  <a:pt x="1567879" y="611705"/>
                </a:cubicBezTo>
                <a:cubicBezTo>
                  <a:pt x="1567879" y="639137"/>
                  <a:pt x="1588606" y="659559"/>
                  <a:pt x="1616342" y="659559"/>
                </a:cubicBezTo>
                <a:cubicBezTo>
                  <a:pt x="1644080" y="659559"/>
                  <a:pt x="1664806" y="639137"/>
                  <a:pt x="1664806" y="611705"/>
                </a:cubicBezTo>
                <a:cubicBezTo>
                  <a:pt x="1664806" y="584273"/>
                  <a:pt x="1644080" y="563852"/>
                  <a:pt x="1616342" y="563852"/>
                </a:cubicBezTo>
                <a:close/>
                <a:moveTo>
                  <a:pt x="6587172" y="562937"/>
                </a:moveTo>
                <a:cubicBezTo>
                  <a:pt x="6562483" y="562937"/>
                  <a:pt x="6545719" y="577568"/>
                  <a:pt x="6541147" y="600428"/>
                </a:cubicBezTo>
                <a:lnTo>
                  <a:pt x="6630758" y="600428"/>
                </a:lnTo>
                <a:cubicBezTo>
                  <a:pt x="6626186" y="574215"/>
                  <a:pt x="6606984" y="562937"/>
                  <a:pt x="6587172" y="562937"/>
                </a:cubicBezTo>
                <a:close/>
                <a:moveTo>
                  <a:pt x="6406197" y="562937"/>
                </a:moveTo>
                <a:cubicBezTo>
                  <a:pt x="6381508" y="562937"/>
                  <a:pt x="6364744" y="577568"/>
                  <a:pt x="6360172" y="600428"/>
                </a:cubicBezTo>
                <a:lnTo>
                  <a:pt x="6449783" y="600428"/>
                </a:lnTo>
                <a:cubicBezTo>
                  <a:pt x="6445211" y="574215"/>
                  <a:pt x="6426009" y="562937"/>
                  <a:pt x="6406197" y="562937"/>
                </a:cubicBezTo>
                <a:close/>
                <a:moveTo>
                  <a:pt x="4777422" y="562937"/>
                </a:moveTo>
                <a:cubicBezTo>
                  <a:pt x="4752733" y="562937"/>
                  <a:pt x="4735969" y="577568"/>
                  <a:pt x="4731397" y="600428"/>
                </a:cubicBezTo>
                <a:lnTo>
                  <a:pt x="4821008" y="600428"/>
                </a:lnTo>
                <a:cubicBezTo>
                  <a:pt x="4816436" y="574215"/>
                  <a:pt x="4797234" y="562937"/>
                  <a:pt x="4777422" y="562937"/>
                </a:cubicBezTo>
                <a:close/>
                <a:moveTo>
                  <a:pt x="492319" y="544917"/>
                </a:moveTo>
                <a:cubicBezTo>
                  <a:pt x="502737" y="544917"/>
                  <a:pt x="511642" y="548588"/>
                  <a:pt x="519033" y="555930"/>
                </a:cubicBezTo>
                <a:cubicBezTo>
                  <a:pt x="526425" y="563273"/>
                  <a:pt x="530121" y="572153"/>
                  <a:pt x="530121" y="582571"/>
                </a:cubicBezTo>
                <a:cubicBezTo>
                  <a:pt x="530121" y="592989"/>
                  <a:pt x="526425" y="601893"/>
                  <a:pt x="519033" y="609285"/>
                </a:cubicBezTo>
                <a:cubicBezTo>
                  <a:pt x="511642" y="616677"/>
                  <a:pt x="502737" y="620373"/>
                  <a:pt x="492319" y="620373"/>
                </a:cubicBezTo>
                <a:cubicBezTo>
                  <a:pt x="482000" y="620373"/>
                  <a:pt x="473145" y="616677"/>
                  <a:pt x="465753" y="609285"/>
                </a:cubicBezTo>
                <a:cubicBezTo>
                  <a:pt x="458361" y="601893"/>
                  <a:pt x="454665" y="592989"/>
                  <a:pt x="454665" y="582571"/>
                </a:cubicBezTo>
                <a:cubicBezTo>
                  <a:pt x="454665" y="572153"/>
                  <a:pt x="458361" y="563273"/>
                  <a:pt x="465753" y="555930"/>
                </a:cubicBezTo>
                <a:cubicBezTo>
                  <a:pt x="473145" y="548588"/>
                  <a:pt x="482000" y="544917"/>
                  <a:pt x="492319" y="544917"/>
                </a:cubicBezTo>
                <a:close/>
                <a:moveTo>
                  <a:pt x="5264721" y="537029"/>
                </a:moveTo>
                <a:lnTo>
                  <a:pt x="5297639" y="537029"/>
                </a:lnTo>
                <a:lnTo>
                  <a:pt x="5297639" y="627250"/>
                </a:lnTo>
                <a:cubicBezTo>
                  <a:pt x="5297639" y="650415"/>
                  <a:pt x="5311050" y="662607"/>
                  <a:pt x="5331777" y="662607"/>
                </a:cubicBezTo>
                <a:cubicBezTo>
                  <a:pt x="5353418" y="662607"/>
                  <a:pt x="5370486" y="649805"/>
                  <a:pt x="5370486" y="618716"/>
                </a:cubicBezTo>
                <a:lnTo>
                  <a:pt x="5370486" y="537029"/>
                </a:lnTo>
                <a:lnTo>
                  <a:pt x="5403405" y="537029"/>
                </a:lnTo>
                <a:lnTo>
                  <a:pt x="5403405" y="689429"/>
                </a:lnTo>
                <a:lnTo>
                  <a:pt x="5370486" y="689429"/>
                </a:lnTo>
                <a:lnTo>
                  <a:pt x="5370486" y="669922"/>
                </a:lnTo>
                <a:cubicBezTo>
                  <a:pt x="5360428" y="685772"/>
                  <a:pt x="5343969" y="693392"/>
                  <a:pt x="5323243" y="693392"/>
                </a:cubicBezTo>
                <a:cubicBezTo>
                  <a:pt x="5289105" y="693392"/>
                  <a:pt x="5264721" y="670227"/>
                  <a:pt x="5264721" y="630603"/>
                </a:cubicBezTo>
                <a:close/>
                <a:moveTo>
                  <a:pt x="3162745" y="537029"/>
                </a:moveTo>
                <a:lnTo>
                  <a:pt x="3195664" y="537029"/>
                </a:lnTo>
                <a:lnTo>
                  <a:pt x="3195664" y="689429"/>
                </a:lnTo>
                <a:lnTo>
                  <a:pt x="3162745" y="689429"/>
                </a:lnTo>
                <a:close/>
                <a:moveTo>
                  <a:pt x="2378114" y="537029"/>
                </a:moveTo>
                <a:lnTo>
                  <a:pt x="2416213" y="537029"/>
                </a:lnTo>
                <a:lnTo>
                  <a:pt x="2451266" y="585188"/>
                </a:lnTo>
                <a:lnTo>
                  <a:pt x="2486318" y="537029"/>
                </a:lnTo>
                <a:lnTo>
                  <a:pt x="2524723" y="537029"/>
                </a:lnTo>
                <a:lnTo>
                  <a:pt x="2470468" y="611400"/>
                </a:lnTo>
                <a:lnTo>
                  <a:pt x="2527466" y="689429"/>
                </a:lnTo>
                <a:lnTo>
                  <a:pt x="2489365" y="689429"/>
                </a:lnTo>
                <a:lnTo>
                  <a:pt x="2451571" y="637308"/>
                </a:lnTo>
                <a:lnTo>
                  <a:pt x="2413470" y="689429"/>
                </a:lnTo>
                <a:lnTo>
                  <a:pt x="2375066" y="689429"/>
                </a:lnTo>
                <a:lnTo>
                  <a:pt x="2432368" y="611096"/>
                </a:lnTo>
                <a:close/>
                <a:moveTo>
                  <a:pt x="1305371" y="537029"/>
                </a:moveTo>
                <a:lnTo>
                  <a:pt x="1338288" y="537029"/>
                </a:lnTo>
                <a:lnTo>
                  <a:pt x="1338288" y="689429"/>
                </a:lnTo>
                <a:lnTo>
                  <a:pt x="1305371" y="689429"/>
                </a:lnTo>
                <a:close/>
                <a:moveTo>
                  <a:pt x="6768452" y="533067"/>
                </a:moveTo>
                <a:cubicBezTo>
                  <a:pt x="6798322" y="533067"/>
                  <a:pt x="6824230" y="548612"/>
                  <a:pt x="6836422" y="572386"/>
                </a:cubicBezTo>
                <a:lnTo>
                  <a:pt x="6808076" y="588845"/>
                </a:lnTo>
                <a:cubicBezTo>
                  <a:pt x="6801371" y="574520"/>
                  <a:pt x="6786435" y="565376"/>
                  <a:pt x="6768147" y="565376"/>
                </a:cubicBezTo>
                <a:cubicBezTo>
                  <a:pt x="6741325" y="565376"/>
                  <a:pt x="6720903" y="585797"/>
                  <a:pt x="6720903" y="613229"/>
                </a:cubicBezTo>
                <a:cubicBezTo>
                  <a:pt x="6720903" y="640661"/>
                  <a:pt x="6741325" y="661083"/>
                  <a:pt x="6768147" y="661083"/>
                </a:cubicBezTo>
                <a:cubicBezTo>
                  <a:pt x="6786435" y="661083"/>
                  <a:pt x="6801371" y="651634"/>
                  <a:pt x="6808686" y="637613"/>
                </a:cubicBezTo>
                <a:lnTo>
                  <a:pt x="6837032" y="653768"/>
                </a:lnTo>
                <a:cubicBezTo>
                  <a:pt x="6824230" y="677847"/>
                  <a:pt x="6798322" y="693392"/>
                  <a:pt x="6768452" y="693392"/>
                </a:cubicBezTo>
                <a:cubicBezTo>
                  <a:pt x="6722427" y="693392"/>
                  <a:pt x="6687985" y="658340"/>
                  <a:pt x="6687985" y="613229"/>
                </a:cubicBezTo>
                <a:cubicBezTo>
                  <a:pt x="6687985" y="567814"/>
                  <a:pt x="6722427" y="533067"/>
                  <a:pt x="6768452" y="533067"/>
                </a:cubicBezTo>
                <a:close/>
                <a:moveTo>
                  <a:pt x="6587477" y="533067"/>
                </a:moveTo>
                <a:cubicBezTo>
                  <a:pt x="6632892" y="533067"/>
                  <a:pt x="6663982" y="569643"/>
                  <a:pt x="6663982" y="613534"/>
                </a:cubicBezTo>
                <a:cubicBezTo>
                  <a:pt x="6663982" y="618106"/>
                  <a:pt x="6663372" y="622983"/>
                  <a:pt x="6662763" y="627250"/>
                </a:cubicBezTo>
                <a:lnTo>
                  <a:pt x="6541452" y="627250"/>
                </a:lnTo>
                <a:cubicBezTo>
                  <a:pt x="6546634" y="651024"/>
                  <a:pt x="6565836" y="663216"/>
                  <a:pt x="6590220" y="663216"/>
                </a:cubicBezTo>
                <a:cubicBezTo>
                  <a:pt x="6608508" y="663216"/>
                  <a:pt x="6622224" y="654987"/>
                  <a:pt x="6629539" y="644319"/>
                </a:cubicBezTo>
                <a:lnTo>
                  <a:pt x="6656667" y="660168"/>
                </a:lnTo>
                <a:cubicBezTo>
                  <a:pt x="6642646" y="680895"/>
                  <a:pt x="6619786" y="693392"/>
                  <a:pt x="6589915" y="693392"/>
                </a:cubicBezTo>
                <a:cubicBezTo>
                  <a:pt x="6539623" y="693392"/>
                  <a:pt x="6507010" y="658949"/>
                  <a:pt x="6507010" y="613229"/>
                </a:cubicBezTo>
                <a:cubicBezTo>
                  <a:pt x="6507010" y="568119"/>
                  <a:pt x="6539623" y="533067"/>
                  <a:pt x="6587477" y="533067"/>
                </a:cubicBezTo>
                <a:close/>
                <a:moveTo>
                  <a:pt x="6406502" y="533067"/>
                </a:moveTo>
                <a:cubicBezTo>
                  <a:pt x="6451917" y="533067"/>
                  <a:pt x="6483007" y="569643"/>
                  <a:pt x="6483007" y="613534"/>
                </a:cubicBezTo>
                <a:cubicBezTo>
                  <a:pt x="6483007" y="618106"/>
                  <a:pt x="6482397" y="622983"/>
                  <a:pt x="6481788" y="627250"/>
                </a:cubicBezTo>
                <a:lnTo>
                  <a:pt x="6360477" y="627250"/>
                </a:lnTo>
                <a:cubicBezTo>
                  <a:pt x="6365659" y="651024"/>
                  <a:pt x="6384861" y="663216"/>
                  <a:pt x="6409245" y="663216"/>
                </a:cubicBezTo>
                <a:cubicBezTo>
                  <a:pt x="6427533" y="663216"/>
                  <a:pt x="6441249" y="654987"/>
                  <a:pt x="6448564" y="644319"/>
                </a:cubicBezTo>
                <a:lnTo>
                  <a:pt x="6475692" y="660168"/>
                </a:lnTo>
                <a:cubicBezTo>
                  <a:pt x="6461671" y="680895"/>
                  <a:pt x="6438811" y="693392"/>
                  <a:pt x="6408940" y="693392"/>
                </a:cubicBezTo>
                <a:cubicBezTo>
                  <a:pt x="6358648" y="693392"/>
                  <a:pt x="6326035" y="658949"/>
                  <a:pt x="6326035" y="613229"/>
                </a:cubicBezTo>
                <a:cubicBezTo>
                  <a:pt x="6326035" y="568119"/>
                  <a:pt x="6358648" y="533067"/>
                  <a:pt x="6406502" y="533067"/>
                </a:cubicBezTo>
                <a:close/>
                <a:moveTo>
                  <a:pt x="6230327" y="533067"/>
                </a:moveTo>
                <a:cubicBezTo>
                  <a:pt x="6271780" y="533067"/>
                  <a:pt x="6306223" y="568119"/>
                  <a:pt x="6306223" y="613229"/>
                </a:cubicBezTo>
                <a:cubicBezTo>
                  <a:pt x="6306223" y="658644"/>
                  <a:pt x="6271780" y="693392"/>
                  <a:pt x="6230327" y="693392"/>
                </a:cubicBezTo>
                <a:cubicBezTo>
                  <a:pt x="6206553" y="693392"/>
                  <a:pt x="6188570" y="683638"/>
                  <a:pt x="6176988" y="667788"/>
                </a:cubicBezTo>
                <a:lnTo>
                  <a:pt x="6176988" y="750389"/>
                </a:lnTo>
                <a:lnTo>
                  <a:pt x="6144069" y="750389"/>
                </a:lnTo>
                <a:lnTo>
                  <a:pt x="6144069" y="537029"/>
                </a:lnTo>
                <a:lnTo>
                  <a:pt x="6176988" y="537029"/>
                </a:lnTo>
                <a:lnTo>
                  <a:pt x="6176988" y="558975"/>
                </a:lnTo>
                <a:cubicBezTo>
                  <a:pt x="6188570" y="542820"/>
                  <a:pt x="6206553" y="533067"/>
                  <a:pt x="6230327" y="533067"/>
                </a:cubicBezTo>
                <a:close/>
                <a:moveTo>
                  <a:pt x="5782652" y="533067"/>
                </a:moveTo>
                <a:cubicBezTo>
                  <a:pt x="5824105" y="533067"/>
                  <a:pt x="5858548" y="568119"/>
                  <a:pt x="5858548" y="613229"/>
                </a:cubicBezTo>
                <a:cubicBezTo>
                  <a:pt x="5858548" y="658644"/>
                  <a:pt x="5824105" y="693392"/>
                  <a:pt x="5782652" y="693392"/>
                </a:cubicBezTo>
                <a:cubicBezTo>
                  <a:pt x="5758878" y="693392"/>
                  <a:pt x="5740895" y="683638"/>
                  <a:pt x="5729313" y="667788"/>
                </a:cubicBezTo>
                <a:lnTo>
                  <a:pt x="5729313" y="750389"/>
                </a:lnTo>
                <a:lnTo>
                  <a:pt x="5696394" y="750389"/>
                </a:lnTo>
                <a:lnTo>
                  <a:pt x="5696394" y="537029"/>
                </a:lnTo>
                <a:lnTo>
                  <a:pt x="5729313" y="537029"/>
                </a:lnTo>
                <a:lnTo>
                  <a:pt x="5729313" y="558975"/>
                </a:lnTo>
                <a:cubicBezTo>
                  <a:pt x="5740895" y="542820"/>
                  <a:pt x="5758878" y="533067"/>
                  <a:pt x="5782652" y="533067"/>
                </a:cubicBezTo>
                <a:close/>
                <a:moveTo>
                  <a:pt x="5515724" y="533067"/>
                </a:moveTo>
                <a:cubicBezTo>
                  <a:pt x="5535536" y="533067"/>
                  <a:pt x="5550166" y="541906"/>
                  <a:pt x="5559005" y="557146"/>
                </a:cubicBezTo>
                <a:cubicBezTo>
                  <a:pt x="5569064" y="541296"/>
                  <a:pt x="5585218" y="533067"/>
                  <a:pt x="5605640" y="533067"/>
                </a:cubicBezTo>
                <a:cubicBezTo>
                  <a:pt x="5640082" y="533067"/>
                  <a:pt x="5663247" y="556841"/>
                  <a:pt x="5663247" y="594941"/>
                </a:cubicBezTo>
                <a:lnTo>
                  <a:pt x="5663247" y="689429"/>
                </a:lnTo>
                <a:lnTo>
                  <a:pt x="5630329" y="689429"/>
                </a:lnTo>
                <a:lnTo>
                  <a:pt x="5630329" y="597075"/>
                </a:lnTo>
                <a:cubicBezTo>
                  <a:pt x="5630329" y="575739"/>
                  <a:pt x="5618746" y="563852"/>
                  <a:pt x="5600763" y="563852"/>
                </a:cubicBezTo>
                <a:cubicBezTo>
                  <a:pt x="5581255" y="563852"/>
                  <a:pt x="5567540" y="576348"/>
                  <a:pt x="5567540" y="604085"/>
                </a:cubicBezTo>
                <a:lnTo>
                  <a:pt x="5567540" y="689429"/>
                </a:lnTo>
                <a:lnTo>
                  <a:pt x="5534621" y="689429"/>
                </a:lnTo>
                <a:lnTo>
                  <a:pt x="5534621" y="597075"/>
                </a:lnTo>
                <a:cubicBezTo>
                  <a:pt x="5534621" y="575739"/>
                  <a:pt x="5523953" y="563852"/>
                  <a:pt x="5505970" y="563852"/>
                </a:cubicBezTo>
                <a:cubicBezTo>
                  <a:pt x="5487377" y="563852"/>
                  <a:pt x="5472137" y="576348"/>
                  <a:pt x="5472137" y="604085"/>
                </a:cubicBezTo>
                <a:lnTo>
                  <a:pt x="5472137" y="689429"/>
                </a:lnTo>
                <a:lnTo>
                  <a:pt x="5439219" y="689429"/>
                </a:lnTo>
                <a:lnTo>
                  <a:pt x="5439219" y="537029"/>
                </a:lnTo>
                <a:lnTo>
                  <a:pt x="5472137" y="537029"/>
                </a:lnTo>
                <a:lnTo>
                  <a:pt x="5472137" y="555317"/>
                </a:lnTo>
                <a:cubicBezTo>
                  <a:pt x="5481891" y="540382"/>
                  <a:pt x="5496826" y="533067"/>
                  <a:pt x="5515724" y="533067"/>
                </a:cubicBezTo>
                <a:close/>
                <a:moveTo>
                  <a:pt x="4777727" y="533067"/>
                </a:moveTo>
                <a:cubicBezTo>
                  <a:pt x="4823142" y="533067"/>
                  <a:pt x="4854231" y="569643"/>
                  <a:pt x="4854231" y="613534"/>
                </a:cubicBezTo>
                <a:cubicBezTo>
                  <a:pt x="4854231" y="618106"/>
                  <a:pt x="4853622" y="622983"/>
                  <a:pt x="4853012" y="627250"/>
                </a:cubicBezTo>
                <a:lnTo>
                  <a:pt x="4731702" y="627250"/>
                </a:lnTo>
                <a:cubicBezTo>
                  <a:pt x="4736883" y="651024"/>
                  <a:pt x="4756086" y="663216"/>
                  <a:pt x="4780470" y="663216"/>
                </a:cubicBezTo>
                <a:cubicBezTo>
                  <a:pt x="4798758" y="663216"/>
                  <a:pt x="4812474" y="654987"/>
                  <a:pt x="4819789" y="644319"/>
                </a:cubicBezTo>
                <a:lnTo>
                  <a:pt x="4846917" y="660168"/>
                </a:lnTo>
                <a:cubicBezTo>
                  <a:pt x="4832895" y="680895"/>
                  <a:pt x="4810036" y="693392"/>
                  <a:pt x="4780165" y="693392"/>
                </a:cubicBezTo>
                <a:cubicBezTo>
                  <a:pt x="4729873" y="693392"/>
                  <a:pt x="4697259" y="658949"/>
                  <a:pt x="4697259" y="613229"/>
                </a:cubicBezTo>
                <a:cubicBezTo>
                  <a:pt x="4697259" y="568119"/>
                  <a:pt x="4729873" y="533067"/>
                  <a:pt x="4777727" y="533067"/>
                </a:cubicBezTo>
                <a:close/>
                <a:moveTo>
                  <a:pt x="4534877" y="533067"/>
                </a:moveTo>
                <a:cubicBezTo>
                  <a:pt x="4576330" y="533067"/>
                  <a:pt x="4610772" y="568119"/>
                  <a:pt x="4610772" y="613229"/>
                </a:cubicBezTo>
                <a:cubicBezTo>
                  <a:pt x="4610772" y="658644"/>
                  <a:pt x="4576330" y="693392"/>
                  <a:pt x="4534877" y="693392"/>
                </a:cubicBezTo>
                <a:cubicBezTo>
                  <a:pt x="4511103" y="693392"/>
                  <a:pt x="4493120" y="683638"/>
                  <a:pt x="4481537" y="667788"/>
                </a:cubicBezTo>
                <a:lnTo>
                  <a:pt x="4481537" y="750389"/>
                </a:lnTo>
                <a:lnTo>
                  <a:pt x="4448619" y="750389"/>
                </a:lnTo>
                <a:lnTo>
                  <a:pt x="4448619" y="537029"/>
                </a:lnTo>
                <a:lnTo>
                  <a:pt x="4481537" y="537029"/>
                </a:lnTo>
                <a:lnTo>
                  <a:pt x="4481537" y="558975"/>
                </a:lnTo>
                <a:cubicBezTo>
                  <a:pt x="4493120" y="542820"/>
                  <a:pt x="4511103" y="533067"/>
                  <a:pt x="4534877" y="533067"/>
                </a:cubicBezTo>
                <a:close/>
                <a:moveTo>
                  <a:pt x="4267948" y="533067"/>
                </a:moveTo>
                <a:cubicBezTo>
                  <a:pt x="4287761" y="533067"/>
                  <a:pt x="4302391" y="541906"/>
                  <a:pt x="4311230" y="557146"/>
                </a:cubicBezTo>
                <a:cubicBezTo>
                  <a:pt x="4321288" y="541296"/>
                  <a:pt x="4337443" y="533067"/>
                  <a:pt x="4357864" y="533067"/>
                </a:cubicBezTo>
                <a:cubicBezTo>
                  <a:pt x="4392307" y="533067"/>
                  <a:pt x="4415472" y="556841"/>
                  <a:pt x="4415472" y="594941"/>
                </a:cubicBezTo>
                <a:lnTo>
                  <a:pt x="4415472" y="689429"/>
                </a:lnTo>
                <a:lnTo>
                  <a:pt x="4382553" y="689429"/>
                </a:lnTo>
                <a:lnTo>
                  <a:pt x="4382553" y="597075"/>
                </a:lnTo>
                <a:cubicBezTo>
                  <a:pt x="4382553" y="575739"/>
                  <a:pt x="4370971" y="563852"/>
                  <a:pt x="4352988" y="563852"/>
                </a:cubicBezTo>
                <a:cubicBezTo>
                  <a:pt x="4333480" y="563852"/>
                  <a:pt x="4319764" y="576348"/>
                  <a:pt x="4319764" y="604085"/>
                </a:cubicBezTo>
                <a:lnTo>
                  <a:pt x="4319764" y="689429"/>
                </a:lnTo>
                <a:lnTo>
                  <a:pt x="4286846" y="689429"/>
                </a:lnTo>
                <a:lnTo>
                  <a:pt x="4286846" y="597075"/>
                </a:lnTo>
                <a:cubicBezTo>
                  <a:pt x="4286846" y="575739"/>
                  <a:pt x="4276178" y="563852"/>
                  <a:pt x="4258195" y="563852"/>
                </a:cubicBezTo>
                <a:cubicBezTo>
                  <a:pt x="4239602" y="563852"/>
                  <a:pt x="4224362" y="576348"/>
                  <a:pt x="4224362" y="604085"/>
                </a:cubicBezTo>
                <a:lnTo>
                  <a:pt x="4224362" y="689429"/>
                </a:lnTo>
                <a:lnTo>
                  <a:pt x="4191444" y="689429"/>
                </a:lnTo>
                <a:lnTo>
                  <a:pt x="4191444" y="537029"/>
                </a:lnTo>
                <a:lnTo>
                  <a:pt x="4224362" y="537029"/>
                </a:lnTo>
                <a:lnTo>
                  <a:pt x="4224362" y="555317"/>
                </a:lnTo>
                <a:cubicBezTo>
                  <a:pt x="4234116" y="540382"/>
                  <a:pt x="4249051" y="533067"/>
                  <a:pt x="4267948" y="533067"/>
                </a:cubicBezTo>
                <a:close/>
                <a:moveTo>
                  <a:pt x="4068304" y="533067"/>
                </a:moveTo>
                <a:cubicBezTo>
                  <a:pt x="4092079" y="533067"/>
                  <a:pt x="4110062" y="542820"/>
                  <a:pt x="4121645" y="558670"/>
                </a:cubicBezTo>
                <a:lnTo>
                  <a:pt x="4121645" y="537029"/>
                </a:lnTo>
                <a:lnTo>
                  <a:pt x="4154563" y="537029"/>
                </a:lnTo>
                <a:lnTo>
                  <a:pt x="4154563" y="689429"/>
                </a:lnTo>
                <a:lnTo>
                  <a:pt x="4121645" y="689429"/>
                </a:lnTo>
                <a:lnTo>
                  <a:pt x="4121645" y="667484"/>
                </a:lnTo>
                <a:cubicBezTo>
                  <a:pt x="4110062" y="683638"/>
                  <a:pt x="4092079" y="693392"/>
                  <a:pt x="4068304" y="693392"/>
                </a:cubicBezTo>
                <a:cubicBezTo>
                  <a:pt x="4026852" y="693392"/>
                  <a:pt x="3992409" y="658340"/>
                  <a:pt x="3992409" y="613229"/>
                </a:cubicBezTo>
                <a:cubicBezTo>
                  <a:pt x="3992409" y="567814"/>
                  <a:pt x="4026852" y="533067"/>
                  <a:pt x="4068304" y="533067"/>
                </a:cubicBezTo>
                <a:close/>
                <a:moveTo>
                  <a:pt x="3443160" y="533067"/>
                </a:moveTo>
                <a:cubicBezTo>
                  <a:pt x="3468153" y="533067"/>
                  <a:pt x="3488880" y="544649"/>
                  <a:pt x="3499548" y="564766"/>
                </a:cubicBezTo>
                <a:lnTo>
                  <a:pt x="3471811" y="580311"/>
                </a:lnTo>
                <a:cubicBezTo>
                  <a:pt x="3466324" y="568424"/>
                  <a:pt x="3455656" y="562937"/>
                  <a:pt x="3443160" y="562937"/>
                </a:cubicBezTo>
                <a:cubicBezTo>
                  <a:pt x="3431272" y="562937"/>
                  <a:pt x="3420909" y="568119"/>
                  <a:pt x="3420909" y="579092"/>
                </a:cubicBezTo>
                <a:cubicBezTo>
                  <a:pt x="3420909" y="606828"/>
                  <a:pt x="3502901" y="590064"/>
                  <a:pt x="3502901" y="646452"/>
                </a:cubicBezTo>
                <a:cubicBezTo>
                  <a:pt x="3502901" y="676932"/>
                  <a:pt x="3476383" y="693392"/>
                  <a:pt x="3443464" y="693392"/>
                </a:cubicBezTo>
                <a:cubicBezTo>
                  <a:pt x="3412985" y="693392"/>
                  <a:pt x="3391039" y="679676"/>
                  <a:pt x="3381285" y="657730"/>
                </a:cubicBezTo>
                <a:lnTo>
                  <a:pt x="3409632" y="641271"/>
                </a:lnTo>
                <a:cubicBezTo>
                  <a:pt x="3414508" y="654987"/>
                  <a:pt x="3426701" y="663216"/>
                  <a:pt x="3443464" y="663216"/>
                </a:cubicBezTo>
                <a:cubicBezTo>
                  <a:pt x="3458095" y="663216"/>
                  <a:pt x="3469372" y="658340"/>
                  <a:pt x="3469372" y="646148"/>
                </a:cubicBezTo>
                <a:cubicBezTo>
                  <a:pt x="3469372" y="619020"/>
                  <a:pt x="3387381" y="634260"/>
                  <a:pt x="3387381" y="579701"/>
                </a:cubicBezTo>
                <a:cubicBezTo>
                  <a:pt x="3387381" y="551050"/>
                  <a:pt x="3412070" y="533067"/>
                  <a:pt x="3443160" y="533067"/>
                </a:cubicBezTo>
                <a:close/>
                <a:moveTo>
                  <a:pt x="3301351" y="533067"/>
                </a:moveTo>
                <a:cubicBezTo>
                  <a:pt x="3331222" y="533067"/>
                  <a:pt x="3357130" y="548612"/>
                  <a:pt x="3369322" y="572386"/>
                </a:cubicBezTo>
                <a:lnTo>
                  <a:pt x="3340976" y="588845"/>
                </a:lnTo>
                <a:cubicBezTo>
                  <a:pt x="3334270" y="574520"/>
                  <a:pt x="3319335" y="565376"/>
                  <a:pt x="3301047" y="565376"/>
                </a:cubicBezTo>
                <a:cubicBezTo>
                  <a:pt x="3274224" y="565376"/>
                  <a:pt x="3253803" y="585797"/>
                  <a:pt x="3253803" y="613229"/>
                </a:cubicBezTo>
                <a:cubicBezTo>
                  <a:pt x="3253803" y="640661"/>
                  <a:pt x="3274224" y="661083"/>
                  <a:pt x="3301047" y="661083"/>
                </a:cubicBezTo>
                <a:cubicBezTo>
                  <a:pt x="3319335" y="661083"/>
                  <a:pt x="3334270" y="651634"/>
                  <a:pt x="3341585" y="637613"/>
                </a:cubicBezTo>
                <a:lnTo>
                  <a:pt x="3369931" y="653768"/>
                </a:lnTo>
                <a:cubicBezTo>
                  <a:pt x="3357130" y="677847"/>
                  <a:pt x="3331222" y="693392"/>
                  <a:pt x="3301351" y="693392"/>
                </a:cubicBezTo>
                <a:cubicBezTo>
                  <a:pt x="3255327" y="693392"/>
                  <a:pt x="3220885" y="658340"/>
                  <a:pt x="3220885" y="613229"/>
                </a:cubicBezTo>
                <a:cubicBezTo>
                  <a:pt x="3220885" y="567814"/>
                  <a:pt x="3255327" y="533067"/>
                  <a:pt x="3301351" y="533067"/>
                </a:cubicBezTo>
                <a:close/>
                <a:moveTo>
                  <a:pt x="3071686" y="533067"/>
                </a:moveTo>
                <a:cubicBezTo>
                  <a:pt x="3096680" y="533067"/>
                  <a:pt x="3117406" y="544649"/>
                  <a:pt x="3128074" y="564766"/>
                </a:cubicBezTo>
                <a:lnTo>
                  <a:pt x="3100337" y="580311"/>
                </a:lnTo>
                <a:cubicBezTo>
                  <a:pt x="3094851" y="568424"/>
                  <a:pt x="3084183" y="562937"/>
                  <a:pt x="3071686" y="562937"/>
                </a:cubicBezTo>
                <a:cubicBezTo>
                  <a:pt x="3059799" y="562937"/>
                  <a:pt x="3049436" y="568119"/>
                  <a:pt x="3049436" y="579092"/>
                </a:cubicBezTo>
                <a:cubicBezTo>
                  <a:pt x="3049436" y="606828"/>
                  <a:pt x="3131427" y="590064"/>
                  <a:pt x="3131427" y="646452"/>
                </a:cubicBezTo>
                <a:cubicBezTo>
                  <a:pt x="3131427" y="676932"/>
                  <a:pt x="3104909" y="693392"/>
                  <a:pt x="3071991" y="693392"/>
                </a:cubicBezTo>
                <a:cubicBezTo>
                  <a:pt x="3041511" y="693392"/>
                  <a:pt x="3019565" y="679676"/>
                  <a:pt x="3009811" y="657730"/>
                </a:cubicBezTo>
                <a:lnTo>
                  <a:pt x="3038158" y="641271"/>
                </a:lnTo>
                <a:cubicBezTo>
                  <a:pt x="3043035" y="654987"/>
                  <a:pt x="3055227" y="663216"/>
                  <a:pt x="3071991" y="663216"/>
                </a:cubicBezTo>
                <a:cubicBezTo>
                  <a:pt x="3086621" y="663216"/>
                  <a:pt x="3097899" y="658340"/>
                  <a:pt x="3097899" y="646148"/>
                </a:cubicBezTo>
                <a:cubicBezTo>
                  <a:pt x="3097899" y="619020"/>
                  <a:pt x="3015908" y="634260"/>
                  <a:pt x="3015908" y="579701"/>
                </a:cubicBezTo>
                <a:cubicBezTo>
                  <a:pt x="3015908" y="551050"/>
                  <a:pt x="3040596" y="533067"/>
                  <a:pt x="3071686" y="533067"/>
                </a:cubicBezTo>
                <a:close/>
                <a:moveTo>
                  <a:pt x="2896731" y="533067"/>
                </a:moveTo>
                <a:cubicBezTo>
                  <a:pt x="2920505" y="533067"/>
                  <a:pt x="2938488" y="542820"/>
                  <a:pt x="2950071" y="558670"/>
                </a:cubicBezTo>
                <a:lnTo>
                  <a:pt x="2950071" y="537029"/>
                </a:lnTo>
                <a:lnTo>
                  <a:pt x="2982990" y="537029"/>
                </a:lnTo>
                <a:lnTo>
                  <a:pt x="2982990" y="689429"/>
                </a:lnTo>
                <a:lnTo>
                  <a:pt x="2950071" y="689429"/>
                </a:lnTo>
                <a:lnTo>
                  <a:pt x="2950071" y="667484"/>
                </a:lnTo>
                <a:cubicBezTo>
                  <a:pt x="2938488" y="683638"/>
                  <a:pt x="2920505" y="693392"/>
                  <a:pt x="2896731" y="693392"/>
                </a:cubicBezTo>
                <a:cubicBezTo>
                  <a:pt x="2855278" y="693392"/>
                  <a:pt x="2820836" y="658340"/>
                  <a:pt x="2820836" y="613229"/>
                </a:cubicBezTo>
                <a:cubicBezTo>
                  <a:pt x="2820836" y="567814"/>
                  <a:pt x="2855278" y="533067"/>
                  <a:pt x="2896731" y="533067"/>
                </a:cubicBezTo>
                <a:close/>
                <a:moveTo>
                  <a:pt x="2268081" y="533067"/>
                </a:moveTo>
                <a:cubicBezTo>
                  <a:pt x="2291856" y="533067"/>
                  <a:pt x="2309839" y="542820"/>
                  <a:pt x="2321421" y="558670"/>
                </a:cubicBezTo>
                <a:lnTo>
                  <a:pt x="2321421" y="537029"/>
                </a:lnTo>
                <a:lnTo>
                  <a:pt x="2354340" y="537029"/>
                </a:lnTo>
                <a:lnTo>
                  <a:pt x="2354340" y="689429"/>
                </a:lnTo>
                <a:lnTo>
                  <a:pt x="2321421" y="689429"/>
                </a:lnTo>
                <a:lnTo>
                  <a:pt x="2321421" y="667484"/>
                </a:lnTo>
                <a:cubicBezTo>
                  <a:pt x="2309839" y="683638"/>
                  <a:pt x="2291856" y="693392"/>
                  <a:pt x="2268081" y="693392"/>
                </a:cubicBezTo>
                <a:cubicBezTo>
                  <a:pt x="2226629" y="693392"/>
                  <a:pt x="2192186" y="658340"/>
                  <a:pt x="2192186" y="613229"/>
                </a:cubicBezTo>
                <a:cubicBezTo>
                  <a:pt x="2192186" y="567814"/>
                  <a:pt x="2226629" y="533067"/>
                  <a:pt x="2268081" y="533067"/>
                </a:cubicBezTo>
                <a:close/>
                <a:moveTo>
                  <a:pt x="1611770" y="533067"/>
                </a:moveTo>
                <a:cubicBezTo>
                  <a:pt x="1635240" y="533067"/>
                  <a:pt x="1653224" y="543125"/>
                  <a:pt x="1664806" y="559584"/>
                </a:cubicBezTo>
                <a:lnTo>
                  <a:pt x="1664806" y="537029"/>
                </a:lnTo>
                <a:lnTo>
                  <a:pt x="1697115" y="537029"/>
                </a:lnTo>
                <a:lnTo>
                  <a:pt x="1697115" y="682419"/>
                </a:lnTo>
                <a:cubicBezTo>
                  <a:pt x="1697115" y="731492"/>
                  <a:pt x="1658710" y="754352"/>
                  <a:pt x="1618781" y="754352"/>
                </a:cubicBezTo>
                <a:cubicBezTo>
                  <a:pt x="1585253" y="754352"/>
                  <a:pt x="1559345" y="741855"/>
                  <a:pt x="1546543" y="717471"/>
                </a:cubicBezTo>
                <a:lnTo>
                  <a:pt x="1574890" y="701012"/>
                </a:lnTo>
                <a:cubicBezTo>
                  <a:pt x="1581596" y="714118"/>
                  <a:pt x="1592873" y="724481"/>
                  <a:pt x="1619390" y="724481"/>
                </a:cubicBezTo>
                <a:cubicBezTo>
                  <a:pt x="1647737" y="724481"/>
                  <a:pt x="1664806" y="708936"/>
                  <a:pt x="1664806" y="682419"/>
                </a:cubicBezTo>
                <a:lnTo>
                  <a:pt x="1664806" y="663826"/>
                </a:lnTo>
                <a:cubicBezTo>
                  <a:pt x="1653224" y="680285"/>
                  <a:pt x="1635240" y="690344"/>
                  <a:pt x="1611770" y="690344"/>
                </a:cubicBezTo>
                <a:cubicBezTo>
                  <a:pt x="1568795" y="690344"/>
                  <a:pt x="1534961" y="655292"/>
                  <a:pt x="1534961" y="611705"/>
                </a:cubicBezTo>
                <a:cubicBezTo>
                  <a:pt x="1534961" y="568119"/>
                  <a:pt x="1568795" y="533067"/>
                  <a:pt x="1611770" y="533067"/>
                </a:cubicBezTo>
                <a:close/>
                <a:moveTo>
                  <a:pt x="1452208" y="533067"/>
                </a:moveTo>
                <a:cubicBezTo>
                  <a:pt x="1486346" y="533067"/>
                  <a:pt x="1510729" y="556232"/>
                  <a:pt x="1510729" y="595856"/>
                </a:cubicBezTo>
                <a:lnTo>
                  <a:pt x="1510729" y="689429"/>
                </a:lnTo>
                <a:lnTo>
                  <a:pt x="1477811" y="689429"/>
                </a:lnTo>
                <a:lnTo>
                  <a:pt x="1477811" y="599208"/>
                </a:lnTo>
                <a:cubicBezTo>
                  <a:pt x="1477811" y="576044"/>
                  <a:pt x="1464400" y="563852"/>
                  <a:pt x="1443673" y="563852"/>
                </a:cubicBezTo>
                <a:cubicBezTo>
                  <a:pt x="1422033" y="563852"/>
                  <a:pt x="1404964" y="576653"/>
                  <a:pt x="1404964" y="607743"/>
                </a:cubicBezTo>
                <a:lnTo>
                  <a:pt x="1404964" y="689429"/>
                </a:lnTo>
                <a:lnTo>
                  <a:pt x="1372045" y="689429"/>
                </a:lnTo>
                <a:lnTo>
                  <a:pt x="1372045" y="537029"/>
                </a:lnTo>
                <a:lnTo>
                  <a:pt x="1404964" y="537029"/>
                </a:lnTo>
                <a:lnTo>
                  <a:pt x="1404964" y="556536"/>
                </a:lnTo>
                <a:cubicBezTo>
                  <a:pt x="1415023" y="540687"/>
                  <a:pt x="1431481" y="533067"/>
                  <a:pt x="1452208" y="533067"/>
                </a:cubicBezTo>
                <a:close/>
                <a:moveTo>
                  <a:pt x="1062978" y="533067"/>
                </a:moveTo>
                <a:cubicBezTo>
                  <a:pt x="1107784" y="533067"/>
                  <a:pt x="1143445" y="567814"/>
                  <a:pt x="1143445" y="613229"/>
                </a:cubicBezTo>
                <a:cubicBezTo>
                  <a:pt x="1143445" y="658340"/>
                  <a:pt x="1107784" y="693392"/>
                  <a:pt x="1062978" y="693392"/>
                </a:cubicBezTo>
                <a:cubicBezTo>
                  <a:pt x="1018477" y="693392"/>
                  <a:pt x="982511" y="658340"/>
                  <a:pt x="982511" y="613229"/>
                </a:cubicBezTo>
                <a:cubicBezTo>
                  <a:pt x="982511" y="567814"/>
                  <a:pt x="1018477" y="533067"/>
                  <a:pt x="1062978" y="533067"/>
                </a:cubicBezTo>
                <a:close/>
                <a:moveTo>
                  <a:pt x="2676055" y="508988"/>
                </a:moveTo>
                <a:lnTo>
                  <a:pt x="2676055" y="565071"/>
                </a:lnTo>
                <a:lnTo>
                  <a:pt x="2725738" y="565071"/>
                </a:lnTo>
                <a:cubicBezTo>
                  <a:pt x="2741283" y="565071"/>
                  <a:pt x="2753170" y="552879"/>
                  <a:pt x="2753170" y="537029"/>
                </a:cubicBezTo>
                <a:cubicBezTo>
                  <a:pt x="2753170" y="521180"/>
                  <a:pt x="2741283" y="508988"/>
                  <a:pt x="2725738" y="508988"/>
                </a:cubicBezTo>
                <a:close/>
                <a:moveTo>
                  <a:pt x="847256" y="508988"/>
                </a:moveTo>
                <a:lnTo>
                  <a:pt x="847256" y="583359"/>
                </a:lnTo>
                <a:lnTo>
                  <a:pt x="890842" y="583359"/>
                </a:lnTo>
                <a:cubicBezTo>
                  <a:pt x="911569" y="583359"/>
                  <a:pt x="926504" y="567509"/>
                  <a:pt x="926504" y="546173"/>
                </a:cubicBezTo>
                <a:cubicBezTo>
                  <a:pt x="926504" y="524532"/>
                  <a:pt x="911569" y="508988"/>
                  <a:pt x="890842" y="508988"/>
                </a:cubicBezTo>
                <a:close/>
                <a:moveTo>
                  <a:pt x="5200713" y="494357"/>
                </a:moveTo>
                <a:lnTo>
                  <a:pt x="5200713" y="537029"/>
                </a:lnTo>
                <a:lnTo>
                  <a:pt x="5238508" y="537029"/>
                </a:lnTo>
                <a:lnTo>
                  <a:pt x="5238508" y="568728"/>
                </a:lnTo>
                <a:lnTo>
                  <a:pt x="5200713" y="568728"/>
                </a:lnTo>
                <a:lnTo>
                  <a:pt x="5200713" y="641880"/>
                </a:lnTo>
                <a:cubicBezTo>
                  <a:pt x="5200713" y="661388"/>
                  <a:pt x="5213515" y="661083"/>
                  <a:pt x="5238508" y="659864"/>
                </a:cubicBezTo>
                <a:lnTo>
                  <a:pt x="5238508" y="689429"/>
                </a:lnTo>
                <a:cubicBezTo>
                  <a:pt x="5187911" y="695525"/>
                  <a:pt x="5167795" y="681504"/>
                  <a:pt x="5167795" y="641880"/>
                </a:cubicBezTo>
                <a:lnTo>
                  <a:pt x="5167795" y="568728"/>
                </a:lnTo>
                <a:lnTo>
                  <a:pt x="5139753" y="568728"/>
                </a:lnTo>
                <a:lnTo>
                  <a:pt x="5139753" y="537029"/>
                </a:lnTo>
                <a:lnTo>
                  <a:pt x="5167795" y="537029"/>
                </a:lnTo>
                <a:lnTo>
                  <a:pt x="5167795" y="504111"/>
                </a:lnTo>
                <a:close/>
                <a:moveTo>
                  <a:pt x="6858444" y="476069"/>
                </a:moveTo>
                <a:lnTo>
                  <a:pt x="6891363" y="476069"/>
                </a:lnTo>
                <a:lnTo>
                  <a:pt x="6891363" y="556536"/>
                </a:lnTo>
                <a:cubicBezTo>
                  <a:pt x="6901421" y="540687"/>
                  <a:pt x="6917880" y="533067"/>
                  <a:pt x="6938606" y="533067"/>
                </a:cubicBezTo>
                <a:cubicBezTo>
                  <a:pt x="6972744" y="533067"/>
                  <a:pt x="6997128" y="556232"/>
                  <a:pt x="6997128" y="595856"/>
                </a:cubicBezTo>
                <a:lnTo>
                  <a:pt x="6997128" y="689429"/>
                </a:lnTo>
                <a:lnTo>
                  <a:pt x="6964210" y="689429"/>
                </a:lnTo>
                <a:lnTo>
                  <a:pt x="6964210" y="599208"/>
                </a:lnTo>
                <a:cubicBezTo>
                  <a:pt x="6964210" y="576044"/>
                  <a:pt x="6950799" y="563852"/>
                  <a:pt x="6930072" y="563852"/>
                </a:cubicBezTo>
                <a:cubicBezTo>
                  <a:pt x="6908431" y="563852"/>
                  <a:pt x="6891363" y="576653"/>
                  <a:pt x="6891363" y="607743"/>
                </a:cubicBezTo>
                <a:lnTo>
                  <a:pt x="6891363" y="689429"/>
                </a:lnTo>
                <a:lnTo>
                  <a:pt x="6858444" y="689429"/>
                </a:lnTo>
                <a:close/>
                <a:moveTo>
                  <a:pt x="3595179" y="476069"/>
                </a:moveTo>
                <a:lnTo>
                  <a:pt x="3631755" y="476069"/>
                </a:lnTo>
                <a:lnTo>
                  <a:pt x="3610419" y="555317"/>
                </a:lnTo>
                <a:lnTo>
                  <a:pt x="3582987" y="555317"/>
                </a:lnTo>
                <a:close/>
                <a:moveTo>
                  <a:pt x="3543363" y="476069"/>
                </a:moveTo>
                <a:lnTo>
                  <a:pt x="3579939" y="476069"/>
                </a:lnTo>
                <a:lnTo>
                  <a:pt x="3558603" y="555317"/>
                </a:lnTo>
                <a:lnTo>
                  <a:pt x="3531171" y="555317"/>
                </a:lnTo>
                <a:close/>
                <a:moveTo>
                  <a:pt x="2641004" y="476069"/>
                </a:moveTo>
                <a:lnTo>
                  <a:pt x="2725738" y="476069"/>
                </a:lnTo>
                <a:cubicBezTo>
                  <a:pt x="2760180" y="476069"/>
                  <a:pt x="2788223" y="501063"/>
                  <a:pt x="2788223" y="535200"/>
                </a:cubicBezTo>
                <a:cubicBezTo>
                  <a:pt x="2788223" y="553793"/>
                  <a:pt x="2779992" y="569033"/>
                  <a:pt x="2766582" y="578787"/>
                </a:cubicBezTo>
                <a:cubicBezTo>
                  <a:pt x="2784564" y="588236"/>
                  <a:pt x="2796452" y="605609"/>
                  <a:pt x="2796452" y="628469"/>
                </a:cubicBezTo>
                <a:cubicBezTo>
                  <a:pt x="2796452" y="663826"/>
                  <a:pt x="2767800" y="689429"/>
                  <a:pt x="2732444" y="689429"/>
                </a:cubicBezTo>
                <a:lnTo>
                  <a:pt x="2641004" y="689429"/>
                </a:lnTo>
                <a:close/>
                <a:moveTo>
                  <a:pt x="2024165" y="476069"/>
                </a:moveTo>
                <a:lnTo>
                  <a:pt x="2179613" y="476069"/>
                </a:lnTo>
                <a:lnTo>
                  <a:pt x="2179613" y="509597"/>
                </a:lnTo>
                <a:lnTo>
                  <a:pt x="2119567" y="509597"/>
                </a:lnTo>
                <a:lnTo>
                  <a:pt x="2119567" y="689429"/>
                </a:lnTo>
                <a:lnTo>
                  <a:pt x="2084515" y="689429"/>
                </a:lnTo>
                <a:lnTo>
                  <a:pt x="2084515" y="509597"/>
                </a:lnTo>
                <a:lnTo>
                  <a:pt x="2024165" y="509597"/>
                </a:lnTo>
                <a:close/>
                <a:moveTo>
                  <a:pt x="1966406" y="476069"/>
                </a:moveTo>
                <a:lnTo>
                  <a:pt x="2002982" y="476069"/>
                </a:lnTo>
                <a:lnTo>
                  <a:pt x="1981646" y="555317"/>
                </a:lnTo>
                <a:lnTo>
                  <a:pt x="1954213" y="555317"/>
                </a:lnTo>
                <a:close/>
                <a:moveTo>
                  <a:pt x="1914589" y="476069"/>
                </a:moveTo>
                <a:lnTo>
                  <a:pt x="1951165" y="476069"/>
                </a:lnTo>
                <a:lnTo>
                  <a:pt x="1929830" y="555317"/>
                </a:lnTo>
                <a:lnTo>
                  <a:pt x="1902398" y="555317"/>
                </a:lnTo>
                <a:close/>
                <a:moveTo>
                  <a:pt x="812204" y="476069"/>
                </a:moveTo>
                <a:lnTo>
                  <a:pt x="890842" y="476069"/>
                </a:lnTo>
                <a:cubicBezTo>
                  <a:pt x="931076" y="476069"/>
                  <a:pt x="961556" y="506549"/>
                  <a:pt x="961556" y="546173"/>
                </a:cubicBezTo>
                <a:cubicBezTo>
                  <a:pt x="961556" y="585492"/>
                  <a:pt x="931076" y="616277"/>
                  <a:pt x="890842" y="616277"/>
                </a:cubicBezTo>
                <a:lnTo>
                  <a:pt x="847256" y="616277"/>
                </a:lnTo>
                <a:lnTo>
                  <a:pt x="847256" y="689429"/>
                </a:lnTo>
                <a:lnTo>
                  <a:pt x="812204" y="689429"/>
                </a:lnTo>
                <a:close/>
                <a:moveTo>
                  <a:pt x="6031369" y="472107"/>
                </a:moveTo>
                <a:cubicBezTo>
                  <a:pt x="6066421" y="472107"/>
                  <a:pt x="6092330" y="490700"/>
                  <a:pt x="6105740" y="519046"/>
                </a:cubicBezTo>
                <a:lnTo>
                  <a:pt x="6076175" y="536115"/>
                </a:lnTo>
                <a:cubicBezTo>
                  <a:pt x="6068555" y="519046"/>
                  <a:pt x="6055144" y="506244"/>
                  <a:pt x="6031369" y="506244"/>
                </a:cubicBezTo>
                <a:cubicBezTo>
                  <a:pt x="6010948" y="506244"/>
                  <a:pt x="5997841" y="516608"/>
                  <a:pt x="5997841" y="532762"/>
                </a:cubicBezTo>
                <a:cubicBezTo>
                  <a:pt x="5997841" y="549221"/>
                  <a:pt x="6009729" y="556232"/>
                  <a:pt x="6040818" y="565985"/>
                </a:cubicBezTo>
                <a:cubicBezTo>
                  <a:pt x="6076175" y="577263"/>
                  <a:pt x="6111836" y="588236"/>
                  <a:pt x="6111836" y="630603"/>
                </a:cubicBezTo>
                <a:cubicBezTo>
                  <a:pt x="6111836" y="669617"/>
                  <a:pt x="6080747" y="693392"/>
                  <a:pt x="6036246" y="693392"/>
                </a:cubicBezTo>
                <a:cubicBezTo>
                  <a:pt x="5994184" y="693392"/>
                  <a:pt x="5965228" y="672665"/>
                  <a:pt x="5953950" y="640966"/>
                </a:cubicBezTo>
                <a:lnTo>
                  <a:pt x="5984125" y="623288"/>
                </a:lnTo>
                <a:cubicBezTo>
                  <a:pt x="5991746" y="644928"/>
                  <a:pt x="6008204" y="659254"/>
                  <a:pt x="6037161" y="659254"/>
                </a:cubicBezTo>
                <a:cubicBezTo>
                  <a:pt x="6064897" y="659254"/>
                  <a:pt x="6076785" y="646757"/>
                  <a:pt x="6076785" y="631212"/>
                </a:cubicBezTo>
                <a:cubicBezTo>
                  <a:pt x="6076785" y="612315"/>
                  <a:pt x="6060020" y="605914"/>
                  <a:pt x="6028321" y="596160"/>
                </a:cubicBezTo>
                <a:cubicBezTo>
                  <a:pt x="5995098" y="586102"/>
                  <a:pt x="5962789" y="573910"/>
                  <a:pt x="5962789" y="533676"/>
                </a:cubicBezTo>
                <a:cubicBezTo>
                  <a:pt x="5962789" y="494357"/>
                  <a:pt x="5995403" y="472107"/>
                  <a:pt x="6031369" y="472107"/>
                </a:cubicBezTo>
                <a:close/>
                <a:moveTo>
                  <a:pt x="5040769" y="472107"/>
                </a:moveTo>
                <a:cubicBezTo>
                  <a:pt x="5075821" y="472107"/>
                  <a:pt x="5101729" y="490700"/>
                  <a:pt x="5115140" y="519046"/>
                </a:cubicBezTo>
                <a:lnTo>
                  <a:pt x="5085575" y="536115"/>
                </a:lnTo>
                <a:cubicBezTo>
                  <a:pt x="5077955" y="519046"/>
                  <a:pt x="5064543" y="506244"/>
                  <a:pt x="5040769" y="506244"/>
                </a:cubicBezTo>
                <a:cubicBezTo>
                  <a:pt x="5020347" y="506244"/>
                  <a:pt x="5007241" y="516608"/>
                  <a:pt x="5007241" y="532762"/>
                </a:cubicBezTo>
                <a:cubicBezTo>
                  <a:pt x="5007241" y="549221"/>
                  <a:pt x="5019128" y="556232"/>
                  <a:pt x="5050218" y="565985"/>
                </a:cubicBezTo>
                <a:cubicBezTo>
                  <a:pt x="5085575" y="577263"/>
                  <a:pt x="5121236" y="588236"/>
                  <a:pt x="5121236" y="630603"/>
                </a:cubicBezTo>
                <a:cubicBezTo>
                  <a:pt x="5121236" y="669617"/>
                  <a:pt x="5090147" y="693392"/>
                  <a:pt x="5045646" y="693392"/>
                </a:cubicBezTo>
                <a:cubicBezTo>
                  <a:pt x="5003584" y="693392"/>
                  <a:pt x="4974627" y="672665"/>
                  <a:pt x="4963350" y="640966"/>
                </a:cubicBezTo>
                <a:lnTo>
                  <a:pt x="4993525" y="623288"/>
                </a:lnTo>
                <a:cubicBezTo>
                  <a:pt x="5001145" y="644928"/>
                  <a:pt x="5017604" y="659254"/>
                  <a:pt x="5046560" y="659254"/>
                </a:cubicBezTo>
                <a:cubicBezTo>
                  <a:pt x="5074297" y="659254"/>
                  <a:pt x="5086185" y="646757"/>
                  <a:pt x="5086185" y="631212"/>
                </a:cubicBezTo>
                <a:cubicBezTo>
                  <a:pt x="5086185" y="612315"/>
                  <a:pt x="5069420" y="605914"/>
                  <a:pt x="5037721" y="596160"/>
                </a:cubicBezTo>
                <a:cubicBezTo>
                  <a:pt x="5004498" y="586102"/>
                  <a:pt x="4972189" y="573910"/>
                  <a:pt x="4972189" y="533676"/>
                </a:cubicBezTo>
                <a:cubicBezTo>
                  <a:pt x="4972189" y="494357"/>
                  <a:pt x="5004803" y="472107"/>
                  <a:pt x="5040769" y="472107"/>
                </a:cubicBezTo>
                <a:close/>
                <a:moveTo>
                  <a:pt x="3888244" y="472107"/>
                </a:moveTo>
                <a:cubicBezTo>
                  <a:pt x="3923296" y="472107"/>
                  <a:pt x="3949204" y="490700"/>
                  <a:pt x="3962615" y="519046"/>
                </a:cubicBezTo>
                <a:lnTo>
                  <a:pt x="3933049" y="536115"/>
                </a:lnTo>
                <a:cubicBezTo>
                  <a:pt x="3925429" y="519046"/>
                  <a:pt x="3912018" y="506244"/>
                  <a:pt x="3888244" y="506244"/>
                </a:cubicBezTo>
                <a:cubicBezTo>
                  <a:pt x="3867822" y="506244"/>
                  <a:pt x="3854716" y="516608"/>
                  <a:pt x="3854716" y="532762"/>
                </a:cubicBezTo>
                <a:cubicBezTo>
                  <a:pt x="3854716" y="549221"/>
                  <a:pt x="3866603" y="556232"/>
                  <a:pt x="3897693" y="565985"/>
                </a:cubicBezTo>
                <a:cubicBezTo>
                  <a:pt x="3933049" y="577263"/>
                  <a:pt x="3968711" y="588236"/>
                  <a:pt x="3968711" y="630603"/>
                </a:cubicBezTo>
                <a:cubicBezTo>
                  <a:pt x="3968711" y="669617"/>
                  <a:pt x="3937621" y="693392"/>
                  <a:pt x="3893121" y="693392"/>
                </a:cubicBezTo>
                <a:cubicBezTo>
                  <a:pt x="3851058" y="693392"/>
                  <a:pt x="3822102" y="672665"/>
                  <a:pt x="3810825" y="640966"/>
                </a:cubicBezTo>
                <a:lnTo>
                  <a:pt x="3841000" y="623288"/>
                </a:lnTo>
                <a:cubicBezTo>
                  <a:pt x="3848620" y="644928"/>
                  <a:pt x="3865079" y="659254"/>
                  <a:pt x="3894035" y="659254"/>
                </a:cubicBezTo>
                <a:cubicBezTo>
                  <a:pt x="3921772" y="659254"/>
                  <a:pt x="3933659" y="646757"/>
                  <a:pt x="3933659" y="631212"/>
                </a:cubicBezTo>
                <a:cubicBezTo>
                  <a:pt x="3933659" y="612315"/>
                  <a:pt x="3916895" y="605914"/>
                  <a:pt x="3885196" y="596160"/>
                </a:cubicBezTo>
                <a:cubicBezTo>
                  <a:pt x="3851973" y="586102"/>
                  <a:pt x="3819664" y="573910"/>
                  <a:pt x="3819664" y="533676"/>
                </a:cubicBezTo>
                <a:cubicBezTo>
                  <a:pt x="3819664" y="494357"/>
                  <a:pt x="3852277" y="472107"/>
                  <a:pt x="3888244" y="472107"/>
                </a:cubicBezTo>
                <a:close/>
                <a:moveTo>
                  <a:pt x="3179204" y="472107"/>
                </a:moveTo>
                <a:cubicBezTo>
                  <a:pt x="3190787" y="472107"/>
                  <a:pt x="3200235" y="481556"/>
                  <a:pt x="3200235" y="493138"/>
                </a:cubicBezTo>
                <a:cubicBezTo>
                  <a:pt x="3200235" y="504416"/>
                  <a:pt x="3190787" y="514169"/>
                  <a:pt x="3179204" y="514169"/>
                </a:cubicBezTo>
                <a:cubicBezTo>
                  <a:pt x="3167622" y="514169"/>
                  <a:pt x="3158173" y="504416"/>
                  <a:pt x="3158173" y="493138"/>
                </a:cubicBezTo>
                <a:cubicBezTo>
                  <a:pt x="3158173" y="481556"/>
                  <a:pt x="3167622" y="472107"/>
                  <a:pt x="3179204" y="472107"/>
                </a:cubicBezTo>
                <a:close/>
                <a:moveTo>
                  <a:pt x="1321830" y="472107"/>
                </a:moveTo>
                <a:cubicBezTo>
                  <a:pt x="1333412" y="472107"/>
                  <a:pt x="1342861" y="481556"/>
                  <a:pt x="1342861" y="493138"/>
                </a:cubicBezTo>
                <a:cubicBezTo>
                  <a:pt x="1342861" y="504416"/>
                  <a:pt x="1333412" y="514169"/>
                  <a:pt x="1321830" y="514169"/>
                </a:cubicBezTo>
                <a:cubicBezTo>
                  <a:pt x="1310247" y="514169"/>
                  <a:pt x="1300798" y="504416"/>
                  <a:pt x="1300798" y="493138"/>
                </a:cubicBezTo>
                <a:cubicBezTo>
                  <a:pt x="1300798" y="481556"/>
                  <a:pt x="1310247" y="472107"/>
                  <a:pt x="1321830" y="472107"/>
                </a:cubicBezTo>
                <a:close/>
                <a:moveTo>
                  <a:pt x="4639119" y="466925"/>
                </a:moveTo>
                <a:lnTo>
                  <a:pt x="4672037" y="466925"/>
                </a:lnTo>
                <a:lnTo>
                  <a:pt x="4672037" y="689429"/>
                </a:lnTo>
                <a:lnTo>
                  <a:pt x="4639119" y="689429"/>
                </a:lnTo>
                <a:close/>
                <a:moveTo>
                  <a:pt x="1238695" y="466925"/>
                </a:moveTo>
                <a:lnTo>
                  <a:pt x="1271614" y="466925"/>
                </a:lnTo>
                <a:lnTo>
                  <a:pt x="1271614" y="689429"/>
                </a:lnTo>
                <a:lnTo>
                  <a:pt x="1238695" y="689429"/>
                </a:lnTo>
                <a:close/>
                <a:moveTo>
                  <a:pt x="1172020" y="466925"/>
                </a:moveTo>
                <a:lnTo>
                  <a:pt x="1204939" y="466925"/>
                </a:lnTo>
                <a:lnTo>
                  <a:pt x="1204939" y="689429"/>
                </a:lnTo>
                <a:lnTo>
                  <a:pt x="1172020" y="689429"/>
                </a:lnTo>
                <a:close/>
                <a:moveTo>
                  <a:pt x="2464753" y="202645"/>
                </a:moveTo>
                <a:cubicBezTo>
                  <a:pt x="2479203" y="202645"/>
                  <a:pt x="2491185" y="214275"/>
                  <a:pt x="2491185" y="229076"/>
                </a:cubicBezTo>
                <a:cubicBezTo>
                  <a:pt x="2491185" y="243526"/>
                  <a:pt x="2479203" y="255508"/>
                  <a:pt x="2464753" y="255508"/>
                </a:cubicBezTo>
                <a:cubicBezTo>
                  <a:pt x="2449952" y="255508"/>
                  <a:pt x="2438322" y="243526"/>
                  <a:pt x="2438322" y="229076"/>
                </a:cubicBezTo>
                <a:cubicBezTo>
                  <a:pt x="2438322" y="214275"/>
                  <a:pt x="2449952" y="202645"/>
                  <a:pt x="2464753" y="202645"/>
                </a:cubicBezTo>
                <a:close/>
                <a:moveTo>
                  <a:pt x="2610743" y="107490"/>
                </a:moveTo>
                <a:cubicBezTo>
                  <a:pt x="2579729" y="107490"/>
                  <a:pt x="2555764" y="131102"/>
                  <a:pt x="2555764" y="163173"/>
                </a:cubicBezTo>
                <a:cubicBezTo>
                  <a:pt x="2555764" y="195244"/>
                  <a:pt x="2579729" y="218856"/>
                  <a:pt x="2610743" y="218856"/>
                </a:cubicBezTo>
                <a:cubicBezTo>
                  <a:pt x="2641756" y="218856"/>
                  <a:pt x="2665722" y="195244"/>
                  <a:pt x="2665722" y="163173"/>
                </a:cubicBezTo>
                <a:cubicBezTo>
                  <a:pt x="2665722" y="131102"/>
                  <a:pt x="2641756" y="107490"/>
                  <a:pt x="2610743" y="107490"/>
                </a:cubicBezTo>
                <a:close/>
                <a:moveTo>
                  <a:pt x="2945175" y="106080"/>
                </a:moveTo>
                <a:cubicBezTo>
                  <a:pt x="2913104" y="106080"/>
                  <a:pt x="2889140" y="129693"/>
                  <a:pt x="2889140" y="161411"/>
                </a:cubicBezTo>
                <a:cubicBezTo>
                  <a:pt x="2889140" y="193129"/>
                  <a:pt x="2913104" y="216742"/>
                  <a:pt x="2945175" y="216742"/>
                </a:cubicBezTo>
                <a:cubicBezTo>
                  <a:pt x="2977246" y="216742"/>
                  <a:pt x="3001211" y="193129"/>
                  <a:pt x="3001211" y="161411"/>
                </a:cubicBezTo>
                <a:cubicBezTo>
                  <a:pt x="3001211" y="129693"/>
                  <a:pt x="2977246" y="106080"/>
                  <a:pt x="2945175" y="106080"/>
                </a:cubicBezTo>
                <a:close/>
                <a:moveTo>
                  <a:pt x="1629316" y="105023"/>
                </a:moveTo>
                <a:cubicBezTo>
                  <a:pt x="1600769" y="105023"/>
                  <a:pt x="1581386" y="121939"/>
                  <a:pt x="1576100" y="148371"/>
                </a:cubicBezTo>
                <a:lnTo>
                  <a:pt x="1679712" y="148371"/>
                </a:lnTo>
                <a:cubicBezTo>
                  <a:pt x="1674426" y="118062"/>
                  <a:pt x="1652223" y="105023"/>
                  <a:pt x="1629316" y="105023"/>
                </a:cubicBezTo>
                <a:close/>
                <a:moveTo>
                  <a:pt x="43537" y="84187"/>
                </a:moveTo>
                <a:cubicBezTo>
                  <a:pt x="55583" y="84187"/>
                  <a:pt x="65879" y="88432"/>
                  <a:pt x="74426" y="96921"/>
                </a:cubicBezTo>
                <a:cubicBezTo>
                  <a:pt x="82972" y="105411"/>
                  <a:pt x="87246" y="115678"/>
                  <a:pt x="87246" y="127724"/>
                </a:cubicBezTo>
                <a:cubicBezTo>
                  <a:pt x="87246" y="139770"/>
                  <a:pt x="82972" y="150066"/>
                  <a:pt x="74426" y="158613"/>
                </a:cubicBezTo>
                <a:cubicBezTo>
                  <a:pt x="65879" y="167159"/>
                  <a:pt x="55583" y="171433"/>
                  <a:pt x="43537" y="171433"/>
                </a:cubicBezTo>
                <a:cubicBezTo>
                  <a:pt x="31606" y="171433"/>
                  <a:pt x="21367" y="167159"/>
                  <a:pt x="12820" y="158613"/>
                </a:cubicBezTo>
                <a:cubicBezTo>
                  <a:pt x="4273" y="150066"/>
                  <a:pt x="0" y="139770"/>
                  <a:pt x="0" y="127724"/>
                </a:cubicBezTo>
                <a:cubicBezTo>
                  <a:pt x="0" y="115678"/>
                  <a:pt x="4273" y="105411"/>
                  <a:pt x="12820" y="96921"/>
                </a:cubicBezTo>
                <a:cubicBezTo>
                  <a:pt x="21367" y="88432"/>
                  <a:pt x="31606" y="84187"/>
                  <a:pt x="43537" y="84187"/>
                </a:cubicBezTo>
                <a:close/>
                <a:moveTo>
                  <a:pt x="2240431" y="75067"/>
                </a:moveTo>
                <a:lnTo>
                  <a:pt x="2282016" y="75067"/>
                </a:lnTo>
                <a:lnTo>
                  <a:pt x="2334528" y="202997"/>
                </a:lnTo>
                <a:lnTo>
                  <a:pt x="2379638" y="75067"/>
                </a:lnTo>
                <a:lnTo>
                  <a:pt x="2420166" y="75067"/>
                </a:lnTo>
                <a:lnTo>
                  <a:pt x="2352501" y="256918"/>
                </a:lnTo>
                <a:cubicBezTo>
                  <a:pt x="2335938" y="301676"/>
                  <a:pt x="2307038" y="324231"/>
                  <a:pt x="2266509" y="321764"/>
                </a:cubicBezTo>
                <a:lnTo>
                  <a:pt x="2266509" y="286169"/>
                </a:lnTo>
                <a:cubicBezTo>
                  <a:pt x="2291179" y="287579"/>
                  <a:pt x="2304571" y="274892"/>
                  <a:pt x="2313382" y="251632"/>
                </a:cubicBezTo>
                <a:lnTo>
                  <a:pt x="2315144" y="248107"/>
                </a:lnTo>
                <a:close/>
                <a:moveTo>
                  <a:pt x="2041796" y="75067"/>
                </a:moveTo>
                <a:lnTo>
                  <a:pt x="2079857" y="75067"/>
                </a:lnTo>
                <a:lnTo>
                  <a:pt x="2079857" y="251279"/>
                </a:lnTo>
                <a:lnTo>
                  <a:pt x="2041796" y="251279"/>
                </a:lnTo>
                <a:close/>
                <a:moveTo>
                  <a:pt x="1345080" y="75067"/>
                </a:moveTo>
                <a:lnTo>
                  <a:pt x="1386667" y="75067"/>
                </a:lnTo>
                <a:lnTo>
                  <a:pt x="1436006" y="208988"/>
                </a:lnTo>
                <a:lnTo>
                  <a:pt x="1484993" y="75067"/>
                </a:lnTo>
                <a:lnTo>
                  <a:pt x="1526579" y="75067"/>
                </a:lnTo>
                <a:lnTo>
                  <a:pt x="1457856" y="251279"/>
                </a:lnTo>
                <a:lnTo>
                  <a:pt x="1413803" y="251279"/>
                </a:lnTo>
                <a:close/>
                <a:moveTo>
                  <a:pt x="1279796" y="75067"/>
                </a:moveTo>
                <a:lnTo>
                  <a:pt x="1317857" y="75067"/>
                </a:lnTo>
                <a:lnTo>
                  <a:pt x="1317857" y="251279"/>
                </a:lnTo>
                <a:lnTo>
                  <a:pt x="1279796" y="251279"/>
                </a:lnTo>
                <a:close/>
                <a:moveTo>
                  <a:pt x="2829457" y="71895"/>
                </a:moveTo>
                <a:lnTo>
                  <a:pt x="2829457" y="113129"/>
                </a:lnTo>
                <a:cubicBezTo>
                  <a:pt x="2804434" y="111366"/>
                  <a:pt x="2775182" y="122996"/>
                  <a:pt x="2775182" y="162468"/>
                </a:cubicBezTo>
                <a:lnTo>
                  <a:pt x="2775182" y="251279"/>
                </a:lnTo>
                <a:lnTo>
                  <a:pt x="2737120" y="251279"/>
                </a:lnTo>
                <a:lnTo>
                  <a:pt x="2737120" y="75067"/>
                </a:lnTo>
                <a:lnTo>
                  <a:pt x="2775182" y="75067"/>
                </a:lnTo>
                <a:lnTo>
                  <a:pt x="2775182" y="104670"/>
                </a:lnTo>
                <a:cubicBezTo>
                  <a:pt x="2785755" y="80705"/>
                  <a:pt x="2807253" y="71895"/>
                  <a:pt x="2829457" y="71895"/>
                </a:cubicBezTo>
                <a:close/>
                <a:moveTo>
                  <a:pt x="1848381" y="71895"/>
                </a:moveTo>
                <a:lnTo>
                  <a:pt x="1848381" y="113129"/>
                </a:lnTo>
                <a:cubicBezTo>
                  <a:pt x="1823359" y="111366"/>
                  <a:pt x="1794108" y="122996"/>
                  <a:pt x="1794108" y="162468"/>
                </a:cubicBezTo>
                <a:lnTo>
                  <a:pt x="1794108" y="251279"/>
                </a:lnTo>
                <a:lnTo>
                  <a:pt x="1756045" y="251279"/>
                </a:lnTo>
                <a:lnTo>
                  <a:pt x="1756045" y="75067"/>
                </a:lnTo>
                <a:lnTo>
                  <a:pt x="1794108" y="75067"/>
                </a:lnTo>
                <a:lnTo>
                  <a:pt x="1794108" y="104670"/>
                </a:lnTo>
                <a:cubicBezTo>
                  <a:pt x="1804680" y="80705"/>
                  <a:pt x="1826179" y="71895"/>
                  <a:pt x="1848381" y="71895"/>
                </a:cubicBezTo>
                <a:close/>
                <a:moveTo>
                  <a:pt x="2939888" y="70485"/>
                </a:moveTo>
                <a:cubicBezTo>
                  <a:pt x="2967025" y="70485"/>
                  <a:pt x="2987819" y="82115"/>
                  <a:pt x="3001211" y="101146"/>
                </a:cubicBezTo>
                <a:lnTo>
                  <a:pt x="3001211" y="75067"/>
                </a:lnTo>
                <a:lnTo>
                  <a:pt x="3038567" y="75067"/>
                </a:lnTo>
                <a:lnTo>
                  <a:pt x="3038567" y="243173"/>
                </a:lnTo>
                <a:cubicBezTo>
                  <a:pt x="3038567" y="299914"/>
                  <a:pt x="2994162" y="326346"/>
                  <a:pt x="2947995" y="326346"/>
                </a:cubicBezTo>
                <a:cubicBezTo>
                  <a:pt x="2909228" y="326346"/>
                  <a:pt x="2879271" y="311896"/>
                  <a:pt x="2864469" y="283702"/>
                </a:cubicBezTo>
                <a:lnTo>
                  <a:pt x="2897245" y="264671"/>
                </a:lnTo>
                <a:cubicBezTo>
                  <a:pt x="2904998" y="279826"/>
                  <a:pt x="2918039" y="291808"/>
                  <a:pt x="2948700" y="291808"/>
                </a:cubicBezTo>
                <a:cubicBezTo>
                  <a:pt x="2981475" y="291808"/>
                  <a:pt x="3001211" y="273834"/>
                  <a:pt x="3001211" y="243173"/>
                </a:cubicBezTo>
                <a:lnTo>
                  <a:pt x="3001211" y="221675"/>
                </a:lnTo>
                <a:cubicBezTo>
                  <a:pt x="2987819" y="240706"/>
                  <a:pt x="2967025" y="252336"/>
                  <a:pt x="2939888" y="252336"/>
                </a:cubicBezTo>
                <a:cubicBezTo>
                  <a:pt x="2890197" y="252336"/>
                  <a:pt x="2851078" y="211808"/>
                  <a:pt x="2851078" y="161411"/>
                </a:cubicBezTo>
                <a:cubicBezTo>
                  <a:pt x="2851078" y="111014"/>
                  <a:pt x="2890197" y="70485"/>
                  <a:pt x="2939888" y="70485"/>
                </a:cubicBezTo>
                <a:close/>
                <a:moveTo>
                  <a:pt x="2610743" y="70485"/>
                </a:moveTo>
                <a:cubicBezTo>
                  <a:pt x="2662549" y="70485"/>
                  <a:pt x="2703783" y="110662"/>
                  <a:pt x="2703783" y="163173"/>
                </a:cubicBezTo>
                <a:cubicBezTo>
                  <a:pt x="2703783" y="215332"/>
                  <a:pt x="2662549" y="255861"/>
                  <a:pt x="2610743" y="255861"/>
                </a:cubicBezTo>
                <a:cubicBezTo>
                  <a:pt x="2559289" y="255861"/>
                  <a:pt x="2517702" y="215332"/>
                  <a:pt x="2517702" y="163173"/>
                </a:cubicBezTo>
                <a:cubicBezTo>
                  <a:pt x="2517702" y="110662"/>
                  <a:pt x="2559289" y="70485"/>
                  <a:pt x="2610743" y="70485"/>
                </a:cubicBezTo>
                <a:close/>
                <a:moveTo>
                  <a:pt x="1939783" y="70485"/>
                </a:moveTo>
                <a:cubicBezTo>
                  <a:pt x="1968682" y="70485"/>
                  <a:pt x="1992647" y="83877"/>
                  <a:pt x="2004982" y="107137"/>
                </a:cubicBezTo>
                <a:lnTo>
                  <a:pt x="1972911" y="125111"/>
                </a:lnTo>
                <a:cubicBezTo>
                  <a:pt x="1966567" y="111366"/>
                  <a:pt x="1954233" y="105023"/>
                  <a:pt x="1939783" y="105023"/>
                </a:cubicBezTo>
                <a:cubicBezTo>
                  <a:pt x="1926039" y="105023"/>
                  <a:pt x="1914055" y="111014"/>
                  <a:pt x="1914055" y="123701"/>
                </a:cubicBezTo>
                <a:cubicBezTo>
                  <a:pt x="1914055" y="155772"/>
                  <a:pt x="2008858" y="136389"/>
                  <a:pt x="2008858" y="201587"/>
                </a:cubicBezTo>
                <a:cubicBezTo>
                  <a:pt x="2008858" y="236830"/>
                  <a:pt x="1978197" y="255861"/>
                  <a:pt x="1940136" y="255861"/>
                </a:cubicBezTo>
                <a:cubicBezTo>
                  <a:pt x="1904893" y="255861"/>
                  <a:pt x="1879518" y="240002"/>
                  <a:pt x="1868241" y="214627"/>
                </a:cubicBezTo>
                <a:lnTo>
                  <a:pt x="1901017" y="195596"/>
                </a:lnTo>
                <a:cubicBezTo>
                  <a:pt x="1906656" y="211455"/>
                  <a:pt x="1920752" y="220971"/>
                  <a:pt x="1940136" y="220971"/>
                </a:cubicBezTo>
                <a:cubicBezTo>
                  <a:pt x="1957052" y="220971"/>
                  <a:pt x="1970092" y="215332"/>
                  <a:pt x="1970092" y="201235"/>
                </a:cubicBezTo>
                <a:cubicBezTo>
                  <a:pt x="1970092" y="169869"/>
                  <a:pt x="1875290" y="187490"/>
                  <a:pt x="1875290" y="124406"/>
                </a:cubicBezTo>
                <a:cubicBezTo>
                  <a:pt x="1875290" y="91278"/>
                  <a:pt x="1903835" y="70485"/>
                  <a:pt x="1939783" y="70485"/>
                </a:cubicBezTo>
                <a:close/>
                <a:moveTo>
                  <a:pt x="1629668" y="70485"/>
                </a:moveTo>
                <a:cubicBezTo>
                  <a:pt x="1682180" y="70485"/>
                  <a:pt x="1718126" y="112776"/>
                  <a:pt x="1718126" y="163525"/>
                </a:cubicBezTo>
                <a:cubicBezTo>
                  <a:pt x="1718126" y="168812"/>
                  <a:pt x="1717422" y="174450"/>
                  <a:pt x="1716717" y="179384"/>
                </a:cubicBezTo>
                <a:lnTo>
                  <a:pt x="1576451" y="179384"/>
                </a:lnTo>
                <a:cubicBezTo>
                  <a:pt x="1582443" y="206874"/>
                  <a:pt x="1604646" y="220971"/>
                  <a:pt x="1632840" y="220971"/>
                </a:cubicBezTo>
                <a:cubicBezTo>
                  <a:pt x="1653986" y="220971"/>
                  <a:pt x="1669844" y="211455"/>
                  <a:pt x="1678303" y="199120"/>
                </a:cubicBezTo>
                <a:lnTo>
                  <a:pt x="1709668" y="217446"/>
                </a:lnTo>
                <a:cubicBezTo>
                  <a:pt x="1693457" y="241411"/>
                  <a:pt x="1667024" y="255861"/>
                  <a:pt x="1632488" y="255861"/>
                </a:cubicBezTo>
                <a:cubicBezTo>
                  <a:pt x="1574337" y="255861"/>
                  <a:pt x="1536628" y="216037"/>
                  <a:pt x="1536628" y="163173"/>
                </a:cubicBezTo>
                <a:cubicBezTo>
                  <a:pt x="1536628" y="111014"/>
                  <a:pt x="1574337" y="70485"/>
                  <a:pt x="1629668" y="70485"/>
                </a:cubicBezTo>
                <a:close/>
                <a:moveTo>
                  <a:pt x="1172459" y="70485"/>
                </a:moveTo>
                <a:cubicBezTo>
                  <a:pt x="1211931" y="70485"/>
                  <a:pt x="1240124" y="97269"/>
                  <a:pt x="1240124" y="143085"/>
                </a:cubicBezTo>
                <a:lnTo>
                  <a:pt x="1240124" y="251279"/>
                </a:lnTo>
                <a:lnTo>
                  <a:pt x="1202062" y="251279"/>
                </a:lnTo>
                <a:lnTo>
                  <a:pt x="1202062" y="146961"/>
                </a:lnTo>
                <a:cubicBezTo>
                  <a:pt x="1202062" y="120177"/>
                  <a:pt x="1186556" y="106080"/>
                  <a:pt x="1162591" y="106080"/>
                </a:cubicBezTo>
                <a:cubicBezTo>
                  <a:pt x="1137569" y="106080"/>
                  <a:pt x="1117833" y="120882"/>
                  <a:pt x="1117833" y="156829"/>
                </a:cubicBezTo>
                <a:lnTo>
                  <a:pt x="1117833" y="251279"/>
                </a:lnTo>
                <a:lnTo>
                  <a:pt x="1079771" y="251279"/>
                </a:lnTo>
                <a:lnTo>
                  <a:pt x="1079771" y="75067"/>
                </a:lnTo>
                <a:lnTo>
                  <a:pt x="1117833" y="75067"/>
                </a:lnTo>
                <a:lnTo>
                  <a:pt x="1117833" y="97622"/>
                </a:lnTo>
                <a:cubicBezTo>
                  <a:pt x="1129463" y="79296"/>
                  <a:pt x="1148494" y="70485"/>
                  <a:pt x="1172459" y="70485"/>
                </a:cubicBezTo>
                <a:close/>
                <a:moveTo>
                  <a:pt x="398867" y="42644"/>
                </a:moveTo>
                <a:lnTo>
                  <a:pt x="398867" y="128635"/>
                </a:lnTo>
                <a:lnTo>
                  <a:pt x="449264" y="128635"/>
                </a:lnTo>
                <a:cubicBezTo>
                  <a:pt x="473228" y="128635"/>
                  <a:pt x="490497" y="110309"/>
                  <a:pt x="490497" y="85639"/>
                </a:cubicBezTo>
                <a:cubicBezTo>
                  <a:pt x="490497" y="60617"/>
                  <a:pt x="473228" y="42644"/>
                  <a:pt x="449264" y="42644"/>
                </a:cubicBezTo>
                <a:close/>
                <a:moveTo>
                  <a:pt x="2182146" y="25727"/>
                </a:moveTo>
                <a:lnTo>
                  <a:pt x="2182146" y="75067"/>
                </a:lnTo>
                <a:lnTo>
                  <a:pt x="2225847" y="75067"/>
                </a:lnTo>
                <a:lnTo>
                  <a:pt x="2225847" y="111719"/>
                </a:lnTo>
                <a:lnTo>
                  <a:pt x="2182146" y="111719"/>
                </a:lnTo>
                <a:lnTo>
                  <a:pt x="2182146" y="196301"/>
                </a:lnTo>
                <a:cubicBezTo>
                  <a:pt x="2182146" y="218856"/>
                  <a:pt x="2196948" y="218504"/>
                  <a:pt x="2225847" y="217094"/>
                </a:cubicBezTo>
                <a:lnTo>
                  <a:pt x="2225847" y="251279"/>
                </a:lnTo>
                <a:cubicBezTo>
                  <a:pt x="2167344" y="258328"/>
                  <a:pt x="2144084" y="242116"/>
                  <a:pt x="2144084" y="196301"/>
                </a:cubicBezTo>
                <a:lnTo>
                  <a:pt x="2144084" y="111719"/>
                </a:lnTo>
                <a:lnTo>
                  <a:pt x="2111662" y="111719"/>
                </a:lnTo>
                <a:lnTo>
                  <a:pt x="2111662" y="75067"/>
                </a:lnTo>
                <a:lnTo>
                  <a:pt x="2144084" y="75067"/>
                </a:lnTo>
                <a:lnTo>
                  <a:pt x="2144084" y="37005"/>
                </a:lnTo>
                <a:close/>
                <a:moveTo>
                  <a:pt x="851171" y="4582"/>
                </a:moveTo>
                <a:lnTo>
                  <a:pt x="891700" y="4582"/>
                </a:lnTo>
                <a:lnTo>
                  <a:pt x="891700" y="167050"/>
                </a:lnTo>
                <a:cubicBezTo>
                  <a:pt x="891700" y="195948"/>
                  <a:pt x="908264" y="216389"/>
                  <a:pt x="944564" y="216389"/>
                </a:cubicBezTo>
                <a:cubicBezTo>
                  <a:pt x="980863" y="216389"/>
                  <a:pt x="997427" y="195948"/>
                  <a:pt x="997427" y="167050"/>
                </a:cubicBezTo>
                <a:lnTo>
                  <a:pt x="997427" y="4582"/>
                </a:lnTo>
                <a:lnTo>
                  <a:pt x="1037956" y="4582"/>
                </a:lnTo>
                <a:lnTo>
                  <a:pt x="1037956" y="169517"/>
                </a:lnTo>
                <a:cubicBezTo>
                  <a:pt x="1037956" y="222733"/>
                  <a:pt x="998484" y="255861"/>
                  <a:pt x="944564" y="255861"/>
                </a:cubicBezTo>
                <a:cubicBezTo>
                  <a:pt x="890290" y="255861"/>
                  <a:pt x="851171" y="222733"/>
                  <a:pt x="851171" y="169517"/>
                </a:cubicBezTo>
                <a:close/>
                <a:moveTo>
                  <a:pt x="567887" y="4582"/>
                </a:moveTo>
                <a:lnTo>
                  <a:pt x="611589" y="4582"/>
                </a:lnTo>
                <a:lnTo>
                  <a:pt x="685950" y="127930"/>
                </a:lnTo>
                <a:lnTo>
                  <a:pt x="760664" y="4582"/>
                </a:lnTo>
                <a:lnTo>
                  <a:pt x="804012" y="4582"/>
                </a:lnTo>
                <a:lnTo>
                  <a:pt x="804012" y="251279"/>
                </a:lnTo>
                <a:lnTo>
                  <a:pt x="763484" y="251279"/>
                </a:lnTo>
                <a:lnTo>
                  <a:pt x="763484" y="75419"/>
                </a:lnTo>
                <a:lnTo>
                  <a:pt x="688417" y="199473"/>
                </a:lnTo>
                <a:lnTo>
                  <a:pt x="683483" y="199473"/>
                </a:lnTo>
                <a:lnTo>
                  <a:pt x="608417" y="75067"/>
                </a:lnTo>
                <a:lnTo>
                  <a:pt x="608417" y="251279"/>
                </a:lnTo>
                <a:lnTo>
                  <a:pt x="567887" y="251279"/>
                </a:lnTo>
                <a:close/>
                <a:moveTo>
                  <a:pt x="358338" y="4582"/>
                </a:moveTo>
                <a:lnTo>
                  <a:pt x="449264" y="4582"/>
                </a:lnTo>
                <a:cubicBezTo>
                  <a:pt x="495784" y="4582"/>
                  <a:pt x="531026" y="39824"/>
                  <a:pt x="531026" y="85639"/>
                </a:cubicBezTo>
                <a:cubicBezTo>
                  <a:pt x="531026" y="131102"/>
                  <a:pt x="495784" y="166697"/>
                  <a:pt x="449264" y="166697"/>
                </a:cubicBezTo>
                <a:lnTo>
                  <a:pt x="398867" y="166697"/>
                </a:lnTo>
                <a:lnTo>
                  <a:pt x="398867" y="251279"/>
                </a:lnTo>
                <a:lnTo>
                  <a:pt x="358338" y="251279"/>
                </a:lnTo>
                <a:close/>
                <a:moveTo>
                  <a:pt x="2060826" y="0"/>
                </a:moveTo>
                <a:cubicBezTo>
                  <a:pt x="2074219" y="0"/>
                  <a:pt x="2085143" y="10925"/>
                  <a:pt x="2085143" y="24317"/>
                </a:cubicBezTo>
                <a:cubicBezTo>
                  <a:pt x="2085143" y="37357"/>
                  <a:pt x="2074219" y="48635"/>
                  <a:pt x="2060826" y="48635"/>
                </a:cubicBezTo>
                <a:cubicBezTo>
                  <a:pt x="2047435" y="48635"/>
                  <a:pt x="2036509" y="37357"/>
                  <a:pt x="2036509" y="24317"/>
                </a:cubicBezTo>
                <a:cubicBezTo>
                  <a:pt x="2036509" y="10925"/>
                  <a:pt x="2047435" y="0"/>
                  <a:pt x="2060826" y="0"/>
                </a:cubicBezTo>
                <a:close/>
                <a:moveTo>
                  <a:pt x="1298826" y="0"/>
                </a:moveTo>
                <a:cubicBezTo>
                  <a:pt x="1312218" y="0"/>
                  <a:pt x="1323144" y="10925"/>
                  <a:pt x="1323144" y="24317"/>
                </a:cubicBezTo>
                <a:cubicBezTo>
                  <a:pt x="1323144" y="37357"/>
                  <a:pt x="1312218" y="48635"/>
                  <a:pt x="1298826" y="48635"/>
                </a:cubicBezTo>
                <a:cubicBezTo>
                  <a:pt x="1285434" y="48635"/>
                  <a:pt x="1274510" y="37357"/>
                  <a:pt x="1274510" y="24317"/>
                </a:cubicBezTo>
                <a:cubicBezTo>
                  <a:pt x="1274510" y="10925"/>
                  <a:pt x="1285434" y="0"/>
                  <a:pt x="1298826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8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16452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5" name="Google Shape;89;p13" hidden="1">
            <a:extLst>
              <a:ext uri="{FF2B5EF4-FFF2-40B4-BE49-F238E27FC236}">
                <a16:creationId xmlns:a16="http://schemas.microsoft.com/office/drawing/2014/main" id="{9814B318-E2F7-8641-9091-D2A684DE0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577168"/>
            <a:ext cx="6051487" cy="268536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223756"/>
                </a:solidFill>
                <a:latin typeface="Gilroy Black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IT WAS A </a:t>
            </a:r>
            <a:br>
              <a:rPr lang="en-US" sz="7200" b="1" dirty="0">
                <a:solidFill>
                  <a:srgbClr val="223756"/>
                </a:solidFill>
                <a:latin typeface="Gilroy Black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7200" b="1" dirty="0">
                <a:solidFill>
                  <a:srgbClr val="223756"/>
                </a:solidFill>
                <a:latin typeface="Gilroy Black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PAYOFF</a:t>
            </a:r>
            <a:endParaRPr sz="7200" b="1" dirty="0">
              <a:solidFill>
                <a:srgbClr val="223756"/>
              </a:solidFill>
              <a:latin typeface="Gilroy Black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5215F-67C9-DB40-BF69-CF5C9F386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8" r="11171"/>
          <a:stretch/>
        </p:blipFill>
        <p:spPr>
          <a:xfrm>
            <a:off x="6178380" y="1056929"/>
            <a:ext cx="5078628" cy="4099010"/>
          </a:xfrm>
          <a:prstGeom prst="rect">
            <a:avLst/>
          </a:prstGeom>
          <a:ln w="57150">
            <a:solidFill>
              <a:srgbClr val="AA1E29"/>
            </a:solidFill>
            <a:miter lim="800000"/>
          </a:ln>
        </p:spPr>
      </p:pic>
      <p:sp>
        <p:nvSpPr>
          <p:cNvPr id="12" name="[T2O] Placeholder converted by Text to Outline">
            <a:extLst>
              <a:ext uri="{FF2B5EF4-FFF2-40B4-BE49-F238E27FC236}">
                <a16:creationId xmlns:a16="http://schemas.microsoft.com/office/drawing/2014/main" id="{B2099330-9A37-DC48-B3BF-0727556CC5B2}"/>
              </a:ext>
            </a:extLst>
          </p:cNvPr>
          <p:cNvSpPr/>
          <p:nvPr/>
        </p:nvSpPr>
        <p:spPr>
          <a:xfrm>
            <a:off x="979916" y="1045454"/>
            <a:ext cx="3805428" cy="1543812"/>
          </a:xfrm>
          <a:custGeom>
            <a:avLst/>
            <a:gdLst/>
            <a:ahLst/>
            <a:cxnLst/>
            <a:rect l="l" t="t" r="r" b="b"/>
            <a:pathLst>
              <a:path w="3805428" h="1543812">
                <a:moveTo>
                  <a:pt x="798957" y="1079296"/>
                </a:moveTo>
                <a:lnTo>
                  <a:pt x="734949" y="1296924"/>
                </a:lnTo>
                <a:lnTo>
                  <a:pt x="863880" y="1296924"/>
                </a:lnTo>
                <a:close/>
                <a:moveTo>
                  <a:pt x="163678" y="1046378"/>
                </a:moveTo>
                <a:lnTo>
                  <a:pt x="163678" y="1182624"/>
                </a:lnTo>
                <a:lnTo>
                  <a:pt x="248717" y="1182624"/>
                </a:lnTo>
                <a:cubicBezTo>
                  <a:pt x="285293" y="1182624"/>
                  <a:pt x="313639" y="1154277"/>
                  <a:pt x="313639" y="1114044"/>
                </a:cubicBezTo>
                <a:cubicBezTo>
                  <a:pt x="313639" y="1073810"/>
                  <a:pt x="285293" y="1046378"/>
                  <a:pt x="248717" y="1046378"/>
                </a:cubicBezTo>
                <a:close/>
                <a:moveTo>
                  <a:pt x="2053971" y="1036320"/>
                </a:moveTo>
                <a:cubicBezTo>
                  <a:pt x="1956130" y="1036320"/>
                  <a:pt x="1881149" y="1107643"/>
                  <a:pt x="1881149" y="1210056"/>
                </a:cubicBezTo>
                <a:cubicBezTo>
                  <a:pt x="1881149" y="1312469"/>
                  <a:pt x="1956130" y="1383792"/>
                  <a:pt x="2053971" y="1383792"/>
                </a:cubicBezTo>
                <a:cubicBezTo>
                  <a:pt x="2151812" y="1383792"/>
                  <a:pt x="2226792" y="1312469"/>
                  <a:pt x="2226792" y="1210056"/>
                </a:cubicBezTo>
                <a:cubicBezTo>
                  <a:pt x="2226792" y="1107643"/>
                  <a:pt x="2151812" y="1036320"/>
                  <a:pt x="2053971" y="1036320"/>
                </a:cubicBezTo>
                <a:close/>
                <a:moveTo>
                  <a:pt x="2943225" y="890016"/>
                </a:moveTo>
                <a:lnTo>
                  <a:pt x="3336417" y="890016"/>
                </a:lnTo>
                <a:lnTo>
                  <a:pt x="3336417" y="1048207"/>
                </a:lnTo>
                <a:lnTo>
                  <a:pt x="3106903" y="1048207"/>
                </a:lnTo>
                <a:lnTo>
                  <a:pt x="3106903" y="1152449"/>
                </a:lnTo>
                <a:lnTo>
                  <a:pt x="3331845" y="1152449"/>
                </a:lnTo>
                <a:lnTo>
                  <a:pt x="3331845" y="1310640"/>
                </a:lnTo>
                <a:lnTo>
                  <a:pt x="3106903" y="1310640"/>
                </a:lnTo>
                <a:lnTo>
                  <a:pt x="3106903" y="1530096"/>
                </a:lnTo>
                <a:lnTo>
                  <a:pt x="2943225" y="1530096"/>
                </a:lnTo>
                <a:close/>
                <a:moveTo>
                  <a:pt x="2466975" y="890016"/>
                </a:moveTo>
                <a:lnTo>
                  <a:pt x="2860167" y="890016"/>
                </a:lnTo>
                <a:lnTo>
                  <a:pt x="2860167" y="1048207"/>
                </a:lnTo>
                <a:lnTo>
                  <a:pt x="2630653" y="1048207"/>
                </a:lnTo>
                <a:lnTo>
                  <a:pt x="2630653" y="1152449"/>
                </a:lnTo>
                <a:lnTo>
                  <a:pt x="2855595" y="1152449"/>
                </a:lnTo>
                <a:lnTo>
                  <a:pt x="2855595" y="1310640"/>
                </a:lnTo>
                <a:lnTo>
                  <a:pt x="2630653" y="1310640"/>
                </a:lnTo>
                <a:lnTo>
                  <a:pt x="2630653" y="1530096"/>
                </a:lnTo>
                <a:lnTo>
                  <a:pt x="2466975" y="1530096"/>
                </a:lnTo>
                <a:close/>
                <a:moveTo>
                  <a:pt x="1102233" y="890016"/>
                </a:moveTo>
                <a:lnTo>
                  <a:pt x="1286028" y="890016"/>
                </a:lnTo>
                <a:lnTo>
                  <a:pt x="1399413" y="1126845"/>
                </a:lnTo>
                <a:lnTo>
                  <a:pt x="1513713" y="890016"/>
                </a:lnTo>
                <a:lnTo>
                  <a:pt x="1697508" y="890016"/>
                </a:lnTo>
                <a:lnTo>
                  <a:pt x="1481709" y="1284122"/>
                </a:lnTo>
                <a:lnTo>
                  <a:pt x="1481709" y="1530096"/>
                </a:lnTo>
                <a:lnTo>
                  <a:pt x="1318031" y="1530096"/>
                </a:lnTo>
                <a:lnTo>
                  <a:pt x="1318031" y="1285951"/>
                </a:lnTo>
                <a:close/>
                <a:moveTo>
                  <a:pt x="699288" y="890016"/>
                </a:moveTo>
                <a:lnTo>
                  <a:pt x="898627" y="890016"/>
                </a:lnTo>
                <a:lnTo>
                  <a:pt x="1109853" y="1530096"/>
                </a:lnTo>
                <a:lnTo>
                  <a:pt x="933374" y="1530096"/>
                </a:lnTo>
                <a:lnTo>
                  <a:pt x="905942" y="1437741"/>
                </a:lnTo>
                <a:lnTo>
                  <a:pt x="692887" y="1437741"/>
                </a:lnTo>
                <a:lnTo>
                  <a:pt x="665455" y="1530096"/>
                </a:lnTo>
                <a:lnTo>
                  <a:pt x="488061" y="1530096"/>
                </a:lnTo>
                <a:close/>
                <a:moveTo>
                  <a:pt x="0" y="890016"/>
                </a:moveTo>
                <a:lnTo>
                  <a:pt x="248717" y="890016"/>
                </a:lnTo>
                <a:cubicBezTo>
                  <a:pt x="376733" y="890016"/>
                  <a:pt x="477317" y="982370"/>
                  <a:pt x="477317" y="1114044"/>
                </a:cubicBezTo>
                <a:cubicBezTo>
                  <a:pt x="477317" y="1245717"/>
                  <a:pt x="376733" y="1338072"/>
                  <a:pt x="248717" y="1338072"/>
                </a:cubicBezTo>
                <a:lnTo>
                  <a:pt x="163678" y="1338072"/>
                </a:lnTo>
                <a:lnTo>
                  <a:pt x="163678" y="1530096"/>
                </a:lnTo>
                <a:lnTo>
                  <a:pt x="0" y="1530096"/>
                </a:lnTo>
                <a:close/>
                <a:moveTo>
                  <a:pt x="2053971" y="876300"/>
                </a:moveTo>
                <a:cubicBezTo>
                  <a:pt x="2240509" y="876300"/>
                  <a:pt x="2389556" y="1021689"/>
                  <a:pt x="2389556" y="1210056"/>
                </a:cubicBezTo>
                <a:cubicBezTo>
                  <a:pt x="2389556" y="1398422"/>
                  <a:pt x="2240509" y="1543812"/>
                  <a:pt x="2053971" y="1543812"/>
                </a:cubicBezTo>
                <a:cubicBezTo>
                  <a:pt x="1867433" y="1543812"/>
                  <a:pt x="1718386" y="1398422"/>
                  <a:pt x="1718386" y="1210056"/>
                </a:cubicBezTo>
                <a:cubicBezTo>
                  <a:pt x="1718386" y="1021689"/>
                  <a:pt x="1867433" y="876300"/>
                  <a:pt x="2053971" y="876300"/>
                </a:cubicBezTo>
                <a:close/>
                <a:moveTo>
                  <a:pt x="3494532" y="202996"/>
                </a:moveTo>
                <a:lnTo>
                  <a:pt x="3430524" y="420624"/>
                </a:lnTo>
                <a:lnTo>
                  <a:pt x="3559454" y="420624"/>
                </a:lnTo>
                <a:close/>
                <a:moveTo>
                  <a:pt x="2141982" y="202996"/>
                </a:moveTo>
                <a:lnTo>
                  <a:pt x="2077974" y="420624"/>
                </a:lnTo>
                <a:lnTo>
                  <a:pt x="2206905" y="420624"/>
                </a:lnTo>
                <a:close/>
                <a:moveTo>
                  <a:pt x="3394862" y="13716"/>
                </a:moveTo>
                <a:lnTo>
                  <a:pt x="3594202" y="13716"/>
                </a:lnTo>
                <a:lnTo>
                  <a:pt x="3805428" y="653796"/>
                </a:lnTo>
                <a:lnTo>
                  <a:pt x="3628949" y="653796"/>
                </a:lnTo>
                <a:lnTo>
                  <a:pt x="3601517" y="561441"/>
                </a:lnTo>
                <a:lnTo>
                  <a:pt x="3388462" y="561441"/>
                </a:lnTo>
                <a:lnTo>
                  <a:pt x="3361029" y="653796"/>
                </a:lnTo>
                <a:lnTo>
                  <a:pt x="3183636" y="653796"/>
                </a:lnTo>
                <a:close/>
                <a:moveTo>
                  <a:pt x="2042312" y="13716"/>
                </a:moveTo>
                <a:lnTo>
                  <a:pt x="2241652" y="13716"/>
                </a:lnTo>
                <a:lnTo>
                  <a:pt x="2452878" y="653796"/>
                </a:lnTo>
                <a:lnTo>
                  <a:pt x="2276399" y="653796"/>
                </a:lnTo>
                <a:lnTo>
                  <a:pt x="2248967" y="561441"/>
                </a:lnTo>
                <a:lnTo>
                  <a:pt x="2035912" y="561441"/>
                </a:lnTo>
                <a:lnTo>
                  <a:pt x="2008479" y="653796"/>
                </a:lnTo>
                <a:lnTo>
                  <a:pt x="1831086" y="653796"/>
                </a:lnTo>
                <a:close/>
                <a:moveTo>
                  <a:pt x="925830" y="13716"/>
                </a:moveTo>
                <a:lnTo>
                  <a:pt x="1102309" y="13716"/>
                </a:lnTo>
                <a:lnTo>
                  <a:pt x="1201064" y="416966"/>
                </a:lnTo>
                <a:lnTo>
                  <a:pt x="1315364" y="13716"/>
                </a:lnTo>
                <a:lnTo>
                  <a:pt x="1444295" y="13716"/>
                </a:lnTo>
                <a:lnTo>
                  <a:pt x="1558595" y="416966"/>
                </a:lnTo>
                <a:lnTo>
                  <a:pt x="1658264" y="13716"/>
                </a:lnTo>
                <a:lnTo>
                  <a:pt x="1833829" y="13716"/>
                </a:lnTo>
                <a:lnTo>
                  <a:pt x="1655521" y="653796"/>
                </a:lnTo>
                <a:lnTo>
                  <a:pt x="1482700" y="653796"/>
                </a:lnTo>
                <a:lnTo>
                  <a:pt x="1380287" y="292608"/>
                </a:lnTo>
                <a:lnTo>
                  <a:pt x="1277874" y="653796"/>
                </a:lnTo>
                <a:lnTo>
                  <a:pt x="1105053" y="653796"/>
                </a:lnTo>
                <a:close/>
                <a:moveTo>
                  <a:pt x="225552" y="13716"/>
                </a:moveTo>
                <a:lnTo>
                  <a:pt x="705612" y="13716"/>
                </a:lnTo>
                <a:lnTo>
                  <a:pt x="705612" y="171907"/>
                </a:lnTo>
                <a:lnTo>
                  <a:pt x="547421" y="171907"/>
                </a:lnTo>
                <a:lnTo>
                  <a:pt x="547421" y="653796"/>
                </a:lnTo>
                <a:lnTo>
                  <a:pt x="383744" y="653796"/>
                </a:lnTo>
                <a:lnTo>
                  <a:pt x="383744" y="171907"/>
                </a:lnTo>
                <a:lnTo>
                  <a:pt x="225552" y="171907"/>
                </a:lnTo>
                <a:close/>
                <a:moveTo>
                  <a:pt x="0" y="13716"/>
                </a:moveTo>
                <a:lnTo>
                  <a:pt x="163678" y="13716"/>
                </a:lnTo>
                <a:lnTo>
                  <a:pt x="163678" y="653796"/>
                </a:lnTo>
                <a:lnTo>
                  <a:pt x="0" y="653796"/>
                </a:lnTo>
                <a:close/>
                <a:moveTo>
                  <a:pt x="2711348" y="0"/>
                </a:moveTo>
                <a:cubicBezTo>
                  <a:pt x="2817419" y="0"/>
                  <a:pt x="2904287" y="50292"/>
                  <a:pt x="2949092" y="146304"/>
                </a:cubicBezTo>
                <a:lnTo>
                  <a:pt x="2811932" y="226771"/>
                </a:lnTo>
                <a:cubicBezTo>
                  <a:pt x="2791815" y="179222"/>
                  <a:pt x="2758897" y="155448"/>
                  <a:pt x="2712263" y="155448"/>
                </a:cubicBezTo>
                <a:cubicBezTo>
                  <a:pt x="2672029" y="155448"/>
                  <a:pt x="2652827" y="174650"/>
                  <a:pt x="2652827" y="197510"/>
                </a:cubicBezTo>
                <a:cubicBezTo>
                  <a:pt x="2652827" y="225856"/>
                  <a:pt x="2675687" y="241401"/>
                  <a:pt x="2762555" y="267004"/>
                </a:cubicBezTo>
                <a:cubicBezTo>
                  <a:pt x="2861310" y="296265"/>
                  <a:pt x="2966466" y="332841"/>
                  <a:pt x="2966466" y="467258"/>
                </a:cubicBezTo>
                <a:cubicBezTo>
                  <a:pt x="2966466" y="594360"/>
                  <a:pt x="2867711" y="667512"/>
                  <a:pt x="2723236" y="667512"/>
                </a:cubicBezTo>
                <a:cubicBezTo>
                  <a:pt x="2584247" y="667512"/>
                  <a:pt x="2495550" y="602589"/>
                  <a:pt x="2461717" y="508406"/>
                </a:cubicBezTo>
                <a:lnTo>
                  <a:pt x="2601620" y="427024"/>
                </a:lnTo>
                <a:cubicBezTo>
                  <a:pt x="2624480" y="481888"/>
                  <a:pt x="2663800" y="512064"/>
                  <a:pt x="2727808" y="512064"/>
                </a:cubicBezTo>
                <a:cubicBezTo>
                  <a:pt x="2785415" y="512064"/>
                  <a:pt x="2802788" y="491032"/>
                  <a:pt x="2802788" y="469087"/>
                </a:cubicBezTo>
                <a:cubicBezTo>
                  <a:pt x="2802788" y="432511"/>
                  <a:pt x="2760726" y="421538"/>
                  <a:pt x="2679344" y="398678"/>
                </a:cubicBezTo>
                <a:cubicBezTo>
                  <a:pt x="2578760" y="369417"/>
                  <a:pt x="2489149" y="318211"/>
                  <a:pt x="2489149" y="198424"/>
                </a:cubicBezTo>
                <a:cubicBezTo>
                  <a:pt x="2489149" y="78638"/>
                  <a:pt x="2586990" y="0"/>
                  <a:pt x="2711348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T2O] Google Shape;89;p13">
            <a:extLst>
              <a:ext uri="{FF2B5EF4-FFF2-40B4-BE49-F238E27FC236}">
                <a16:creationId xmlns:a16="http://schemas.microsoft.com/office/drawing/2014/main" id="{DC8240F5-869A-3E4D-A2BA-2BB1BBEEB97C}"/>
              </a:ext>
            </a:extLst>
          </p:cNvPr>
          <p:cNvSpPr/>
          <p:nvPr/>
        </p:nvSpPr>
        <p:spPr>
          <a:xfrm>
            <a:off x="936482" y="2907492"/>
            <a:ext cx="4575810" cy="1665894"/>
          </a:xfrm>
          <a:custGeom>
            <a:avLst/>
            <a:gdLst/>
            <a:ahLst/>
            <a:cxnLst/>
            <a:rect l="l" t="t" r="r" b="b"/>
            <a:pathLst>
              <a:path w="4575810" h="1665894">
                <a:moveTo>
                  <a:pt x="141275" y="1404137"/>
                </a:moveTo>
                <a:cubicBezTo>
                  <a:pt x="109728" y="1404137"/>
                  <a:pt x="86868" y="1425626"/>
                  <a:pt x="86868" y="1459916"/>
                </a:cubicBezTo>
                <a:cubicBezTo>
                  <a:pt x="86868" y="1494206"/>
                  <a:pt x="109728" y="1515694"/>
                  <a:pt x="141275" y="1515694"/>
                </a:cubicBezTo>
                <a:cubicBezTo>
                  <a:pt x="172822" y="1515694"/>
                  <a:pt x="195682" y="1494206"/>
                  <a:pt x="195682" y="1459916"/>
                </a:cubicBezTo>
                <a:cubicBezTo>
                  <a:pt x="195682" y="1425626"/>
                  <a:pt x="172822" y="1404137"/>
                  <a:pt x="141275" y="1404137"/>
                </a:cubicBezTo>
                <a:close/>
                <a:moveTo>
                  <a:pt x="1213866" y="1400023"/>
                </a:moveTo>
                <a:cubicBezTo>
                  <a:pt x="1187806" y="1400023"/>
                  <a:pt x="1170432" y="1412824"/>
                  <a:pt x="1164031" y="1436141"/>
                </a:cubicBezTo>
                <a:lnTo>
                  <a:pt x="1262329" y="1436141"/>
                </a:lnTo>
                <a:cubicBezTo>
                  <a:pt x="1255014" y="1409624"/>
                  <a:pt x="1234440" y="1400023"/>
                  <a:pt x="1213866" y="1400023"/>
                </a:cubicBezTo>
                <a:close/>
                <a:moveTo>
                  <a:pt x="278892" y="1345616"/>
                </a:moveTo>
                <a:lnTo>
                  <a:pt x="354330" y="1345616"/>
                </a:lnTo>
                <a:lnTo>
                  <a:pt x="405079" y="1485519"/>
                </a:lnTo>
                <a:lnTo>
                  <a:pt x="448056" y="1345616"/>
                </a:lnTo>
                <a:lnTo>
                  <a:pt x="521208" y="1345616"/>
                </a:lnTo>
                <a:lnTo>
                  <a:pt x="443027" y="1567358"/>
                </a:lnTo>
                <a:cubicBezTo>
                  <a:pt x="417424" y="1640052"/>
                  <a:pt x="376733" y="1668856"/>
                  <a:pt x="312725" y="1665656"/>
                </a:cubicBezTo>
                <a:lnTo>
                  <a:pt x="312725" y="1601648"/>
                </a:lnTo>
                <a:cubicBezTo>
                  <a:pt x="344729" y="1601648"/>
                  <a:pt x="359817" y="1591589"/>
                  <a:pt x="369875" y="1563700"/>
                </a:cubicBezTo>
                <a:close/>
                <a:moveTo>
                  <a:pt x="1214323" y="1339215"/>
                </a:moveTo>
                <a:cubicBezTo>
                  <a:pt x="1281074" y="1339215"/>
                  <a:pt x="1330452" y="1390879"/>
                  <a:pt x="1330452" y="1459916"/>
                </a:cubicBezTo>
                <a:cubicBezTo>
                  <a:pt x="1330452" y="1469517"/>
                  <a:pt x="1329538" y="1478661"/>
                  <a:pt x="1327709" y="1487348"/>
                </a:cubicBezTo>
                <a:lnTo>
                  <a:pt x="1165403" y="1487348"/>
                </a:lnTo>
                <a:cubicBezTo>
                  <a:pt x="1174090" y="1511122"/>
                  <a:pt x="1195121" y="1519352"/>
                  <a:pt x="1220267" y="1519352"/>
                </a:cubicBezTo>
                <a:cubicBezTo>
                  <a:pt x="1239012" y="1519352"/>
                  <a:pt x="1255014" y="1512036"/>
                  <a:pt x="1264158" y="1501978"/>
                </a:cubicBezTo>
                <a:lnTo>
                  <a:pt x="1319022" y="1533525"/>
                </a:lnTo>
                <a:cubicBezTo>
                  <a:pt x="1296619" y="1564614"/>
                  <a:pt x="1262786" y="1580616"/>
                  <a:pt x="1219352" y="1580616"/>
                </a:cubicBezTo>
                <a:cubicBezTo>
                  <a:pt x="1141171" y="1580616"/>
                  <a:pt x="1092708" y="1528038"/>
                  <a:pt x="1092708" y="1459916"/>
                </a:cubicBezTo>
                <a:cubicBezTo>
                  <a:pt x="1092708" y="1391793"/>
                  <a:pt x="1142086" y="1339215"/>
                  <a:pt x="1214323" y="1339215"/>
                </a:cubicBezTo>
                <a:close/>
                <a:moveTo>
                  <a:pt x="3891915" y="1337843"/>
                </a:moveTo>
                <a:lnTo>
                  <a:pt x="3854424" y="1455344"/>
                </a:lnTo>
                <a:lnTo>
                  <a:pt x="3929405" y="1455344"/>
                </a:lnTo>
                <a:close/>
                <a:moveTo>
                  <a:pt x="2379726" y="1324584"/>
                </a:moveTo>
                <a:lnTo>
                  <a:pt x="2379726" y="1503807"/>
                </a:lnTo>
                <a:lnTo>
                  <a:pt x="2434590" y="1503807"/>
                </a:lnTo>
                <a:cubicBezTo>
                  <a:pt x="2484882" y="1503807"/>
                  <a:pt x="2519629" y="1469060"/>
                  <a:pt x="2519629" y="1414196"/>
                </a:cubicBezTo>
                <a:cubicBezTo>
                  <a:pt x="2519629" y="1359332"/>
                  <a:pt x="2484882" y="1324584"/>
                  <a:pt x="2434590" y="1324584"/>
                </a:cubicBezTo>
                <a:close/>
                <a:moveTo>
                  <a:pt x="2055876" y="1324584"/>
                </a:moveTo>
                <a:lnTo>
                  <a:pt x="2055876" y="1503807"/>
                </a:lnTo>
                <a:lnTo>
                  <a:pt x="2110740" y="1503807"/>
                </a:lnTo>
                <a:cubicBezTo>
                  <a:pt x="2161032" y="1503807"/>
                  <a:pt x="2195779" y="1469060"/>
                  <a:pt x="2195779" y="1414196"/>
                </a:cubicBezTo>
                <a:cubicBezTo>
                  <a:pt x="2195779" y="1359332"/>
                  <a:pt x="2161032" y="1324584"/>
                  <a:pt x="2110740" y="1324584"/>
                </a:cubicBezTo>
                <a:close/>
                <a:moveTo>
                  <a:pt x="743331" y="1281608"/>
                </a:moveTo>
                <a:lnTo>
                  <a:pt x="743331" y="1345616"/>
                </a:lnTo>
                <a:lnTo>
                  <a:pt x="790423" y="1345616"/>
                </a:lnTo>
                <a:lnTo>
                  <a:pt x="790423" y="1411453"/>
                </a:lnTo>
                <a:lnTo>
                  <a:pt x="743331" y="1411453"/>
                </a:lnTo>
                <a:lnTo>
                  <a:pt x="743331" y="1492377"/>
                </a:lnTo>
                <a:cubicBezTo>
                  <a:pt x="743331" y="1512036"/>
                  <a:pt x="760248" y="1513865"/>
                  <a:pt x="790423" y="1512036"/>
                </a:cubicBezTo>
                <a:lnTo>
                  <a:pt x="790423" y="1574216"/>
                </a:lnTo>
                <a:cubicBezTo>
                  <a:pt x="700812" y="1583360"/>
                  <a:pt x="674751" y="1556385"/>
                  <a:pt x="674751" y="1492377"/>
                </a:cubicBezTo>
                <a:lnTo>
                  <a:pt x="674751" y="1411453"/>
                </a:lnTo>
                <a:lnTo>
                  <a:pt x="638175" y="1411453"/>
                </a:lnTo>
                <a:lnTo>
                  <a:pt x="638175" y="1345616"/>
                </a:lnTo>
                <a:lnTo>
                  <a:pt x="674751" y="1345616"/>
                </a:lnTo>
                <a:lnTo>
                  <a:pt x="674751" y="1302182"/>
                </a:lnTo>
                <a:close/>
                <a:moveTo>
                  <a:pt x="3845280" y="1254176"/>
                </a:moveTo>
                <a:lnTo>
                  <a:pt x="3938549" y="1254176"/>
                </a:lnTo>
                <a:lnTo>
                  <a:pt x="4047363" y="1574216"/>
                </a:lnTo>
                <a:lnTo>
                  <a:pt x="3967353" y="1574216"/>
                </a:lnTo>
                <a:lnTo>
                  <a:pt x="3951351" y="1523924"/>
                </a:lnTo>
                <a:lnTo>
                  <a:pt x="3832479" y="1523924"/>
                </a:lnTo>
                <a:lnTo>
                  <a:pt x="3816477" y="1574216"/>
                </a:lnTo>
                <a:lnTo>
                  <a:pt x="3736467" y="1574216"/>
                </a:lnTo>
                <a:close/>
                <a:moveTo>
                  <a:pt x="3544824" y="1254176"/>
                </a:moveTo>
                <a:lnTo>
                  <a:pt x="3617976" y="1254176"/>
                </a:lnTo>
                <a:lnTo>
                  <a:pt x="3617976" y="1503807"/>
                </a:lnTo>
                <a:lnTo>
                  <a:pt x="3732276" y="1503807"/>
                </a:lnTo>
                <a:lnTo>
                  <a:pt x="3732276" y="1574216"/>
                </a:lnTo>
                <a:lnTo>
                  <a:pt x="3544824" y="1574216"/>
                </a:lnTo>
                <a:close/>
                <a:moveTo>
                  <a:pt x="2849499" y="1254176"/>
                </a:moveTo>
                <a:lnTo>
                  <a:pt x="3048381" y="1254176"/>
                </a:lnTo>
                <a:lnTo>
                  <a:pt x="3048381" y="1324584"/>
                </a:lnTo>
                <a:lnTo>
                  <a:pt x="2922651" y="1324584"/>
                </a:lnTo>
                <a:lnTo>
                  <a:pt x="2922651" y="1377620"/>
                </a:lnTo>
                <a:lnTo>
                  <a:pt x="3036951" y="1377620"/>
                </a:lnTo>
                <a:lnTo>
                  <a:pt x="3036951" y="1447114"/>
                </a:lnTo>
                <a:lnTo>
                  <a:pt x="2922651" y="1447114"/>
                </a:lnTo>
                <a:lnTo>
                  <a:pt x="2922651" y="1503807"/>
                </a:lnTo>
                <a:lnTo>
                  <a:pt x="3050667" y="1503807"/>
                </a:lnTo>
                <a:lnTo>
                  <a:pt x="3050667" y="1574216"/>
                </a:lnTo>
                <a:lnTo>
                  <a:pt x="2849499" y="1574216"/>
                </a:lnTo>
                <a:close/>
                <a:moveTo>
                  <a:pt x="2630424" y="1254176"/>
                </a:moveTo>
                <a:lnTo>
                  <a:pt x="2703576" y="1254176"/>
                </a:lnTo>
                <a:lnTo>
                  <a:pt x="2703576" y="1503807"/>
                </a:lnTo>
                <a:lnTo>
                  <a:pt x="2817876" y="1503807"/>
                </a:lnTo>
                <a:lnTo>
                  <a:pt x="2817876" y="1574216"/>
                </a:lnTo>
                <a:lnTo>
                  <a:pt x="2630424" y="1574216"/>
                </a:lnTo>
                <a:close/>
                <a:moveTo>
                  <a:pt x="2306574" y="1254176"/>
                </a:moveTo>
                <a:lnTo>
                  <a:pt x="2434590" y="1254176"/>
                </a:lnTo>
                <a:cubicBezTo>
                  <a:pt x="2522830" y="1254176"/>
                  <a:pt x="2590038" y="1323670"/>
                  <a:pt x="2590038" y="1414196"/>
                </a:cubicBezTo>
                <a:cubicBezTo>
                  <a:pt x="2590038" y="1504721"/>
                  <a:pt x="2522830" y="1574216"/>
                  <a:pt x="2434590" y="1574216"/>
                </a:cubicBezTo>
                <a:lnTo>
                  <a:pt x="2306574" y="1574216"/>
                </a:lnTo>
                <a:close/>
                <a:moveTo>
                  <a:pt x="1982724" y="1254176"/>
                </a:moveTo>
                <a:lnTo>
                  <a:pt x="2110740" y="1254176"/>
                </a:lnTo>
                <a:cubicBezTo>
                  <a:pt x="2198980" y="1254176"/>
                  <a:pt x="2266188" y="1323670"/>
                  <a:pt x="2266188" y="1414196"/>
                </a:cubicBezTo>
                <a:cubicBezTo>
                  <a:pt x="2266188" y="1504721"/>
                  <a:pt x="2198980" y="1574216"/>
                  <a:pt x="2110740" y="1574216"/>
                </a:cubicBezTo>
                <a:lnTo>
                  <a:pt x="1982724" y="1574216"/>
                </a:lnTo>
                <a:close/>
                <a:moveTo>
                  <a:pt x="1858899" y="1254176"/>
                </a:moveTo>
                <a:lnTo>
                  <a:pt x="1932051" y="1254176"/>
                </a:lnTo>
                <a:lnTo>
                  <a:pt x="1932051" y="1574216"/>
                </a:lnTo>
                <a:lnTo>
                  <a:pt x="1858899" y="1574216"/>
                </a:lnTo>
                <a:close/>
                <a:moveTo>
                  <a:pt x="1487424" y="1254176"/>
                </a:moveTo>
                <a:lnTo>
                  <a:pt x="1560576" y="1254176"/>
                </a:lnTo>
                <a:lnTo>
                  <a:pt x="1647444" y="1396365"/>
                </a:lnTo>
                <a:lnTo>
                  <a:pt x="1734312" y="1254176"/>
                </a:lnTo>
                <a:lnTo>
                  <a:pt x="1807464" y="1254176"/>
                </a:lnTo>
                <a:lnTo>
                  <a:pt x="1807464" y="1574216"/>
                </a:lnTo>
                <a:lnTo>
                  <a:pt x="1734312" y="1574216"/>
                </a:lnTo>
                <a:lnTo>
                  <a:pt x="1734312" y="1388135"/>
                </a:lnTo>
                <a:lnTo>
                  <a:pt x="1651559" y="1523924"/>
                </a:lnTo>
                <a:lnTo>
                  <a:pt x="1643329" y="1523924"/>
                </a:lnTo>
                <a:lnTo>
                  <a:pt x="1560576" y="1388135"/>
                </a:lnTo>
                <a:lnTo>
                  <a:pt x="1560576" y="1574216"/>
                </a:lnTo>
                <a:lnTo>
                  <a:pt x="1487424" y="1574216"/>
                </a:lnTo>
                <a:close/>
                <a:moveTo>
                  <a:pt x="837438" y="1254176"/>
                </a:moveTo>
                <a:lnTo>
                  <a:pt x="906018" y="1254176"/>
                </a:lnTo>
                <a:lnTo>
                  <a:pt x="906018" y="1367104"/>
                </a:lnTo>
                <a:cubicBezTo>
                  <a:pt x="918363" y="1350188"/>
                  <a:pt x="941223" y="1339215"/>
                  <a:pt x="971398" y="1339215"/>
                </a:cubicBezTo>
                <a:cubicBezTo>
                  <a:pt x="1017575" y="1339215"/>
                  <a:pt x="1056894" y="1372133"/>
                  <a:pt x="1056894" y="1433855"/>
                </a:cubicBezTo>
                <a:lnTo>
                  <a:pt x="1056894" y="1574216"/>
                </a:lnTo>
                <a:lnTo>
                  <a:pt x="988314" y="1574216"/>
                </a:lnTo>
                <a:lnTo>
                  <a:pt x="988314" y="1443914"/>
                </a:lnTo>
                <a:cubicBezTo>
                  <a:pt x="988314" y="1415567"/>
                  <a:pt x="970483" y="1402308"/>
                  <a:pt x="948538" y="1402308"/>
                </a:cubicBezTo>
                <a:cubicBezTo>
                  <a:pt x="923392" y="1402308"/>
                  <a:pt x="906018" y="1416939"/>
                  <a:pt x="906018" y="1449400"/>
                </a:cubicBezTo>
                <a:lnTo>
                  <a:pt x="906018" y="1574216"/>
                </a:lnTo>
                <a:lnTo>
                  <a:pt x="837438" y="1574216"/>
                </a:lnTo>
                <a:close/>
                <a:moveTo>
                  <a:pt x="18288" y="1254176"/>
                </a:moveTo>
                <a:lnTo>
                  <a:pt x="86868" y="1254176"/>
                </a:lnTo>
                <a:lnTo>
                  <a:pt x="86868" y="1367104"/>
                </a:lnTo>
                <a:cubicBezTo>
                  <a:pt x="101956" y="1349730"/>
                  <a:pt x="124359" y="1339215"/>
                  <a:pt x="154991" y="1339215"/>
                </a:cubicBezTo>
                <a:cubicBezTo>
                  <a:pt x="214884" y="1339215"/>
                  <a:pt x="264262" y="1391793"/>
                  <a:pt x="264262" y="1459916"/>
                </a:cubicBezTo>
                <a:cubicBezTo>
                  <a:pt x="264262" y="1528038"/>
                  <a:pt x="214884" y="1580616"/>
                  <a:pt x="154991" y="1580616"/>
                </a:cubicBezTo>
                <a:cubicBezTo>
                  <a:pt x="124359" y="1580616"/>
                  <a:pt x="101956" y="1570101"/>
                  <a:pt x="86868" y="1552727"/>
                </a:cubicBezTo>
                <a:lnTo>
                  <a:pt x="86868" y="1574216"/>
                </a:lnTo>
                <a:lnTo>
                  <a:pt x="18288" y="1574216"/>
                </a:lnTo>
                <a:close/>
                <a:moveTo>
                  <a:pt x="4449622" y="1247775"/>
                </a:moveTo>
                <a:cubicBezTo>
                  <a:pt x="4502200" y="1247775"/>
                  <a:pt x="4543348" y="1272921"/>
                  <a:pt x="4566666" y="1320012"/>
                </a:cubicBezTo>
                <a:lnTo>
                  <a:pt x="4504944" y="1356131"/>
                </a:lnTo>
                <a:cubicBezTo>
                  <a:pt x="4493971" y="1333271"/>
                  <a:pt x="4478883" y="1319098"/>
                  <a:pt x="4449622" y="1319098"/>
                </a:cubicBezTo>
                <a:cubicBezTo>
                  <a:pt x="4426763" y="1319098"/>
                  <a:pt x="4415332" y="1330528"/>
                  <a:pt x="4415332" y="1343330"/>
                </a:cubicBezTo>
                <a:cubicBezTo>
                  <a:pt x="4415332" y="1357960"/>
                  <a:pt x="4423105" y="1368019"/>
                  <a:pt x="4472940" y="1383106"/>
                </a:cubicBezTo>
                <a:cubicBezTo>
                  <a:pt x="4521403" y="1397737"/>
                  <a:pt x="4575810" y="1414653"/>
                  <a:pt x="4575810" y="1482318"/>
                </a:cubicBezTo>
                <a:cubicBezTo>
                  <a:pt x="4575810" y="1544040"/>
                  <a:pt x="4526432" y="1580616"/>
                  <a:pt x="4456938" y="1580616"/>
                </a:cubicBezTo>
                <a:cubicBezTo>
                  <a:pt x="4389729" y="1580616"/>
                  <a:pt x="4346753" y="1548612"/>
                  <a:pt x="4328922" y="1501521"/>
                </a:cubicBezTo>
                <a:lnTo>
                  <a:pt x="4392015" y="1464945"/>
                </a:lnTo>
                <a:cubicBezTo>
                  <a:pt x="4403445" y="1491462"/>
                  <a:pt x="4423105" y="1509293"/>
                  <a:pt x="4459224" y="1509293"/>
                </a:cubicBezTo>
                <a:cubicBezTo>
                  <a:pt x="4493971" y="1509293"/>
                  <a:pt x="4502658" y="1495577"/>
                  <a:pt x="4502658" y="1483233"/>
                </a:cubicBezTo>
                <a:cubicBezTo>
                  <a:pt x="4502658" y="1463573"/>
                  <a:pt x="4484370" y="1455801"/>
                  <a:pt x="4436364" y="1442542"/>
                </a:cubicBezTo>
                <a:cubicBezTo>
                  <a:pt x="4388815" y="1429283"/>
                  <a:pt x="4342181" y="1406423"/>
                  <a:pt x="4342181" y="1345158"/>
                </a:cubicBezTo>
                <a:cubicBezTo>
                  <a:pt x="4342181" y="1283437"/>
                  <a:pt x="4394301" y="1247775"/>
                  <a:pt x="4449622" y="1247775"/>
                </a:cubicBezTo>
                <a:close/>
                <a:moveTo>
                  <a:pt x="4182923" y="1247775"/>
                </a:moveTo>
                <a:cubicBezTo>
                  <a:pt x="4235501" y="1247775"/>
                  <a:pt x="4276649" y="1272921"/>
                  <a:pt x="4299966" y="1320012"/>
                </a:cubicBezTo>
                <a:lnTo>
                  <a:pt x="4238244" y="1356131"/>
                </a:lnTo>
                <a:cubicBezTo>
                  <a:pt x="4227271" y="1333271"/>
                  <a:pt x="4212184" y="1319098"/>
                  <a:pt x="4182923" y="1319098"/>
                </a:cubicBezTo>
                <a:cubicBezTo>
                  <a:pt x="4160063" y="1319098"/>
                  <a:pt x="4148633" y="1330528"/>
                  <a:pt x="4148633" y="1343330"/>
                </a:cubicBezTo>
                <a:cubicBezTo>
                  <a:pt x="4148633" y="1357960"/>
                  <a:pt x="4156405" y="1368019"/>
                  <a:pt x="4206240" y="1383106"/>
                </a:cubicBezTo>
                <a:cubicBezTo>
                  <a:pt x="4254703" y="1397737"/>
                  <a:pt x="4309110" y="1414653"/>
                  <a:pt x="4309110" y="1482318"/>
                </a:cubicBezTo>
                <a:cubicBezTo>
                  <a:pt x="4309110" y="1544040"/>
                  <a:pt x="4259732" y="1580616"/>
                  <a:pt x="4190238" y="1580616"/>
                </a:cubicBezTo>
                <a:cubicBezTo>
                  <a:pt x="4123030" y="1580616"/>
                  <a:pt x="4080052" y="1548612"/>
                  <a:pt x="4062222" y="1501521"/>
                </a:cubicBezTo>
                <a:lnTo>
                  <a:pt x="4125316" y="1464945"/>
                </a:lnTo>
                <a:cubicBezTo>
                  <a:pt x="4136745" y="1491462"/>
                  <a:pt x="4156405" y="1509293"/>
                  <a:pt x="4192524" y="1509293"/>
                </a:cubicBezTo>
                <a:cubicBezTo>
                  <a:pt x="4227271" y="1509293"/>
                  <a:pt x="4235958" y="1495577"/>
                  <a:pt x="4235958" y="1483233"/>
                </a:cubicBezTo>
                <a:cubicBezTo>
                  <a:pt x="4235958" y="1463573"/>
                  <a:pt x="4217670" y="1455801"/>
                  <a:pt x="4169664" y="1442542"/>
                </a:cubicBezTo>
                <a:cubicBezTo>
                  <a:pt x="4122115" y="1429283"/>
                  <a:pt x="4075481" y="1406423"/>
                  <a:pt x="4075481" y="1345158"/>
                </a:cubicBezTo>
                <a:cubicBezTo>
                  <a:pt x="4075481" y="1283437"/>
                  <a:pt x="4127601" y="1247775"/>
                  <a:pt x="4182923" y="1247775"/>
                </a:cubicBezTo>
                <a:close/>
                <a:moveTo>
                  <a:pt x="3364154" y="1247775"/>
                </a:moveTo>
                <a:cubicBezTo>
                  <a:pt x="3422219" y="1247775"/>
                  <a:pt x="3473425" y="1276579"/>
                  <a:pt x="3501314" y="1321841"/>
                </a:cubicBezTo>
                <a:lnTo>
                  <a:pt x="3438220" y="1358417"/>
                </a:lnTo>
                <a:cubicBezTo>
                  <a:pt x="3424047" y="1333729"/>
                  <a:pt x="3396615" y="1319098"/>
                  <a:pt x="3364154" y="1319098"/>
                </a:cubicBezTo>
                <a:cubicBezTo>
                  <a:pt x="3307461" y="1319098"/>
                  <a:pt x="3270885" y="1357046"/>
                  <a:pt x="3270885" y="1414196"/>
                </a:cubicBezTo>
                <a:cubicBezTo>
                  <a:pt x="3270885" y="1471346"/>
                  <a:pt x="3307461" y="1509293"/>
                  <a:pt x="3364154" y="1509293"/>
                </a:cubicBezTo>
                <a:cubicBezTo>
                  <a:pt x="3396615" y="1509293"/>
                  <a:pt x="3424504" y="1494663"/>
                  <a:pt x="3438220" y="1469974"/>
                </a:cubicBezTo>
                <a:lnTo>
                  <a:pt x="3501314" y="1506550"/>
                </a:lnTo>
                <a:cubicBezTo>
                  <a:pt x="3473882" y="1551813"/>
                  <a:pt x="3422675" y="1580616"/>
                  <a:pt x="3364154" y="1580616"/>
                </a:cubicBezTo>
                <a:cubicBezTo>
                  <a:pt x="3267685" y="1580616"/>
                  <a:pt x="3197733" y="1508379"/>
                  <a:pt x="3197733" y="1414196"/>
                </a:cubicBezTo>
                <a:cubicBezTo>
                  <a:pt x="3197733" y="1320012"/>
                  <a:pt x="3267685" y="1247775"/>
                  <a:pt x="3364154" y="1247775"/>
                </a:cubicBezTo>
                <a:close/>
                <a:moveTo>
                  <a:pt x="1989125" y="785012"/>
                </a:moveTo>
                <a:cubicBezTo>
                  <a:pt x="1957578" y="785012"/>
                  <a:pt x="1934718" y="806501"/>
                  <a:pt x="1934718" y="840791"/>
                </a:cubicBezTo>
                <a:cubicBezTo>
                  <a:pt x="1934718" y="875081"/>
                  <a:pt x="1957578" y="896569"/>
                  <a:pt x="1989125" y="896569"/>
                </a:cubicBezTo>
                <a:cubicBezTo>
                  <a:pt x="2020672" y="896569"/>
                  <a:pt x="2043532" y="875081"/>
                  <a:pt x="2043532" y="840791"/>
                </a:cubicBezTo>
                <a:cubicBezTo>
                  <a:pt x="2043532" y="806501"/>
                  <a:pt x="2020672" y="785012"/>
                  <a:pt x="1989125" y="785012"/>
                </a:cubicBezTo>
                <a:close/>
                <a:moveTo>
                  <a:pt x="577520" y="785012"/>
                </a:moveTo>
                <a:cubicBezTo>
                  <a:pt x="545973" y="785012"/>
                  <a:pt x="523113" y="806501"/>
                  <a:pt x="523113" y="840791"/>
                </a:cubicBezTo>
                <a:cubicBezTo>
                  <a:pt x="523113" y="875081"/>
                  <a:pt x="545973" y="896569"/>
                  <a:pt x="577520" y="896569"/>
                </a:cubicBezTo>
                <a:cubicBezTo>
                  <a:pt x="609067" y="896569"/>
                  <a:pt x="631927" y="875081"/>
                  <a:pt x="631927" y="840791"/>
                </a:cubicBezTo>
                <a:cubicBezTo>
                  <a:pt x="631927" y="806501"/>
                  <a:pt x="609067" y="785012"/>
                  <a:pt x="577520" y="785012"/>
                </a:cubicBezTo>
                <a:close/>
                <a:moveTo>
                  <a:pt x="2261616" y="780898"/>
                </a:moveTo>
                <a:cubicBezTo>
                  <a:pt x="2235556" y="780898"/>
                  <a:pt x="2218182" y="793699"/>
                  <a:pt x="2211781" y="817016"/>
                </a:cubicBezTo>
                <a:lnTo>
                  <a:pt x="2310079" y="817016"/>
                </a:lnTo>
                <a:cubicBezTo>
                  <a:pt x="2302764" y="790499"/>
                  <a:pt x="2282190" y="780898"/>
                  <a:pt x="2261616" y="780898"/>
                </a:cubicBezTo>
                <a:close/>
                <a:moveTo>
                  <a:pt x="1389888" y="726491"/>
                </a:moveTo>
                <a:lnTo>
                  <a:pt x="1458468" y="726491"/>
                </a:lnTo>
                <a:lnTo>
                  <a:pt x="1458468" y="955091"/>
                </a:lnTo>
                <a:lnTo>
                  <a:pt x="1389888" y="955091"/>
                </a:lnTo>
                <a:close/>
                <a:moveTo>
                  <a:pt x="1014603" y="726491"/>
                </a:moveTo>
                <a:lnTo>
                  <a:pt x="1087755" y="726491"/>
                </a:lnTo>
                <a:lnTo>
                  <a:pt x="1120674" y="849020"/>
                </a:lnTo>
                <a:lnTo>
                  <a:pt x="1156335" y="726491"/>
                </a:lnTo>
                <a:lnTo>
                  <a:pt x="1220343" y="726491"/>
                </a:lnTo>
                <a:lnTo>
                  <a:pt x="1256005" y="849020"/>
                </a:lnTo>
                <a:lnTo>
                  <a:pt x="1288923" y="726491"/>
                </a:lnTo>
                <a:lnTo>
                  <a:pt x="1362075" y="726491"/>
                </a:lnTo>
                <a:lnTo>
                  <a:pt x="1288923" y="955091"/>
                </a:lnTo>
                <a:lnTo>
                  <a:pt x="1224915" y="955091"/>
                </a:lnTo>
                <a:lnTo>
                  <a:pt x="1188339" y="833018"/>
                </a:lnTo>
                <a:lnTo>
                  <a:pt x="1151763" y="955091"/>
                </a:lnTo>
                <a:lnTo>
                  <a:pt x="1087755" y="955091"/>
                </a:lnTo>
                <a:close/>
                <a:moveTo>
                  <a:pt x="2262073" y="720090"/>
                </a:moveTo>
                <a:cubicBezTo>
                  <a:pt x="2328825" y="720090"/>
                  <a:pt x="2378202" y="771754"/>
                  <a:pt x="2378202" y="840791"/>
                </a:cubicBezTo>
                <a:cubicBezTo>
                  <a:pt x="2378202" y="850392"/>
                  <a:pt x="2377288" y="859536"/>
                  <a:pt x="2375459" y="868223"/>
                </a:cubicBezTo>
                <a:lnTo>
                  <a:pt x="2213153" y="868223"/>
                </a:lnTo>
                <a:cubicBezTo>
                  <a:pt x="2221840" y="891997"/>
                  <a:pt x="2242871" y="900227"/>
                  <a:pt x="2268017" y="900227"/>
                </a:cubicBezTo>
                <a:cubicBezTo>
                  <a:pt x="2286762" y="900227"/>
                  <a:pt x="2302764" y="892912"/>
                  <a:pt x="2311908" y="882853"/>
                </a:cubicBezTo>
                <a:lnTo>
                  <a:pt x="2366772" y="914400"/>
                </a:lnTo>
                <a:cubicBezTo>
                  <a:pt x="2344369" y="945489"/>
                  <a:pt x="2310537" y="961491"/>
                  <a:pt x="2267102" y="961491"/>
                </a:cubicBezTo>
                <a:cubicBezTo>
                  <a:pt x="2188921" y="961491"/>
                  <a:pt x="2140458" y="908913"/>
                  <a:pt x="2140458" y="840791"/>
                </a:cubicBezTo>
                <a:cubicBezTo>
                  <a:pt x="2140458" y="772668"/>
                  <a:pt x="2189836" y="720090"/>
                  <a:pt x="2262073" y="720090"/>
                </a:cubicBezTo>
                <a:close/>
                <a:moveTo>
                  <a:pt x="563804" y="720090"/>
                </a:moveTo>
                <a:cubicBezTo>
                  <a:pt x="594437" y="720090"/>
                  <a:pt x="616839" y="730605"/>
                  <a:pt x="631927" y="747979"/>
                </a:cubicBezTo>
                <a:lnTo>
                  <a:pt x="631927" y="726491"/>
                </a:lnTo>
                <a:lnTo>
                  <a:pt x="700507" y="726491"/>
                </a:lnTo>
                <a:lnTo>
                  <a:pt x="700507" y="955091"/>
                </a:lnTo>
                <a:lnTo>
                  <a:pt x="631927" y="955091"/>
                </a:lnTo>
                <a:lnTo>
                  <a:pt x="631927" y="933602"/>
                </a:lnTo>
                <a:cubicBezTo>
                  <a:pt x="616839" y="950976"/>
                  <a:pt x="594437" y="961491"/>
                  <a:pt x="563804" y="961491"/>
                </a:cubicBezTo>
                <a:cubicBezTo>
                  <a:pt x="503911" y="961491"/>
                  <a:pt x="454533" y="908913"/>
                  <a:pt x="454533" y="840791"/>
                </a:cubicBezTo>
                <a:cubicBezTo>
                  <a:pt x="454533" y="772668"/>
                  <a:pt x="503911" y="720090"/>
                  <a:pt x="563804" y="720090"/>
                </a:cubicBezTo>
                <a:close/>
                <a:moveTo>
                  <a:pt x="2920365" y="718718"/>
                </a:moveTo>
                <a:lnTo>
                  <a:pt x="2882875" y="836219"/>
                </a:lnTo>
                <a:lnTo>
                  <a:pt x="2957856" y="836219"/>
                </a:lnTo>
                <a:close/>
                <a:moveTo>
                  <a:pt x="3303651" y="705459"/>
                </a:moveTo>
                <a:lnTo>
                  <a:pt x="3303651" y="884682"/>
                </a:lnTo>
                <a:lnTo>
                  <a:pt x="3358515" y="884682"/>
                </a:lnTo>
                <a:cubicBezTo>
                  <a:pt x="3408807" y="884682"/>
                  <a:pt x="3443554" y="849935"/>
                  <a:pt x="3443554" y="795071"/>
                </a:cubicBezTo>
                <a:cubicBezTo>
                  <a:pt x="3443554" y="740207"/>
                  <a:pt x="3408807" y="705459"/>
                  <a:pt x="3358515" y="705459"/>
                </a:cubicBezTo>
                <a:close/>
                <a:moveTo>
                  <a:pt x="4351401" y="703631"/>
                </a:moveTo>
                <a:lnTo>
                  <a:pt x="4351401" y="785927"/>
                </a:lnTo>
                <a:lnTo>
                  <a:pt x="4406265" y="785927"/>
                </a:lnTo>
                <a:cubicBezTo>
                  <a:pt x="4426382" y="785927"/>
                  <a:pt x="4442841" y="768096"/>
                  <a:pt x="4442841" y="744779"/>
                </a:cubicBezTo>
                <a:cubicBezTo>
                  <a:pt x="4442841" y="721462"/>
                  <a:pt x="4426382" y="703631"/>
                  <a:pt x="4406265" y="703631"/>
                </a:cubicBezTo>
                <a:close/>
                <a:moveTo>
                  <a:pt x="2598801" y="703631"/>
                </a:moveTo>
                <a:lnTo>
                  <a:pt x="2598801" y="785927"/>
                </a:lnTo>
                <a:lnTo>
                  <a:pt x="2646807" y="785927"/>
                </a:lnTo>
                <a:cubicBezTo>
                  <a:pt x="2669210" y="785927"/>
                  <a:pt x="2685669" y="768096"/>
                  <a:pt x="2685669" y="744779"/>
                </a:cubicBezTo>
                <a:cubicBezTo>
                  <a:pt x="2685669" y="721462"/>
                  <a:pt x="2669210" y="703631"/>
                  <a:pt x="2646807" y="703631"/>
                </a:cubicBezTo>
                <a:close/>
                <a:moveTo>
                  <a:pt x="4069004" y="699973"/>
                </a:moveTo>
                <a:cubicBezTo>
                  <a:pt x="4016883" y="699973"/>
                  <a:pt x="3975735" y="737921"/>
                  <a:pt x="3975735" y="795071"/>
                </a:cubicBezTo>
                <a:cubicBezTo>
                  <a:pt x="3975735" y="852221"/>
                  <a:pt x="4016883" y="890168"/>
                  <a:pt x="4069004" y="890168"/>
                </a:cubicBezTo>
                <a:cubicBezTo>
                  <a:pt x="4121125" y="890168"/>
                  <a:pt x="4162273" y="852221"/>
                  <a:pt x="4162273" y="795071"/>
                </a:cubicBezTo>
                <a:cubicBezTo>
                  <a:pt x="4162273" y="737921"/>
                  <a:pt x="4121125" y="699973"/>
                  <a:pt x="4069004" y="699973"/>
                </a:cubicBezTo>
                <a:close/>
                <a:moveTo>
                  <a:pt x="838581" y="662483"/>
                </a:moveTo>
                <a:lnTo>
                  <a:pt x="838581" y="726491"/>
                </a:lnTo>
                <a:lnTo>
                  <a:pt x="885673" y="726491"/>
                </a:lnTo>
                <a:lnTo>
                  <a:pt x="885673" y="792328"/>
                </a:lnTo>
                <a:lnTo>
                  <a:pt x="838581" y="792328"/>
                </a:lnTo>
                <a:lnTo>
                  <a:pt x="838581" y="873252"/>
                </a:lnTo>
                <a:cubicBezTo>
                  <a:pt x="838581" y="892912"/>
                  <a:pt x="855498" y="894740"/>
                  <a:pt x="885673" y="892912"/>
                </a:cubicBezTo>
                <a:lnTo>
                  <a:pt x="885673" y="955091"/>
                </a:lnTo>
                <a:cubicBezTo>
                  <a:pt x="796062" y="964235"/>
                  <a:pt x="770001" y="937260"/>
                  <a:pt x="770001" y="873252"/>
                </a:cubicBezTo>
                <a:lnTo>
                  <a:pt x="770001" y="792328"/>
                </a:lnTo>
                <a:lnTo>
                  <a:pt x="733425" y="792328"/>
                </a:lnTo>
                <a:lnTo>
                  <a:pt x="733425" y="726491"/>
                </a:lnTo>
                <a:lnTo>
                  <a:pt x="770001" y="726491"/>
                </a:lnTo>
                <a:lnTo>
                  <a:pt x="770001" y="683057"/>
                </a:lnTo>
                <a:close/>
                <a:moveTo>
                  <a:pt x="105156" y="662483"/>
                </a:moveTo>
                <a:lnTo>
                  <a:pt x="105156" y="726491"/>
                </a:lnTo>
                <a:lnTo>
                  <a:pt x="152248" y="726491"/>
                </a:lnTo>
                <a:lnTo>
                  <a:pt x="152248" y="792328"/>
                </a:lnTo>
                <a:lnTo>
                  <a:pt x="105156" y="792328"/>
                </a:lnTo>
                <a:lnTo>
                  <a:pt x="105156" y="873252"/>
                </a:lnTo>
                <a:cubicBezTo>
                  <a:pt x="105156" y="892912"/>
                  <a:pt x="122073" y="894740"/>
                  <a:pt x="152248" y="892912"/>
                </a:cubicBezTo>
                <a:lnTo>
                  <a:pt x="152248" y="955091"/>
                </a:lnTo>
                <a:cubicBezTo>
                  <a:pt x="62637" y="964235"/>
                  <a:pt x="36576" y="937260"/>
                  <a:pt x="36576" y="873252"/>
                </a:cubicBezTo>
                <a:lnTo>
                  <a:pt x="36576" y="792328"/>
                </a:lnTo>
                <a:lnTo>
                  <a:pt x="0" y="792328"/>
                </a:lnTo>
                <a:lnTo>
                  <a:pt x="0" y="726491"/>
                </a:lnTo>
                <a:lnTo>
                  <a:pt x="36576" y="726491"/>
                </a:lnTo>
                <a:lnTo>
                  <a:pt x="36576" y="683057"/>
                </a:lnTo>
                <a:close/>
                <a:moveTo>
                  <a:pt x="4278249" y="635051"/>
                </a:moveTo>
                <a:lnTo>
                  <a:pt x="4406265" y="635051"/>
                </a:lnTo>
                <a:cubicBezTo>
                  <a:pt x="4467073" y="635051"/>
                  <a:pt x="4515993" y="683971"/>
                  <a:pt x="4515993" y="744779"/>
                </a:cubicBezTo>
                <a:cubicBezTo>
                  <a:pt x="4515993" y="784098"/>
                  <a:pt x="4492219" y="819759"/>
                  <a:pt x="4457014" y="837590"/>
                </a:cubicBezTo>
                <a:lnTo>
                  <a:pt x="4525137" y="955091"/>
                </a:lnTo>
                <a:lnTo>
                  <a:pt x="4446499" y="955091"/>
                </a:lnTo>
                <a:lnTo>
                  <a:pt x="4386148" y="849935"/>
                </a:lnTo>
                <a:lnTo>
                  <a:pt x="4351401" y="849935"/>
                </a:lnTo>
                <a:lnTo>
                  <a:pt x="4351401" y="955091"/>
                </a:lnTo>
                <a:lnTo>
                  <a:pt x="4278249" y="955091"/>
                </a:lnTo>
                <a:close/>
                <a:moveTo>
                  <a:pt x="3678174" y="635051"/>
                </a:moveTo>
                <a:lnTo>
                  <a:pt x="3872484" y="635051"/>
                </a:lnTo>
                <a:lnTo>
                  <a:pt x="3872484" y="705459"/>
                </a:lnTo>
                <a:lnTo>
                  <a:pt x="3751326" y="705459"/>
                </a:lnTo>
                <a:lnTo>
                  <a:pt x="3751326" y="767182"/>
                </a:lnTo>
                <a:lnTo>
                  <a:pt x="3870198" y="767182"/>
                </a:lnTo>
                <a:lnTo>
                  <a:pt x="3870198" y="837590"/>
                </a:lnTo>
                <a:lnTo>
                  <a:pt x="3751326" y="837590"/>
                </a:lnTo>
                <a:lnTo>
                  <a:pt x="3751326" y="955091"/>
                </a:lnTo>
                <a:lnTo>
                  <a:pt x="3678174" y="955091"/>
                </a:lnTo>
                <a:close/>
                <a:moveTo>
                  <a:pt x="3230499" y="635051"/>
                </a:moveTo>
                <a:lnTo>
                  <a:pt x="3358515" y="635051"/>
                </a:lnTo>
                <a:cubicBezTo>
                  <a:pt x="3446755" y="635051"/>
                  <a:pt x="3513963" y="704545"/>
                  <a:pt x="3513963" y="795071"/>
                </a:cubicBezTo>
                <a:cubicBezTo>
                  <a:pt x="3513963" y="885596"/>
                  <a:pt x="3446755" y="955091"/>
                  <a:pt x="3358515" y="955091"/>
                </a:cubicBezTo>
                <a:lnTo>
                  <a:pt x="3230499" y="955091"/>
                </a:lnTo>
                <a:close/>
                <a:moveTo>
                  <a:pt x="3106674" y="635051"/>
                </a:moveTo>
                <a:lnTo>
                  <a:pt x="3179826" y="635051"/>
                </a:lnTo>
                <a:lnTo>
                  <a:pt x="3179826" y="955091"/>
                </a:lnTo>
                <a:lnTo>
                  <a:pt x="3106674" y="955091"/>
                </a:lnTo>
                <a:close/>
                <a:moveTo>
                  <a:pt x="2873731" y="635051"/>
                </a:moveTo>
                <a:lnTo>
                  <a:pt x="2967000" y="635051"/>
                </a:lnTo>
                <a:lnTo>
                  <a:pt x="3075813" y="955091"/>
                </a:lnTo>
                <a:lnTo>
                  <a:pt x="2995803" y="955091"/>
                </a:lnTo>
                <a:lnTo>
                  <a:pt x="2979801" y="904799"/>
                </a:lnTo>
                <a:lnTo>
                  <a:pt x="2860929" y="904799"/>
                </a:lnTo>
                <a:lnTo>
                  <a:pt x="2844927" y="955091"/>
                </a:lnTo>
                <a:lnTo>
                  <a:pt x="2764917" y="955091"/>
                </a:lnTo>
                <a:close/>
                <a:moveTo>
                  <a:pt x="2525649" y="635051"/>
                </a:moveTo>
                <a:lnTo>
                  <a:pt x="2646807" y="635051"/>
                </a:lnTo>
                <a:cubicBezTo>
                  <a:pt x="2709901" y="635051"/>
                  <a:pt x="2758821" y="683971"/>
                  <a:pt x="2758821" y="744779"/>
                </a:cubicBezTo>
                <a:cubicBezTo>
                  <a:pt x="2758821" y="805586"/>
                  <a:pt x="2709901" y="854507"/>
                  <a:pt x="2646807" y="854507"/>
                </a:cubicBezTo>
                <a:lnTo>
                  <a:pt x="2598801" y="854507"/>
                </a:lnTo>
                <a:lnTo>
                  <a:pt x="2598801" y="955091"/>
                </a:lnTo>
                <a:lnTo>
                  <a:pt x="2525649" y="955091"/>
                </a:lnTo>
                <a:close/>
                <a:moveTo>
                  <a:pt x="1866138" y="635051"/>
                </a:moveTo>
                <a:lnTo>
                  <a:pt x="1934718" y="635051"/>
                </a:lnTo>
                <a:lnTo>
                  <a:pt x="1934718" y="747979"/>
                </a:lnTo>
                <a:cubicBezTo>
                  <a:pt x="1949806" y="730605"/>
                  <a:pt x="1972209" y="720090"/>
                  <a:pt x="2002841" y="720090"/>
                </a:cubicBezTo>
                <a:cubicBezTo>
                  <a:pt x="2062734" y="720090"/>
                  <a:pt x="2112112" y="772668"/>
                  <a:pt x="2112112" y="840791"/>
                </a:cubicBezTo>
                <a:cubicBezTo>
                  <a:pt x="2112112" y="908913"/>
                  <a:pt x="2062734" y="961491"/>
                  <a:pt x="2002841" y="961491"/>
                </a:cubicBezTo>
                <a:cubicBezTo>
                  <a:pt x="1972209" y="961491"/>
                  <a:pt x="1949806" y="950976"/>
                  <a:pt x="1934718" y="933602"/>
                </a:cubicBezTo>
                <a:lnTo>
                  <a:pt x="1934718" y="955091"/>
                </a:lnTo>
                <a:lnTo>
                  <a:pt x="1866138" y="955091"/>
                </a:lnTo>
                <a:close/>
                <a:moveTo>
                  <a:pt x="199263" y="635051"/>
                </a:moveTo>
                <a:lnTo>
                  <a:pt x="267843" y="635051"/>
                </a:lnTo>
                <a:lnTo>
                  <a:pt x="267843" y="747979"/>
                </a:lnTo>
                <a:cubicBezTo>
                  <a:pt x="280188" y="731063"/>
                  <a:pt x="303048" y="720090"/>
                  <a:pt x="333223" y="720090"/>
                </a:cubicBezTo>
                <a:cubicBezTo>
                  <a:pt x="379400" y="720090"/>
                  <a:pt x="418719" y="753008"/>
                  <a:pt x="418719" y="814730"/>
                </a:cubicBezTo>
                <a:lnTo>
                  <a:pt x="418719" y="955091"/>
                </a:lnTo>
                <a:lnTo>
                  <a:pt x="350139" y="955091"/>
                </a:lnTo>
                <a:lnTo>
                  <a:pt x="350139" y="824789"/>
                </a:lnTo>
                <a:cubicBezTo>
                  <a:pt x="350139" y="796442"/>
                  <a:pt x="332308" y="783183"/>
                  <a:pt x="310363" y="783183"/>
                </a:cubicBezTo>
                <a:cubicBezTo>
                  <a:pt x="285217" y="783183"/>
                  <a:pt x="267843" y="797814"/>
                  <a:pt x="267843" y="830275"/>
                </a:cubicBezTo>
                <a:lnTo>
                  <a:pt x="267843" y="955091"/>
                </a:lnTo>
                <a:lnTo>
                  <a:pt x="199263" y="955091"/>
                </a:lnTo>
                <a:close/>
                <a:moveTo>
                  <a:pt x="4069004" y="628650"/>
                </a:moveTo>
                <a:cubicBezTo>
                  <a:pt x="4160901" y="628650"/>
                  <a:pt x="4235425" y="700887"/>
                  <a:pt x="4235425" y="795071"/>
                </a:cubicBezTo>
                <a:cubicBezTo>
                  <a:pt x="4235425" y="889254"/>
                  <a:pt x="4160901" y="961491"/>
                  <a:pt x="4069004" y="961491"/>
                </a:cubicBezTo>
                <a:cubicBezTo>
                  <a:pt x="3977107" y="961491"/>
                  <a:pt x="3902583" y="889254"/>
                  <a:pt x="3902583" y="795071"/>
                </a:cubicBezTo>
                <a:cubicBezTo>
                  <a:pt x="3902583" y="700887"/>
                  <a:pt x="3977107" y="628650"/>
                  <a:pt x="4069004" y="628650"/>
                </a:cubicBezTo>
                <a:close/>
                <a:moveTo>
                  <a:pt x="1424178" y="624078"/>
                </a:moveTo>
                <a:cubicBezTo>
                  <a:pt x="1446581" y="624078"/>
                  <a:pt x="1465326" y="642823"/>
                  <a:pt x="1465326" y="665226"/>
                </a:cubicBezTo>
                <a:cubicBezTo>
                  <a:pt x="1465326" y="687629"/>
                  <a:pt x="1446581" y="706374"/>
                  <a:pt x="1424178" y="706374"/>
                </a:cubicBezTo>
                <a:cubicBezTo>
                  <a:pt x="1401775" y="706374"/>
                  <a:pt x="1383030" y="687629"/>
                  <a:pt x="1383030" y="665226"/>
                </a:cubicBezTo>
                <a:cubicBezTo>
                  <a:pt x="1383030" y="642823"/>
                  <a:pt x="1401775" y="624078"/>
                  <a:pt x="1424178" y="624078"/>
                </a:cubicBezTo>
                <a:close/>
                <a:moveTo>
                  <a:pt x="1618488" y="621335"/>
                </a:moveTo>
                <a:lnTo>
                  <a:pt x="1687068" y="621335"/>
                </a:lnTo>
                <a:lnTo>
                  <a:pt x="1687068" y="955091"/>
                </a:lnTo>
                <a:lnTo>
                  <a:pt x="1618488" y="955091"/>
                </a:lnTo>
                <a:close/>
                <a:moveTo>
                  <a:pt x="1504188" y="621335"/>
                </a:moveTo>
                <a:lnTo>
                  <a:pt x="1572768" y="621335"/>
                </a:lnTo>
                <a:lnTo>
                  <a:pt x="1572768" y="955091"/>
                </a:lnTo>
                <a:lnTo>
                  <a:pt x="1504188" y="955091"/>
                </a:lnTo>
                <a:close/>
                <a:moveTo>
                  <a:pt x="308992" y="158191"/>
                </a:moveTo>
                <a:cubicBezTo>
                  <a:pt x="279273" y="158191"/>
                  <a:pt x="256413" y="179679"/>
                  <a:pt x="256413" y="212141"/>
                </a:cubicBezTo>
                <a:cubicBezTo>
                  <a:pt x="256413" y="244602"/>
                  <a:pt x="279273" y="266090"/>
                  <a:pt x="308992" y="266090"/>
                </a:cubicBezTo>
                <a:cubicBezTo>
                  <a:pt x="338709" y="266090"/>
                  <a:pt x="361570" y="244602"/>
                  <a:pt x="361570" y="212141"/>
                </a:cubicBezTo>
                <a:cubicBezTo>
                  <a:pt x="361570" y="179679"/>
                  <a:pt x="338709" y="158191"/>
                  <a:pt x="308992" y="158191"/>
                </a:cubicBezTo>
                <a:close/>
                <a:moveTo>
                  <a:pt x="1137666" y="152247"/>
                </a:moveTo>
                <a:cubicBezTo>
                  <a:pt x="1111606" y="152247"/>
                  <a:pt x="1094232" y="165049"/>
                  <a:pt x="1087832" y="188366"/>
                </a:cubicBezTo>
                <a:lnTo>
                  <a:pt x="1186129" y="188366"/>
                </a:lnTo>
                <a:cubicBezTo>
                  <a:pt x="1178814" y="161849"/>
                  <a:pt x="1158240" y="152247"/>
                  <a:pt x="1137666" y="152247"/>
                </a:cubicBezTo>
                <a:close/>
                <a:moveTo>
                  <a:pt x="1138123" y="91440"/>
                </a:moveTo>
                <a:cubicBezTo>
                  <a:pt x="1204875" y="91440"/>
                  <a:pt x="1254252" y="143103"/>
                  <a:pt x="1254252" y="212141"/>
                </a:cubicBezTo>
                <a:cubicBezTo>
                  <a:pt x="1254252" y="221742"/>
                  <a:pt x="1253338" y="230886"/>
                  <a:pt x="1251509" y="239573"/>
                </a:cubicBezTo>
                <a:lnTo>
                  <a:pt x="1089203" y="239573"/>
                </a:lnTo>
                <a:cubicBezTo>
                  <a:pt x="1097890" y="263347"/>
                  <a:pt x="1118921" y="271577"/>
                  <a:pt x="1144067" y="271577"/>
                </a:cubicBezTo>
                <a:cubicBezTo>
                  <a:pt x="1162812" y="271577"/>
                  <a:pt x="1178814" y="264261"/>
                  <a:pt x="1187958" y="254203"/>
                </a:cubicBezTo>
                <a:lnTo>
                  <a:pt x="1242822" y="285750"/>
                </a:lnTo>
                <a:cubicBezTo>
                  <a:pt x="1220419" y="316839"/>
                  <a:pt x="1186587" y="332841"/>
                  <a:pt x="1143153" y="332841"/>
                </a:cubicBezTo>
                <a:cubicBezTo>
                  <a:pt x="1064972" y="332841"/>
                  <a:pt x="1016509" y="280263"/>
                  <a:pt x="1016509" y="212141"/>
                </a:cubicBezTo>
                <a:cubicBezTo>
                  <a:pt x="1016509" y="144018"/>
                  <a:pt x="1065886" y="91440"/>
                  <a:pt x="1138123" y="91440"/>
                </a:cubicBezTo>
                <a:close/>
                <a:moveTo>
                  <a:pt x="308992" y="91440"/>
                </a:moveTo>
                <a:cubicBezTo>
                  <a:pt x="376200" y="91440"/>
                  <a:pt x="430149" y="144018"/>
                  <a:pt x="430149" y="212141"/>
                </a:cubicBezTo>
                <a:cubicBezTo>
                  <a:pt x="430149" y="280263"/>
                  <a:pt x="376200" y="332841"/>
                  <a:pt x="308992" y="332841"/>
                </a:cubicBezTo>
                <a:cubicBezTo>
                  <a:pt x="241783" y="332841"/>
                  <a:pt x="187833" y="280263"/>
                  <a:pt x="187833" y="212141"/>
                </a:cubicBezTo>
                <a:cubicBezTo>
                  <a:pt x="187833" y="144018"/>
                  <a:pt x="241783" y="91440"/>
                  <a:pt x="308992" y="91440"/>
                </a:cubicBezTo>
                <a:close/>
                <a:moveTo>
                  <a:pt x="3834765" y="90068"/>
                </a:moveTo>
                <a:lnTo>
                  <a:pt x="3797274" y="207569"/>
                </a:lnTo>
                <a:lnTo>
                  <a:pt x="3872255" y="207569"/>
                </a:lnTo>
                <a:close/>
                <a:moveTo>
                  <a:pt x="1474851" y="76809"/>
                </a:moveTo>
                <a:lnTo>
                  <a:pt x="1474851" y="256032"/>
                </a:lnTo>
                <a:lnTo>
                  <a:pt x="1529715" y="256032"/>
                </a:lnTo>
                <a:cubicBezTo>
                  <a:pt x="1580007" y="256032"/>
                  <a:pt x="1614754" y="221285"/>
                  <a:pt x="1614754" y="166421"/>
                </a:cubicBezTo>
                <a:cubicBezTo>
                  <a:pt x="1614754" y="111557"/>
                  <a:pt x="1580007" y="76809"/>
                  <a:pt x="1529715" y="76809"/>
                </a:cubicBezTo>
                <a:close/>
                <a:moveTo>
                  <a:pt x="2827401" y="74981"/>
                </a:moveTo>
                <a:lnTo>
                  <a:pt x="2827401" y="157277"/>
                </a:lnTo>
                <a:lnTo>
                  <a:pt x="2882265" y="157277"/>
                </a:lnTo>
                <a:cubicBezTo>
                  <a:pt x="2902382" y="157277"/>
                  <a:pt x="2918841" y="139446"/>
                  <a:pt x="2918841" y="116129"/>
                </a:cubicBezTo>
                <a:cubicBezTo>
                  <a:pt x="2918841" y="92811"/>
                  <a:pt x="2902382" y="74981"/>
                  <a:pt x="2882265" y="74981"/>
                </a:cubicBezTo>
                <a:close/>
                <a:moveTo>
                  <a:pt x="2545004" y="71323"/>
                </a:moveTo>
                <a:cubicBezTo>
                  <a:pt x="2492883" y="71323"/>
                  <a:pt x="2451735" y="109271"/>
                  <a:pt x="2451735" y="166421"/>
                </a:cubicBezTo>
                <a:cubicBezTo>
                  <a:pt x="2451735" y="223571"/>
                  <a:pt x="2492883" y="261518"/>
                  <a:pt x="2545004" y="261518"/>
                </a:cubicBezTo>
                <a:cubicBezTo>
                  <a:pt x="2597124" y="261518"/>
                  <a:pt x="2638272" y="223571"/>
                  <a:pt x="2638272" y="166421"/>
                </a:cubicBezTo>
                <a:cubicBezTo>
                  <a:pt x="2638272" y="109271"/>
                  <a:pt x="2597124" y="71323"/>
                  <a:pt x="2545004" y="71323"/>
                </a:cubicBezTo>
                <a:close/>
                <a:moveTo>
                  <a:pt x="1878254" y="71323"/>
                </a:moveTo>
                <a:cubicBezTo>
                  <a:pt x="1826133" y="71323"/>
                  <a:pt x="1784985" y="109271"/>
                  <a:pt x="1784985" y="166421"/>
                </a:cubicBezTo>
                <a:cubicBezTo>
                  <a:pt x="1784985" y="223571"/>
                  <a:pt x="1826133" y="261518"/>
                  <a:pt x="1878254" y="261518"/>
                </a:cubicBezTo>
                <a:cubicBezTo>
                  <a:pt x="1930375" y="261518"/>
                  <a:pt x="1971523" y="223571"/>
                  <a:pt x="1971523" y="166421"/>
                </a:cubicBezTo>
                <a:cubicBezTo>
                  <a:pt x="1971523" y="109271"/>
                  <a:pt x="1930375" y="71323"/>
                  <a:pt x="1878254" y="71323"/>
                </a:cubicBezTo>
                <a:close/>
                <a:moveTo>
                  <a:pt x="667131" y="33833"/>
                </a:moveTo>
                <a:lnTo>
                  <a:pt x="667131" y="97841"/>
                </a:lnTo>
                <a:lnTo>
                  <a:pt x="714223" y="97841"/>
                </a:lnTo>
                <a:lnTo>
                  <a:pt x="714223" y="163677"/>
                </a:lnTo>
                <a:lnTo>
                  <a:pt x="667131" y="163677"/>
                </a:lnTo>
                <a:lnTo>
                  <a:pt x="667131" y="244602"/>
                </a:lnTo>
                <a:cubicBezTo>
                  <a:pt x="667131" y="264261"/>
                  <a:pt x="684048" y="266090"/>
                  <a:pt x="714223" y="264261"/>
                </a:cubicBezTo>
                <a:lnTo>
                  <a:pt x="714223" y="326441"/>
                </a:lnTo>
                <a:cubicBezTo>
                  <a:pt x="624612" y="335585"/>
                  <a:pt x="598551" y="308610"/>
                  <a:pt x="598551" y="244602"/>
                </a:cubicBezTo>
                <a:lnTo>
                  <a:pt x="598551" y="163677"/>
                </a:lnTo>
                <a:lnTo>
                  <a:pt x="561975" y="163677"/>
                </a:lnTo>
                <a:lnTo>
                  <a:pt x="561975" y="97841"/>
                </a:lnTo>
                <a:lnTo>
                  <a:pt x="598551" y="97841"/>
                </a:lnTo>
                <a:lnTo>
                  <a:pt x="598551" y="54407"/>
                </a:lnTo>
                <a:close/>
                <a:moveTo>
                  <a:pt x="105156" y="33833"/>
                </a:moveTo>
                <a:lnTo>
                  <a:pt x="105156" y="97841"/>
                </a:lnTo>
                <a:lnTo>
                  <a:pt x="152248" y="97841"/>
                </a:lnTo>
                <a:lnTo>
                  <a:pt x="152248" y="163677"/>
                </a:lnTo>
                <a:lnTo>
                  <a:pt x="105156" y="163677"/>
                </a:lnTo>
                <a:lnTo>
                  <a:pt x="105156" y="244602"/>
                </a:lnTo>
                <a:cubicBezTo>
                  <a:pt x="105156" y="264261"/>
                  <a:pt x="122073" y="266090"/>
                  <a:pt x="152248" y="264261"/>
                </a:cubicBezTo>
                <a:lnTo>
                  <a:pt x="152248" y="326441"/>
                </a:lnTo>
                <a:cubicBezTo>
                  <a:pt x="62637" y="335585"/>
                  <a:pt x="36576" y="308610"/>
                  <a:pt x="36576" y="244602"/>
                </a:cubicBezTo>
                <a:lnTo>
                  <a:pt x="36576" y="163677"/>
                </a:lnTo>
                <a:lnTo>
                  <a:pt x="0" y="163677"/>
                </a:lnTo>
                <a:lnTo>
                  <a:pt x="0" y="97841"/>
                </a:lnTo>
                <a:lnTo>
                  <a:pt x="36576" y="97841"/>
                </a:lnTo>
                <a:lnTo>
                  <a:pt x="36576" y="54407"/>
                </a:lnTo>
                <a:close/>
                <a:moveTo>
                  <a:pt x="3788130" y="6401"/>
                </a:moveTo>
                <a:lnTo>
                  <a:pt x="3881399" y="6401"/>
                </a:lnTo>
                <a:lnTo>
                  <a:pt x="3990213" y="326441"/>
                </a:lnTo>
                <a:lnTo>
                  <a:pt x="3910203" y="326441"/>
                </a:lnTo>
                <a:lnTo>
                  <a:pt x="3894201" y="276149"/>
                </a:lnTo>
                <a:lnTo>
                  <a:pt x="3775329" y="276149"/>
                </a:lnTo>
                <a:lnTo>
                  <a:pt x="3759327" y="326441"/>
                </a:lnTo>
                <a:lnTo>
                  <a:pt x="3679316" y="326441"/>
                </a:lnTo>
                <a:close/>
                <a:moveTo>
                  <a:pt x="3487674" y="6401"/>
                </a:moveTo>
                <a:lnTo>
                  <a:pt x="3560826" y="6401"/>
                </a:lnTo>
                <a:lnTo>
                  <a:pt x="3560826" y="256032"/>
                </a:lnTo>
                <a:lnTo>
                  <a:pt x="3675126" y="256032"/>
                </a:lnTo>
                <a:lnTo>
                  <a:pt x="3675126" y="326441"/>
                </a:lnTo>
                <a:lnTo>
                  <a:pt x="3487674" y="326441"/>
                </a:lnTo>
                <a:close/>
                <a:moveTo>
                  <a:pt x="2754249" y="6401"/>
                </a:moveTo>
                <a:lnTo>
                  <a:pt x="2882265" y="6401"/>
                </a:lnTo>
                <a:cubicBezTo>
                  <a:pt x="2943072" y="6401"/>
                  <a:pt x="2991993" y="55321"/>
                  <a:pt x="2991993" y="116129"/>
                </a:cubicBezTo>
                <a:cubicBezTo>
                  <a:pt x="2991993" y="155448"/>
                  <a:pt x="2968218" y="191109"/>
                  <a:pt x="2933014" y="208940"/>
                </a:cubicBezTo>
                <a:lnTo>
                  <a:pt x="3001137" y="326441"/>
                </a:lnTo>
                <a:lnTo>
                  <a:pt x="2922498" y="326441"/>
                </a:lnTo>
                <a:lnTo>
                  <a:pt x="2862148" y="221285"/>
                </a:lnTo>
                <a:lnTo>
                  <a:pt x="2827401" y="221285"/>
                </a:lnTo>
                <a:lnTo>
                  <a:pt x="2827401" y="326441"/>
                </a:lnTo>
                <a:lnTo>
                  <a:pt x="2754249" y="326441"/>
                </a:lnTo>
                <a:close/>
                <a:moveTo>
                  <a:pt x="2087499" y="6401"/>
                </a:moveTo>
                <a:lnTo>
                  <a:pt x="2142363" y="6401"/>
                </a:lnTo>
                <a:lnTo>
                  <a:pt x="2265807" y="180137"/>
                </a:lnTo>
                <a:lnTo>
                  <a:pt x="2265807" y="6401"/>
                </a:lnTo>
                <a:lnTo>
                  <a:pt x="2338959" y="6401"/>
                </a:lnTo>
                <a:lnTo>
                  <a:pt x="2338959" y="326441"/>
                </a:lnTo>
                <a:lnTo>
                  <a:pt x="2284095" y="326441"/>
                </a:lnTo>
                <a:lnTo>
                  <a:pt x="2160651" y="152705"/>
                </a:lnTo>
                <a:lnTo>
                  <a:pt x="2160651" y="326441"/>
                </a:lnTo>
                <a:lnTo>
                  <a:pt x="2087499" y="326441"/>
                </a:lnTo>
                <a:close/>
                <a:moveTo>
                  <a:pt x="1401699" y="6401"/>
                </a:moveTo>
                <a:lnTo>
                  <a:pt x="1529715" y="6401"/>
                </a:lnTo>
                <a:cubicBezTo>
                  <a:pt x="1617955" y="6401"/>
                  <a:pt x="1685163" y="75895"/>
                  <a:pt x="1685163" y="166421"/>
                </a:cubicBezTo>
                <a:cubicBezTo>
                  <a:pt x="1685163" y="256946"/>
                  <a:pt x="1617955" y="326441"/>
                  <a:pt x="1529715" y="326441"/>
                </a:cubicBezTo>
                <a:lnTo>
                  <a:pt x="1401699" y="326441"/>
                </a:lnTo>
                <a:close/>
                <a:moveTo>
                  <a:pt x="761238" y="6401"/>
                </a:moveTo>
                <a:lnTo>
                  <a:pt x="829818" y="6401"/>
                </a:lnTo>
                <a:lnTo>
                  <a:pt x="829818" y="119329"/>
                </a:lnTo>
                <a:cubicBezTo>
                  <a:pt x="842163" y="102413"/>
                  <a:pt x="865023" y="91440"/>
                  <a:pt x="895198" y="91440"/>
                </a:cubicBezTo>
                <a:cubicBezTo>
                  <a:pt x="941375" y="91440"/>
                  <a:pt x="980694" y="124358"/>
                  <a:pt x="980694" y="186080"/>
                </a:cubicBezTo>
                <a:lnTo>
                  <a:pt x="980694" y="326441"/>
                </a:lnTo>
                <a:lnTo>
                  <a:pt x="912114" y="326441"/>
                </a:lnTo>
                <a:lnTo>
                  <a:pt x="912114" y="196139"/>
                </a:lnTo>
                <a:cubicBezTo>
                  <a:pt x="912114" y="167792"/>
                  <a:pt x="894283" y="154533"/>
                  <a:pt x="872338" y="154533"/>
                </a:cubicBezTo>
                <a:cubicBezTo>
                  <a:pt x="847192" y="154533"/>
                  <a:pt x="829818" y="169164"/>
                  <a:pt x="829818" y="201625"/>
                </a:cubicBezTo>
                <a:lnTo>
                  <a:pt x="829818" y="326441"/>
                </a:lnTo>
                <a:lnTo>
                  <a:pt x="761238" y="326441"/>
                </a:lnTo>
                <a:close/>
                <a:moveTo>
                  <a:pt x="4392472" y="0"/>
                </a:moveTo>
                <a:cubicBezTo>
                  <a:pt x="4445050" y="0"/>
                  <a:pt x="4486198" y="25146"/>
                  <a:pt x="4509516" y="72237"/>
                </a:cubicBezTo>
                <a:lnTo>
                  <a:pt x="4447794" y="108356"/>
                </a:lnTo>
                <a:cubicBezTo>
                  <a:pt x="4436821" y="85496"/>
                  <a:pt x="4421733" y="71323"/>
                  <a:pt x="4392472" y="71323"/>
                </a:cubicBezTo>
                <a:cubicBezTo>
                  <a:pt x="4369613" y="71323"/>
                  <a:pt x="4358182" y="82753"/>
                  <a:pt x="4358182" y="95555"/>
                </a:cubicBezTo>
                <a:cubicBezTo>
                  <a:pt x="4358182" y="110185"/>
                  <a:pt x="4365955" y="120243"/>
                  <a:pt x="4415790" y="135331"/>
                </a:cubicBezTo>
                <a:cubicBezTo>
                  <a:pt x="4464253" y="149961"/>
                  <a:pt x="4518660" y="166878"/>
                  <a:pt x="4518660" y="234543"/>
                </a:cubicBezTo>
                <a:cubicBezTo>
                  <a:pt x="4518660" y="296265"/>
                  <a:pt x="4469282" y="332841"/>
                  <a:pt x="4399788" y="332841"/>
                </a:cubicBezTo>
                <a:cubicBezTo>
                  <a:pt x="4332579" y="332841"/>
                  <a:pt x="4289603" y="300837"/>
                  <a:pt x="4271772" y="253746"/>
                </a:cubicBezTo>
                <a:lnTo>
                  <a:pt x="4334865" y="217170"/>
                </a:lnTo>
                <a:cubicBezTo>
                  <a:pt x="4346295" y="243687"/>
                  <a:pt x="4365955" y="261518"/>
                  <a:pt x="4402074" y="261518"/>
                </a:cubicBezTo>
                <a:cubicBezTo>
                  <a:pt x="4436821" y="261518"/>
                  <a:pt x="4445508" y="247802"/>
                  <a:pt x="4445508" y="235458"/>
                </a:cubicBezTo>
                <a:cubicBezTo>
                  <a:pt x="4445508" y="215798"/>
                  <a:pt x="4427220" y="208026"/>
                  <a:pt x="4379214" y="194767"/>
                </a:cubicBezTo>
                <a:cubicBezTo>
                  <a:pt x="4331665" y="181508"/>
                  <a:pt x="4285031" y="158648"/>
                  <a:pt x="4285031" y="97383"/>
                </a:cubicBezTo>
                <a:cubicBezTo>
                  <a:pt x="4285031" y="35661"/>
                  <a:pt x="4337151" y="0"/>
                  <a:pt x="4392472" y="0"/>
                </a:cubicBezTo>
                <a:close/>
                <a:moveTo>
                  <a:pt x="4125773" y="0"/>
                </a:moveTo>
                <a:cubicBezTo>
                  <a:pt x="4178351" y="0"/>
                  <a:pt x="4219499" y="25146"/>
                  <a:pt x="4242816" y="72237"/>
                </a:cubicBezTo>
                <a:lnTo>
                  <a:pt x="4181094" y="108356"/>
                </a:lnTo>
                <a:cubicBezTo>
                  <a:pt x="4170121" y="85496"/>
                  <a:pt x="4155034" y="71323"/>
                  <a:pt x="4125773" y="71323"/>
                </a:cubicBezTo>
                <a:cubicBezTo>
                  <a:pt x="4102913" y="71323"/>
                  <a:pt x="4091483" y="82753"/>
                  <a:pt x="4091483" y="95555"/>
                </a:cubicBezTo>
                <a:cubicBezTo>
                  <a:pt x="4091483" y="110185"/>
                  <a:pt x="4099255" y="120243"/>
                  <a:pt x="4149090" y="135331"/>
                </a:cubicBezTo>
                <a:cubicBezTo>
                  <a:pt x="4197553" y="149961"/>
                  <a:pt x="4251960" y="166878"/>
                  <a:pt x="4251960" y="234543"/>
                </a:cubicBezTo>
                <a:cubicBezTo>
                  <a:pt x="4251960" y="296265"/>
                  <a:pt x="4202582" y="332841"/>
                  <a:pt x="4133088" y="332841"/>
                </a:cubicBezTo>
                <a:cubicBezTo>
                  <a:pt x="4065880" y="332841"/>
                  <a:pt x="4022902" y="300837"/>
                  <a:pt x="4005072" y="253746"/>
                </a:cubicBezTo>
                <a:lnTo>
                  <a:pt x="4068165" y="217170"/>
                </a:lnTo>
                <a:cubicBezTo>
                  <a:pt x="4079595" y="243687"/>
                  <a:pt x="4099255" y="261518"/>
                  <a:pt x="4135374" y="261518"/>
                </a:cubicBezTo>
                <a:cubicBezTo>
                  <a:pt x="4170121" y="261518"/>
                  <a:pt x="4178808" y="247802"/>
                  <a:pt x="4178808" y="235458"/>
                </a:cubicBezTo>
                <a:cubicBezTo>
                  <a:pt x="4178808" y="215798"/>
                  <a:pt x="4160520" y="208026"/>
                  <a:pt x="4112514" y="194767"/>
                </a:cubicBezTo>
                <a:cubicBezTo>
                  <a:pt x="4064965" y="181508"/>
                  <a:pt x="4018331" y="158648"/>
                  <a:pt x="4018331" y="97383"/>
                </a:cubicBezTo>
                <a:cubicBezTo>
                  <a:pt x="4018331" y="35661"/>
                  <a:pt x="4070451" y="0"/>
                  <a:pt x="4125773" y="0"/>
                </a:cubicBezTo>
                <a:close/>
                <a:moveTo>
                  <a:pt x="3307003" y="0"/>
                </a:moveTo>
                <a:cubicBezTo>
                  <a:pt x="3365068" y="0"/>
                  <a:pt x="3416274" y="28803"/>
                  <a:pt x="3444164" y="74066"/>
                </a:cubicBezTo>
                <a:lnTo>
                  <a:pt x="3381070" y="110642"/>
                </a:lnTo>
                <a:cubicBezTo>
                  <a:pt x="3366897" y="85953"/>
                  <a:pt x="3339465" y="71323"/>
                  <a:pt x="3307003" y="71323"/>
                </a:cubicBezTo>
                <a:cubicBezTo>
                  <a:pt x="3250311" y="71323"/>
                  <a:pt x="3213735" y="109271"/>
                  <a:pt x="3213735" y="166421"/>
                </a:cubicBezTo>
                <a:cubicBezTo>
                  <a:pt x="3213735" y="223571"/>
                  <a:pt x="3250311" y="261518"/>
                  <a:pt x="3307003" y="261518"/>
                </a:cubicBezTo>
                <a:cubicBezTo>
                  <a:pt x="3339465" y="261518"/>
                  <a:pt x="3367354" y="246888"/>
                  <a:pt x="3381070" y="222199"/>
                </a:cubicBezTo>
                <a:lnTo>
                  <a:pt x="3444164" y="258775"/>
                </a:lnTo>
                <a:cubicBezTo>
                  <a:pt x="3416732" y="304038"/>
                  <a:pt x="3365525" y="332841"/>
                  <a:pt x="3307003" y="332841"/>
                </a:cubicBezTo>
                <a:cubicBezTo>
                  <a:pt x="3210534" y="332841"/>
                  <a:pt x="3140583" y="260604"/>
                  <a:pt x="3140583" y="166421"/>
                </a:cubicBezTo>
                <a:cubicBezTo>
                  <a:pt x="3140583" y="72237"/>
                  <a:pt x="3210534" y="0"/>
                  <a:pt x="3307003" y="0"/>
                </a:cubicBezTo>
                <a:close/>
                <a:moveTo>
                  <a:pt x="2545004" y="0"/>
                </a:moveTo>
                <a:cubicBezTo>
                  <a:pt x="2636901" y="0"/>
                  <a:pt x="2711424" y="72237"/>
                  <a:pt x="2711424" y="166421"/>
                </a:cubicBezTo>
                <a:cubicBezTo>
                  <a:pt x="2711424" y="260604"/>
                  <a:pt x="2636901" y="332841"/>
                  <a:pt x="2545004" y="332841"/>
                </a:cubicBezTo>
                <a:cubicBezTo>
                  <a:pt x="2453106" y="332841"/>
                  <a:pt x="2378583" y="260604"/>
                  <a:pt x="2378583" y="166421"/>
                </a:cubicBezTo>
                <a:cubicBezTo>
                  <a:pt x="2378583" y="72237"/>
                  <a:pt x="2453106" y="0"/>
                  <a:pt x="2545004" y="0"/>
                </a:cubicBezTo>
                <a:close/>
                <a:moveTo>
                  <a:pt x="1878254" y="0"/>
                </a:moveTo>
                <a:cubicBezTo>
                  <a:pt x="1970151" y="0"/>
                  <a:pt x="2044675" y="72237"/>
                  <a:pt x="2044675" y="166421"/>
                </a:cubicBezTo>
                <a:cubicBezTo>
                  <a:pt x="2044675" y="260604"/>
                  <a:pt x="1970151" y="332841"/>
                  <a:pt x="1878254" y="332841"/>
                </a:cubicBezTo>
                <a:cubicBezTo>
                  <a:pt x="1786357" y="332841"/>
                  <a:pt x="1711833" y="260604"/>
                  <a:pt x="1711833" y="166421"/>
                </a:cubicBezTo>
                <a:cubicBezTo>
                  <a:pt x="1711833" y="72237"/>
                  <a:pt x="1786357" y="0"/>
                  <a:pt x="1878254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[T2O] Google Shape;90;p13">
            <a:extLst>
              <a:ext uri="{FF2B5EF4-FFF2-40B4-BE49-F238E27FC236}">
                <a16:creationId xmlns:a16="http://schemas.microsoft.com/office/drawing/2014/main" id="{5381ADBE-2C11-4449-806E-BD20BC1F4A9B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769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4104F-635E-4A4F-A716-ED2D9C1ADA78}"/>
              </a:ext>
            </a:extLst>
          </p:cNvPr>
          <p:cNvSpPr/>
          <p:nvPr/>
        </p:nvSpPr>
        <p:spPr>
          <a:xfrm>
            <a:off x="7574908" y="4563545"/>
            <a:ext cx="2550160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D34D81-A7C0-2042-8935-C5EFE1EF6AD7}"/>
              </a:ext>
            </a:extLst>
          </p:cNvPr>
          <p:cNvSpPr/>
          <p:nvPr/>
        </p:nvSpPr>
        <p:spPr>
          <a:xfrm>
            <a:off x="7985760" y="1686560"/>
            <a:ext cx="2550160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93FC66-02CC-BE43-85E6-F52193B54357}"/>
              </a:ext>
            </a:extLst>
          </p:cNvPr>
          <p:cNvGrpSpPr/>
          <p:nvPr/>
        </p:nvGrpSpPr>
        <p:grpSpPr>
          <a:xfrm>
            <a:off x="5821966" y="994968"/>
            <a:ext cx="5719241" cy="4607574"/>
            <a:chOff x="5896108" y="648978"/>
            <a:chExt cx="5719241" cy="46075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9710F-29DF-D349-BA69-11CDC3919961}"/>
                </a:ext>
              </a:extLst>
            </p:cNvPr>
            <p:cNvGrpSpPr/>
            <p:nvPr/>
          </p:nvGrpSpPr>
          <p:grpSpPr>
            <a:xfrm>
              <a:off x="7000713" y="791814"/>
              <a:ext cx="4614636" cy="3814469"/>
              <a:chOff x="6377354" y="1594338"/>
              <a:chExt cx="5193323" cy="366416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CF4A75D-EA8F-5A42-B29F-75B19D005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7354" y="5258499"/>
                <a:ext cx="4916976" cy="0"/>
              </a:xfrm>
              <a:prstGeom prst="line">
                <a:avLst/>
              </a:prstGeom>
              <a:ln w="25400">
                <a:solidFill>
                  <a:srgbClr val="AA1E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77AACD-0B69-9442-93C8-46B518B35FD5}"/>
                  </a:ext>
                </a:extLst>
              </p:cNvPr>
              <p:cNvCxnSpPr/>
              <p:nvPr/>
            </p:nvCxnSpPr>
            <p:spPr>
              <a:xfrm>
                <a:off x="6377354" y="4337538"/>
                <a:ext cx="5181600" cy="0"/>
              </a:xfrm>
              <a:prstGeom prst="line">
                <a:avLst/>
              </a:prstGeom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102C3BD-5118-1A45-A9BF-A1BFD2BAFA8B}"/>
                  </a:ext>
                </a:extLst>
              </p:cNvPr>
              <p:cNvCxnSpPr/>
              <p:nvPr/>
            </p:nvCxnSpPr>
            <p:spPr>
              <a:xfrm>
                <a:off x="6389077" y="3452446"/>
                <a:ext cx="5181600" cy="0"/>
              </a:xfrm>
              <a:prstGeom prst="line">
                <a:avLst/>
              </a:prstGeom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8D526C-0159-244F-94D4-75EB0C0DFA36}"/>
                  </a:ext>
                </a:extLst>
              </p:cNvPr>
              <p:cNvCxnSpPr/>
              <p:nvPr/>
            </p:nvCxnSpPr>
            <p:spPr>
              <a:xfrm>
                <a:off x="6389077" y="2497015"/>
                <a:ext cx="5181600" cy="0"/>
              </a:xfrm>
              <a:prstGeom prst="line">
                <a:avLst/>
              </a:prstGeom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3984386-5175-A846-84BF-9E09C92BDC64}"/>
                  </a:ext>
                </a:extLst>
              </p:cNvPr>
              <p:cNvCxnSpPr/>
              <p:nvPr/>
            </p:nvCxnSpPr>
            <p:spPr>
              <a:xfrm>
                <a:off x="6377354" y="1594338"/>
                <a:ext cx="5181600" cy="0"/>
              </a:xfrm>
              <a:prstGeom prst="line">
                <a:avLst/>
              </a:prstGeom>
              <a:ln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DC8789-1816-CA41-9FF7-F6C2C5B93A1F}"/>
                </a:ext>
              </a:extLst>
            </p:cNvPr>
            <p:cNvSpPr txBox="1"/>
            <p:nvPr/>
          </p:nvSpPr>
          <p:spPr>
            <a:xfrm>
              <a:off x="7384092" y="4671777"/>
              <a:ext cx="1505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SemiBold" pitchFamily="2" charset="77"/>
                </a:rPr>
                <a:t>Their Political </a:t>
              </a:r>
            </a:p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SemiBold" pitchFamily="2" charset="77"/>
                </a:rPr>
                <a:t>Contributions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0FBFCA-473B-3841-8568-EEC9DF5D5648}"/>
                </a:ext>
              </a:extLst>
            </p:cNvPr>
            <p:cNvSpPr txBox="1"/>
            <p:nvPr/>
          </p:nvSpPr>
          <p:spPr>
            <a:xfrm>
              <a:off x="9530706" y="4671777"/>
              <a:ext cx="1566877" cy="54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SemiBold" pitchFamily="2" charset="77"/>
                </a:rPr>
                <a:t>Their Estate</a:t>
              </a:r>
            </a:p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SemiBold" pitchFamily="2" charset="77"/>
                </a:rPr>
                <a:t>Tax Cut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8715DB-C44B-3943-8235-DF9DC78C7A3B}"/>
                </a:ext>
              </a:extLst>
            </p:cNvPr>
            <p:cNvSpPr/>
            <p:nvPr/>
          </p:nvSpPr>
          <p:spPr>
            <a:xfrm>
              <a:off x="9220729" y="889744"/>
              <a:ext cx="2149066" cy="3716540"/>
            </a:xfrm>
            <a:prstGeom prst="rect">
              <a:avLst/>
            </a:prstGeom>
            <a:gradFill>
              <a:gsLst>
                <a:gs pos="0">
                  <a:srgbClr val="0B1C32"/>
                </a:gs>
                <a:gs pos="100000">
                  <a:srgbClr val="22375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Gilroy ExtraBold" pitchFamily="2" charset="77"/>
                </a:rPr>
                <a:t>$67.5</a:t>
              </a:r>
            </a:p>
            <a:p>
              <a:pPr algn="ctr"/>
              <a:r>
                <a:rPr lang="en-US" sz="4000" b="1" dirty="0">
                  <a:latin typeface="Gilroy ExtraBold" pitchFamily="2" charset="77"/>
                </a:rPr>
                <a:t>Billion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5526FD-A11C-2D43-9A36-8B00055A7518}"/>
                </a:ext>
              </a:extLst>
            </p:cNvPr>
            <p:cNvSpPr txBox="1"/>
            <p:nvPr/>
          </p:nvSpPr>
          <p:spPr>
            <a:xfrm>
              <a:off x="7504304" y="4024961"/>
              <a:ext cx="1142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ExtraBold" pitchFamily="2" charset="77"/>
                </a:rPr>
                <a:t>$205</a:t>
              </a:r>
            </a:p>
            <a:p>
              <a:pPr algn="ctr"/>
              <a:r>
                <a:rPr lang="en-US" sz="1600" b="1" dirty="0">
                  <a:solidFill>
                    <a:srgbClr val="AA1E29"/>
                  </a:solidFill>
                  <a:latin typeface="Gilroy ExtraBold" pitchFamily="2" charset="77"/>
                </a:rPr>
                <a:t>Million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774CB2-0E51-094D-AB40-3A727B0194D9}"/>
                </a:ext>
              </a:extLst>
            </p:cNvPr>
            <p:cNvSpPr txBox="1"/>
            <p:nvPr/>
          </p:nvSpPr>
          <p:spPr>
            <a:xfrm>
              <a:off x="5949547" y="648978"/>
              <a:ext cx="1021645" cy="28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223756"/>
                  </a:solidFill>
                  <a:latin typeface="Gilroy Medium" pitchFamily="2" charset="77"/>
                </a:rPr>
                <a:t>$70 Billion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FFFC67-65AD-DA42-B7DA-4959E4A9028F}"/>
                </a:ext>
              </a:extLst>
            </p:cNvPr>
            <p:cNvSpPr txBox="1"/>
            <p:nvPr/>
          </p:nvSpPr>
          <p:spPr>
            <a:xfrm>
              <a:off x="5896108" y="4453735"/>
              <a:ext cx="1100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223756"/>
                  </a:solidFill>
                  <a:latin typeface="Gilroy Medium" pitchFamily="2" charset="77"/>
                </a:rPr>
                <a:t>0</a:t>
              </a:r>
            </a:p>
          </p:txBody>
        </p:sp>
      </p:grpSp>
      <p:sp>
        <p:nvSpPr>
          <p:cNvPr id="34" name="Google Shape;89;p13" hidden="1">
            <a:extLst>
              <a:ext uri="{FF2B5EF4-FFF2-40B4-BE49-F238E27FC236}">
                <a16:creationId xmlns:a16="http://schemas.microsoft.com/office/drawing/2014/main" id="{A95342D9-32AA-254F-AD00-BDB6FC40B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467475"/>
            <a:ext cx="4116867" cy="1163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AA1E29"/>
                </a:solidFill>
                <a:latin typeface="Gilroy Black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329 times</a:t>
            </a:r>
            <a:endParaRPr sz="6600" b="1" dirty="0">
              <a:solidFill>
                <a:srgbClr val="AA1E29"/>
              </a:solidFill>
              <a:latin typeface="Gilroy Black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[T2O] Google Shape;89;p13">
            <a:extLst>
              <a:ext uri="{FF2B5EF4-FFF2-40B4-BE49-F238E27FC236}">
                <a16:creationId xmlns:a16="http://schemas.microsoft.com/office/drawing/2014/main" id="{BB9032C4-6B4A-1F4E-9277-38AC356D5423}"/>
              </a:ext>
            </a:extLst>
          </p:cNvPr>
          <p:cNvSpPr/>
          <p:nvPr/>
        </p:nvSpPr>
        <p:spPr>
          <a:xfrm>
            <a:off x="936929" y="1033797"/>
            <a:ext cx="3651989" cy="529943"/>
          </a:xfrm>
          <a:custGeom>
            <a:avLst/>
            <a:gdLst/>
            <a:ahLst/>
            <a:cxnLst/>
            <a:rect l="l" t="t" r="r" b="b"/>
            <a:pathLst>
              <a:path w="3651989" h="529943">
                <a:moveTo>
                  <a:pt x="3294449" y="180956"/>
                </a:moveTo>
                <a:cubicBezTo>
                  <a:pt x="3244996" y="180956"/>
                  <a:pt x="3206781" y="218609"/>
                  <a:pt x="3206781" y="269748"/>
                </a:cubicBezTo>
                <a:cubicBezTo>
                  <a:pt x="3206781" y="320888"/>
                  <a:pt x="3244996" y="358540"/>
                  <a:pt x="3294449" y="358540"/>
                </a:cubicBezTo>
                <a:cubicBezTo>
                  <a:pt x="3343903" y="358540"/>
                  <a:pt x="3382117" y="320888"/>
                  <a:pt x="3382117" y="269748"/>
                </a:cubicBezTo>
                <a:cubicBezTo>
                  <a:pt x="3382117" y="218609"/>
                  <a:pt x="3343903" y="180956"/>
                  <a:pt x="3294449" y="180956"/>
                </a:cubicBezTo>
                <a:close/>
                <a:moveTo>
                  <a:pt x="1009574" y="179832"/>
                </a:moveTo>
                <a:cubicBezTo>
                  <a:pt x="958996" y="179832"/>
                  <a:pt x="920782" y="217485"/>
                  <a:pt x="920782" y="269748"/>
                </a:cubicBezTo>
                <a:cubicBezTo>
                  <a:pt x="920782" y="322012"/>
                  <a:pt x="958996" y="359664"/>
                  <a:pt x="1009574" y="359664"/>
                </a:cubicBezTo>
                <a:cubicBezTo>
                  <a:pt x="1060151" y="359664"/>
                  <a:pt x="1098366" y="322012"/>
                  <a:pt x="1098366" y="269748"/>
                </a:cubicBezTo>
                <a:cubicBezTo>
                  <a:pt x="1098366" y="217485"/>
                  <a:pt x="1060151" y="179832"/>
                  <a:pt x="1009574" y="179832"/>
                </a:cubicBezTo>
                <a:close/>
                <a:moveTo>
                  <a:pt x="2943710" y="178708"/>
                </a:moveTo>
                <a:cubicBezTo>
                  <a:pt x="2892571" y="178708"/>
                  <a:pt x="2854356" y="216361"/>
                  <a:pt x="2854356" y="266938"/>
                </a:cubicBezTo>
                <a:cubicBezTo>
                  <a:pt x="2854356" y="317516"/>
                  <a:pt x="2892571" y="355169"/>
                  <a:pt x="2943710" y="355169"/>
                </a:cubicBezTo>
                <a:cubicBezTo>
                  <a:pt x="2994850" y="355169"/>
                  <a:pt x="3033064" y="317516"/>
                  <a:pt x="3033064" y="266938"/>
                </a:cubicBezTo>
                <a:cubicBezTo>
                  <a:pt x="3033064" y="216361"/>
                  <a:pt x="2994850" y="178708"/>
                  <a:pt x="2943710" y="178708"/>
                </a:cubicBezTo>
                <a:close/>
                <a:moveTo>
                  <a:pt x="2236612" y="177022"/>
                </a:moveTo>
                <a:cubicBezTo>
                  <a:pt x="2191093" y="177022"/>
                  <a:pt x="2160184" y="203997"/>
                  <a:pt x="2151754" y="246145"/>
                </a:cubicBezTo>
                <a:lnTo>
                  <a:pt x="2316975" y="246145"/>
                </a:lnTo>
                <a:cubicBezTo>
                  <a:pt x="2308545" y="197816"/>
                  <a:pt x="2273141" y="177022"/>
                  <a:pt x="2236612" y="177022"/>
                </a:cubicBezTo>
                <a:close/>
                <a:moveTo>
                  <a:pt x="1971199" y="129255"/>
                </a:moveTo>
                <a:lnTo>
                  <a:pt x="2031892" y="129255"/>
                </a:lnTo>
                <a:lnTo>
                  <a:pt x="2031892" y="410242"/>
                </a:lnTo>
                <a:lnTo>
                  <a:pt x="1971199" y="410242"/>
                </a:lnTo>
                <a:close/>
                <a:moveTo>
                  <a:pt x="1704499" y="129255"/>
                </a:moveTo>
                <a:lnTo>
                  <a:pt x="1765192" y="129255"/>
                </a:lnTo>
                <a:lnTo>
                  <a:pt x="1765192" y="410242"/>
                </a:lnTo>
                <a:lnTo>
                  <a:pt x="1704499" y="410242"/>
                </a:lnTo>
                <a:close/>
                <a:moveTo>
                  <a:pt x="3294449" y="121949"/>
                </a:moveTo>
                <a:cubicBezTo>
                  <a:pt x="3377060" y="121949"/>
                  <a:pt x="3442811" y="186014"/>
                  <a:pt x="3442811" y="269748"/>
                </a:cubicBezTo>
                <a:cubicBezTo>
                  <a:pt x="3442811" y="352921"/>
                  <a:pt x="3377060" y="417548"/>
                  <a:pt x="3294449" y="417548"/>
                </a:cubicBezTo>
                <a:cubicBezTo>
                  <a:pt x="3212401" y="417548"/>
                  <a:pt x="3146088" y="352921"/>
                  <a:pt x="3146088" y="269748"/>
                </a:cubicBezTo>
                <a:cubicBezTo>
                  <a:pt x="3146088" y="186014"/>
                  <a:pt x="3212401" y="121949"/>
                  <a:pt x="3294449" y="121949"/>
                </a:cubicBezTo>
                <a:close/>
                <a:moveTo>
                  <a:pt x="2935280" y="121949"/>
                </a:moveTo>
                <a:cubicBezTo>
                  <a:pt x="2978553" y="121949"/>
                  <a:pt x="3011709" y="140494"/>
                  <a:pt x="3033064" y="170841"/>
                </a:cubicBezTo>
                <a:lnTo>
                  <a:pt x="3033064" y="129255"/>
                </a:lnTo>
                <a:lnTo>
                  <a:pt x="3092634" y="129255"/>
                </a:lnTo>
                <a:lnTo>
                  <a:pt x="3092634" y="397317"/>
                </a:lnTo>
                <a:cubicBezTo>
                  <a:pt x="3092634" y="487795"/>
                  <a:pt x="3021825" y="529943"/>
                  <a:pt x="2948206" y="529943"/>
                </a:cubicBezTo>
                <a:cubicBezTo>
                  <a:pt x="2886389" y="529943"/>
                  <a:pt x="2838621" y="506902"/>
                  <a:pt x="2815018" y="461944"/>
                </a:cubicBezTo>
                <a:lnTo>
                  <a:pt x="2867282" y="431597"/>
                </a:lnTo>
                <a:cubicBezTo>
                  <a:pt x="2879645" y="455762"/>
                  <a:pt x="2900438" y="474869"/>
                  <a:pt x="2949330" y="474869"/>
                </a:cubicBezTo>
                <a:cubicBezTo>
                  <a:pt x="3001594" y="474869"/>
                  <a:pt x="3033064" y="446208"/>
                  <a:pt x="3033064" y="397317"/>
                </a:cubicBezTo>
                <a:lnTo>
                  <a:pt x="3033064" y="363036"/>
                </a:lnTo>
                <a:cubicBezTo>
                  <a:pt x="3011709" y="393383"/>
                  <a:pt x="2978553" y="411928"/>
                  <a:pt x="2935280" y="411928"/>
                </a:cubicBezTo>
                <a:cubicBezTo>
                  <a:pt x="2856042" y="411928"/>
                  <a:pt x="2793663" y="347301"/>
                  <a:pt x="2793663" y="266938"/>
                </a:cubicBezTo>
                <a:cubicBezTo>
                  <a:pt x="2793663" y="186576"/>
                  <a:pt x="2856042" y="121949"/>
                  <a:pt x="2935280" y="121949"/>
                </a:cubicBezTo>
                <a:close/>
                <a:moveTo>
                  <a:pt x="2523934" y="121949"/>
                </a:moveTo>
                <a:cubicBezTo>
                  <a:pt x="2570016" y="121949"/>
                  <a:pt x="2608230" y="143304"/>
                  <a:pt x="2627899" y="180394"/>
                </a:cubicBezTo>
                <a:lnTo>
                  <a:pt x="2576760" y="209055"/>
                </a:lnTo>
                <a:cubicBezTo>
                  <a:pt x="2566644" y="187138"/>
                  <a:pt x="2546975" y="177022"/>
                  <a:pt x="2523934" y="177022"/>
                </a:cubicBezTo>
                <a:cubicBezTo>
                  <a:pt x="2502017" y="177022"/>
                  <a:pt x="2482910" y="186576"/>
                  <a:pt x="2482910" y="206807"/>
                </a:cubicBezTo>
                <a:cubicBezTo>
                  <a:pt x="2482910" y="257947"/>
                  <a:pt x="2634081" y="227038"/>
                  <a:pt x="2634081" y="331004"/>
                </a:cubicBezTo>
                <a:cubicBezTo>
                  <a:pt x="2634081" y="387201"/>
                  <a:pt x="2585189" y="417548"/>
                  <a:pt x="2524496" y="417548"/>
                </a:cubicBezTo>
                <a:cubicBezTo>
                  <a:pt x="2468298" y="417548"/>
                  <a:pt x="2427836" y="392259"/>
                  <a:pt x="2409853" y="351797"/>
                </a:cubicBezTo>
                <a:lnTo>
                  <a:pt x="2462117" y="321450"/>
                </a:lnTo>
                <a:cubicBezTo>
                  <a:pt x="2471108" y="346739"/>
                  <a:pt x="2493587" y="361912"/>
                  <a:pt x="2524496" y="361912"/>
                </a:cubicBezTo>
                <a:cubicBezTo>
                  <a:pt x="2551471" y="361912"/>
                  <a:pt x="2572264" y="352921"/>
                  <a:pt x="2572264" y="330442"/>
                </a:cubicBezTo>
                <a:cubicBezTo>
                  <a:pt x="2572264" y="280426"/>
                  <a:pt x="2421093" y="308525"/>
                  <a:pt x="2421093" y="207931"/>
                </a:cubicBezTo>
                <a:cubicBezTo>
                  <a:pt x="2421093" y="155105"/>
                  <a:pt x="2466613" y="121949"/>
                  <a:pt x="2523934" y="121949"/>
                </a:cubicBezTo>
                <a:close/>
                <a:moveTo>
                  <a:pt x="2237175" y="121949"/>
                </a:moveTo>
                <a:cubicBezTo>
                  <a:pt x="2320909" y="121949"/>
                  <a:pt x="2378230" y="189386"/>
                  <a:pt x="2378230" y="270310"/>
                </a:cubicBezTo>
                <a:cubicBezTo>
                  <a:pt x="2378230" y="278740"/>
                  <a:pt x="2377106" y="287732"/>
                  <a:pt x="2375982" y="295599"/>
                </a:cubicBezTo>
                <a:lnTo>
                  <a:pt x="2152316" y="295599"/>
                </a:lnTo>
                <a:cubicBezTo>
                  <a:pt x="2161870" y="339433"/>
                  <a:pt x="2197274" y="361912"/>
                  <a:pt x="2242232" y="361912"/>
                </a:cubicBezTo>
                <a:cubicBezTo>
                  <a:pt x="2275951" y="361912"/>
                  <a:pt x="2301240" y="346739"/>
                  <a:pt x="2314727" y="327070"/>
                </a:cubicBezTo>
                <a:lnTo>
                  <a:pt x="2364743" y="356293"/>
                </a:lnTo>
                <a:cubicBezTo>
                  <a:pt x="2338892" y="394507"/>
                  <a:pt x="2296744" y="417548"/>
                  <a:pt x="2241670" y="417548"/>
                </a:cubicBezTo>
                <a:cubicBezTo>
                  <a:pt x="2148944" y="417548"/>
                  <a:pt x="2088813" y="354045"/>
                  <a:pt x="2088813" y="269748"/>
                </a:cubicBezTo>
                <a:cubicBezTo>
                  <a:pt x="2088813" y="186576"/>
                  <a:pt x="2148944" y="121949"/>
                  <a:pt x="2237175" y="121949"/>
                </a:cubicBezTo>
                <a:close/>
                <a:moveTo>
                  <a:pt x="1369304" y="121949"/>
                </a:moveTo>
                <a:cubicBezTo>
                  <a:pt x="1405833" y="121949"/>
                  <a:pt x="1432808" y="138246"/>
                  <a:pt x="1449105" y="166345"/>
                </a:cubicBezTo>
                <a:cubicBezTo>
                  <a:pt x="1467650" y="137122"/>
                  <a:pt x="1497435" y="121949"/>
                  <a:pt x="1535087" y="121949"/>
                </a:cubicBezTo>
                <a:cubicBezTo>
                  <a:pt x="1598590" y="121949"/>
                  <a:pt x="1641300" y="165783"/>
                  <a:pt x="1641300" y="236030"/>
                </a:cubicBezTo>
                <a:lnTo>
                  <a:pt x="1641300" y="410242"/>
                </a:lnTo>
                <a:lnTo>
                  <a:pt x="1580607" y="410242"/>
                </a:lnTo>
                <a:lnTo>
                  <a:pt x="1580607" y="239964"/>
                </a:lnTo>
                <a:cubicBezTo>
                  <a:pt x="1580607" y="200625"/>
                  <a:pt x="1559252" y="178708"/>
                  <a:pt x="1526095" y="178708"/>
                </a:cubicBezTo>
                <a:cubicBezTo>
                  <a:pt x="1490129" y="178708"/>
                  <a:pt x="1464840" y="201749"/>
                  <a:pt x="1464840" y="252889"/>
                </a:cubicBezTo>
                <a:lnTo>
                  <a:pt x="1464840" y="410242"/>
                </a:lnTo>
                <a:lnTo>
                  <a:pt x="1404147" y="410242"/>
                </a:lnTo>
                <a:lnTo>
                  <a:pt x="1404147" y="239964"/>
                </a:lnTo>
                <a:cubicBezTo>
                  <a:pt x="1404147" y="200625"/>
                  <a:pt x="1384478" y="178708"/>
                  <a:pt x="1351321" y="178708"/>
                </a:cubicBezTo>
                <a:cubicBezTo>
                  <a:pt x="1317041" y="178708"/>
                  <a:pt x="1288942" y="201749"/>
                  <a:pt x="1288942" y="252889"/>
                </a:cubicBezTo>
                <a:lnTo>
                  <a:pt x="1288942" y="410242"/>
                </a:lnTo>
                <a:lnTo>
                  <a:pt x="1228249" y="410242"/>
                </a:lnTo>
                <a:lnTo>
                  <a:pt x="1228249" y="129255"/>
                </a:lnTo>
                <a:lnTo>
                  <a:pt x="1288942" y="129255"/>
                </a:lnTo>
                <a:lnTo>
                  <a:pt x="1288942" y="162973"/>
                </a:lnTo>
                <a:cubicBezTo>
                  <a:pt x="1306925" y="135436"/>
                  <a:pt x="1334462" y="121949"/>
                  <a:pt x="1369304" y="121949"/>
                </a:cubicBezTo>
                <a:close/>
                <a:moveTo>
                  <a:pt x="1000020" y="121949"/>
                </a:moveTo>
                <a:cubicBezTo>
                  <a:pt x="1043854" y="121949"/>
                  <a:pt x="1077011" y="139932"/>
                  <a:pt x="1098366" y="169155"/>
                </a:cubicBezTo>
                <a:lnTo>
                  <a:pt x="1098366" y="129255"/>
                </a:lnTo>
                <a:lnTo>
                  <a:pt x="1159059" y="129255"/>
                </a:lnTo>
                <a:lnTo>
                  <a:pt x="1159059" y="410242"/>
                </a:lnTo>
                <a:lnTo>
                  <a:pt x="1098366" y="410242"/>
                </a:lnTo>
                <a:lnTo>
                  <a:pt x="1098366" y="369780"/>
                </a:lnTo>
                <a:cubicBezTo>
                  <a:pt x="1077011" y="399565"/>
                  <a:pt x="1043854" y="417548"/>
                  <a:pt x="1000020" y="417548"/>
                </a:cubicBezTo>
                <a:cubicBezTo>
                  <a:pt x="923592" y="417548"/>
                  <a:pt x="860088" y="352921"/>
                  <a:pt x="860088" y="269748"/>
                </a:cubicBezTo>
                <a:cubicBezTo>
                  <a:pt x="860088" y="186014"/>
                  <a:pt x="923592" y="121949"/>
                  <a:pt x="1000020" y="121949"/>
                </a:cubicBezTo>
                <a:close/>
                <a:moveTo>
                  <a:pt x="3582304" y="50578"/>
                </a:moveTo>
                <a:lnTo>
                  <a:pt x="3582304" y="129255"/>
                </a:lnTo>
                <a:lnTo>
                  <a:pt x="3651989" y="129255"/>
                </a:lnTo>
                <a:lnTo>
                  <a:pt x="3651989" y="187700"/>
                </a:lnTo>
                <a:lnTo>
                  <a:pt x="3582304" y="187700"/>
                </a:lnTo>
                <a:lnTo>
                  <a:pt x="3582304" y="322574"/>
                </a:lnTo>
                <a:cubicBezTo>
                  <a:pt x="3582304" y="358540"/>
                  <a:pt x="3605907" y="357978"/>
                  <a:pt x="3651989" y="355731"/>
                </a:cubicBezTo>
                <a:lnTo>
                  <a:pt x="3651989" y="410242"/>
                </a:lnTo>
                <a:cubicBezTo>
                  <a:pt x="3558701" y="421482"/>
                  <a:pt x="3521611" y="395631"/>
                  <a:pt x="3521611" y="322574"/>
                </a:cubicBezTo>
                <a:lnTo>
                  <a:pt x="3521611" y="187700"/>
                </a:lnTo>
                <a:lnTo>
                  <a:pt x="3469909" y="187700"/>
                </a:lnTo>
                <a:lnTo>
                  <a:pt x="3469909" y="129255"/>
                </a:lnTo>
                <a:lnTo>
                  <a:pt x="3521611" y="129255"/>
                </a:lnTo>
                <a:lnTo>
                  <a:pt x="3521611" y="68561"/>
                </a:lnTo>
                <a:close/>
                <a:moveTo>
                  <a:pt x="584482" y="16860"/>
                </a:moveTo>
                <a:lnTo>
                  <a:pt x="814892" y="16860"/>
                </a:lnTo>
                <a:lnTo>
                  <a:pt x="814892" y="78677"/>
                </a:lnTo>
                <a:lnTo>
                  <a:pt x="649109" y="78677"/>
                </a:lnTo>
                <a:lnTo>
                  <a:pt x="649109" y="188824"/>
                </a:lnTo>
                <a:lnTo>
                  <a:pt x="809272" y="188824"/>
                </a:lnTo>
                <a:lnTo>
                  <a:pt x="809272" y="250641"/>
                </a:lnTo>
                <a:lnTo>
                  <a:pt x="649109" y="250641"/>
                </a:lnTo>
                <a:lnTo>
                  <a:pt x="649109" y="410242"/>
                </a:lnTo>
                <a:lnTo>
                  <a:pt x="584482" y="410242"/>
                </a:lnTo>
                <a:close/>
                <a:moveTo>
                  <a:pt x="312953" y="16860"/>
                </a:moveTo>
                <a:lnTo>
                  <a:pt x="369151" y="16860"/>
                </a:lnTo>
                <a:lnTo>
                  <a:pt x="369151" y="410242"/>
                </a:lnTo>
                <a:lnTo>
                  <a:pt x="304524" y="410242"/>
                </a:lnTo>
                <a:lnTo>
                  <a:pt x="304524" y="85983"/>
                </a:lnTo>
                <a:lnTo>
                  <a:pt x="225285" y="108462"/>
                </a:lnTo>
                <a:lnTo>
                  <a:pt x="209550" y="53388"/>
                </a:lnTo>
                <a:close/>
                <a:moveTo>
                  <a:pt x="103403" y="16860"/>
                </a:moveTo>
                <a:lnTo>
                  <a:pt x="159601" y="16860"/>
                </a:lnTo>
                <a:lnTo>
                  <a:pt x="159601" y="410242"/>
                </a:lnTo>
                <a:lnTo>
                  <a:pt x="94974" y="410242"/>
                </a:lnTo>
                <a:lnTo>
                  <a:pt x="94974" y="85983"/>
                </a:lnTo>
                <a:lnTo>
                  <a:pt x="15735" y="108462"/>
                </a:lnTo>
                <a:lnTo>
                  <a:pt x="0" y="53388"/>
                </a:lnTo>
                <a:close/>
                <a:moveTo>
                  <a:pt x="2001545" y="9554"/>
                </a:moveTo>
                <a:cubicBezTo>
                  <a:pt x="2022900" y="9554"/>
                  <a:pt x="2040321" y="26975"/>
                  <a:pt x="2040321" y="48330"/>
                </a:cubicBezTo>
                <a:cubicBezTo>
                  <a:pt x="2040321" y="69123"/>
                  <a:pt x="2022900" y="87106"/>
                  <a:pt x="2001545" y="87106"/>
                </a:cubicBezTo>
                <a:cubicBezTo>
                  <a:pt x="1980190" y="87106"/>
                  <a:pt x="1962769" y="69123"/>
                  <a:pt x="1962769" y="48330"/>
                </a:cubicBezTo>
                <a:cubicBezTo>
                  <a:pt x="1962769" y="26975"/>
                  <a:pt x="1980190" y="9554"/>
                  <a:pt x="2001545" y="9554"/>
                </a:cubicBezTo>
                <a:close/>
                <a:moveTo>
                  <a:pt x="1734845" y="9554"/>
                </a:moveTo>
                <a:cubicBezTo>
                  <a:pt x="1756200" y="9554"/>
                  <a:pt x="1773621" y="26975"/>
                  <a:pt x="1773621" y="48330"/>
                </a:cubicBezTo>
                <a:cubicBezTo>
                  <a:pt x="1773621" y="69123"/>
                  <a:pt x="1756200" y="87106"/>
                  <a:pt x="1734845" y="87106"/>
                </a:cubicBezTo>
                <a:cubicBezTo>
                  <a:pt x="1713490" y="87106"/>
                  <a:pt x="1696069" y="69123"/>
                  <a:pt x="1696069" y="48330"/>
                </a:cubicBezTo>
                <a:cubicBezTo>
                  <a:pt x="1696069" y="26975"/>
                  <a:pt x="1713490" y="9554"/>
                  <a:pt x="1734845" y="9554"/>
                </a:cubicBezTo>
                <a:close/>
                <a:moveTo>
                  <a:pt x="1837849" y="0"/>
                </a:moveTo>
                <a:lnTo>
                  <a:pt x="1898542" y="0"/>
                </a:lnTo>
                <a:lnTo>
                  <a:pt x="1898542" y="410242"/>
                </a:lnTo>
                <a:lnTo>
                  <a:pt x="1837849" y="41024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[T2O] Placeholder converted by Text to Outline">
            <a:extLst>
              <a:ext uri="{FF2B5EF4-FFF2-40B4-BE49-F238E27FC236}">
                <a16:creationId xmlns:a16="http://schemas.microsoft.com/office/drawing/2014/main" id="{4DE1F062-0674-D644-AAF5-2E85E8070F87}"/>
              </a:ext>
            </a:extLst>
          </p:cNvPr>
          <p:cNvSpPr/>
          <p:nvPr/>
        </p:nvSpPr>
        <p:spPr>
          <a:xfrm>
            <a:off x="940521" y="1633205"/>
            <a:ext cx="3685184" cy="626136"/>
          </a:xfrm>
          <a:custGeom>
            <a:avLst/>
            <a:gdLst/>
            <a:ahLst/>
            <a:cxnLst/>
            <a:rect l="l" t="t" r="r" b="b"/>
            <a:pathLst>
              <a:path w="3685184" h="626136">
                <a:moveTo>
                  <a:pt x="3072307" y="300076"/>
                </a:moveTo>
                <a:cubicBezTo>
                  <a:pt x="3032073" y="300076"/>
                  <a:pt x="3001898" y="320193"/>
                  <a:pt x="2990163" y="358750"/>
                </a:cubicBezTo>
                <a:lnTo>
                  <a:pt x="3151098" y="358750"/>
                </a:lnTo>
                <a:cubicBezTo>
                  <a:pt x="3138525" y="315163"/>
                  <a:pt x="3105835" y="300076"/>
                  <a:pt x="3072307" y="300076"/>
                </a:cubicBezTo>
                <a:close/>
                <a:moveTo>
                  <a:pt x="1934337" y="194463"/>
                </a:moveTo>
                <a:lnTo>
                  <a:pt x="2073478" y="194463"/>
                </a:lnTo>
                <a:lnTo>
                  <a:pt x="2073478" y="613563"/>
                </a:lnTo>
                <a:lnTo>
                  <a:pt x="1934337" y="613563"/>
                </a:lnTo>
                <a:close/>
                <a:moveTo>
                  <a:pt x="3504971" y="182728"/>
                </a:moveTo>
                <a:cubicBezTo>
                  <a:pt x="3580409" y="182728"/>
                  <a:pt x="3643274" y="211227"/>
                  <a:pt x="3677640" y="279959"/>
                </a:cubicBezTo>
                <a:lnTo>
                  <a:pt x="3560292" y="332766"/>
                </a:lnTo>
                <a:cubicBezTo>
                  <a:pt x="3548557" y="309296"/>
                  <a:pt x="3531793" y="296723"/>
                  <a:pt x="3508323" y="296723"/>
                </a:cubicBezTo>
                <a:cubicBezTo>
                  <a:pt x="3489045" y="296723"/>
                  <a:pt x="3477310" y="304267"/>
                  <a:pt x="3477310" y="316840"/>
                </a:cubicBezTo>
                <a:cubicBezTo>
                  <a:pt x="3477310" y="362941"/>
                  <a:pt x="3685184" y="325222"/>
                  <a:pt x="3685184" y="484480"/>
                </a:cubicBezTo>
                <a:cubicBezTo>
                  <a:pt x="3685184" y="589255"/>
                  <a:pt x="3589629" y="625297"/>
                  <a:pt x="3504132" y="625297"/>
                </a:cubicBezTo>
                <a:cubicBezTo>
                  <a:pt x="3416122" y="625297"/>
                  <a:pt x="3349904" y="596799"/>
                  <a:pt x="3316376" y="525552"/>
                </a:cubicBezTo>
                <a:lnTo>
                  <a:pt x="3437915" y="464363"/>
                </a:lnTo>
                <a:cubicBezTo>
                  <a:pt x="3448811" y="495376"/>
                  <a:pt x="3470605" y="510464"/>
                  <a:pt x="3503294" y="510464"/>
                </a:cubicBezTo>
                <a:cubicBezTo>
                  <a:pt x="3527602" y="510464"/>
                  <a:pt x="3541013" y="502920"/>
                  <a:pt x="3541013" y="487833"/>
                </a:cubicBezTo>
                <a:cubicBezTo>
                  <a:pt x="3541013" y="444246"/>
                  <a:pt x="3336493" y="471907"/>
                  <a:pt x="3336493" y="323545"/>
                </a:cubicBezTo>
                <a:cubicBezTo>
                  <a:pt x="3336493" y="228829"/>
                  <a:pt x="3419474" y="182728"/>
                  <a:pt x="3504971" y="182728"/>
                </a:cubicBezTo>
                <a:close/>
                <a:moveTo>
                  <a:pt x="3070631" y="182728"/>
                </a:moveTo>
                <a:cubicBezTo>
                  <a:pt x="3196361" y="182728"/>
                  <a:pt x="3286886" y="277444"/>
                  <a:pt x="3286886" y="403174"/>
                </a:cubicBezTo>
                <a:cubicBezTo>
                  <a:pt x="3286886" y="420777"/>
                  <a:pt x="3285210" y="437541"/>
                  <a:pt x="3281019" y="455143"/>
                </a:cubicBezTo>
                <a:lnTo>
                  <a:pt x="2991840" y="455143"/>
                </a:lnTo>
                <a:cubicBezTo>
                  <a:pt x="3008604" y="495376"/>
                  <a:pt x="3045485" y="506273"/>
                  <a:pt x="3085718" y="506273"/>
                </a:cubicBezTo>
                <a:cubicBezTo>
                  <a:pt x="3115894" y="506273"/>
                  <a:pt x="3141878" y="496215"/>
                  <a:pt x="3161995" y="476936"/>
                </a:cubicBezTo>
                <a:lnTo>
                  <a:pt x="3262579" y="547345"/>
                </a:lnTo>
                <a:cubicBezTo>
                  <a:pt x="3220669" y="600151"/>
                  <a:pt x="3156965" y="625297"/>
                  <a:pt x="3082365" y="625297"/>
                </a:cubicBezTo>
                <a:cubicBezTo>
                  <a:pt x="2937357" y="625297"/>
                  <a:pt x="2847670" y="528904"/>
                  <a:pt x="2847670" y="404851"/>
                </a:cubicBezTo>
                <a:cubicBezTo>
                  <a:pt x="2847670" y="279121"/>
                  <a:pt x="2939872" y="182728"/>
                  <a:pt x="3070631" y="182728"/>
                </a:cubicBezTo>
                <a:close/>
                <a:moveTo>
                  <a:pt x="2405710" y="182728"/>
                </a:moveTo>
                <a:cubicBezTo>
                  <a:pt x="2455163" y="182728"/>
                  <a:pt x="2490368" y="202006"/>
                  <a:pt x="2512999" y="236373"/>
                </a:cubicBezTo>
                <a:cubicBezTo>
                  <a:pt x="2538983" y="204521"/>
                  <a:pt x="2576702" y="182728"/>
                  <a:pt x="2634538" y="182728"/>
                </a:cubicBezTo>
                <a:cubicBezTo>
                  <a:pt x="2730931" y="182728"/>
                  <a:pt x="2792120" y="248107"/>
                  <a:pt x="2792120" y="357073"/>
                </a:cubicBezTo>
                <a:lnTo>
                  <a:pt x="2792120" y="613563"/>
                </a:lnTo>
                <a:lnTo>
                  <a:pt x="2652141" y="613563"/>
                </a:lnTo>
                <a:lnTo>
                  <a:pt x="2652141" y="372999"/>
                </a:lnTo>
                <a:cubicBezTo>
                  <a:pt x="2652141" y="336957"/>
                  <a:pt x="2635376" y="314325"/>
                  <a:pt x="2600172" y="314325"/>
                </a:cubicBezTo>
                <a:cubicBezTo>
                  <a:pt x="2560777" y="314325"/>
                  <a:pt x="2542336" y="342824"/>
                  <a:pt x="2542336" y="384734"/>
                </a:cubicBezTo>
                <a:lnTo>
                  <a:pt x="2542336" y="613563"/>
                </a:lnTo>
                <a:lnTo>
                  <a:pt x="2403195" y="613563"/>
                </a:lnTo>
                <a:lnTo>
                  <a:pt x="2403195" y="372999"/>
                </a:lnTo>
                <a:cubicBezTo>
                  <a:pt x="2403195" y="336957"/>
                  <a:pt x="2385593" y="314325"/>
                  <a:pt x="2350389" y="314325"/>
                </a:cubicBezTo>
                <a:cubicBezTo>
                  <a:pt x="2311831" y="314325"/>
                  <a:pt x="2292553" y="342824"/>
                  <a:pt x="2292553" y="384734"/>
                </a:cubicBezTo>
                <a:lnTo>
                  <a:pt x="2292553" y="613563"/>
                </a:lnTo>
                <a:lnTo>
                  <a:pt x="2153411" y="613563"/>
                </a:lnTo>
                <a:lnTo>
                  <a:pt x="2153411" y="194463"/>
                </a:lnTo>
                <a:lnTo>
                  <a:pt x="2292553" y="194463"/>
                </a:lnTo>
                <a:lnTo>
                  <a:pt x="2292553" y="233858"/>
                </a:lnTo>
                <a:cubicBezTo>
                  <a:pt x="2315184" y="203683"/>
                  <a:pt x="2352065" y="182728"/>
                  <a:pt x="2405710" y="182728"/>
                </a:cubicBezTo>
                <a:close/>
                <a:moveTo>
                  <a:pt x="1128674" y="151714"/>
                </a:moveTo>
                <a:cubicBezTo>
                  <a:pt x="1088440" y="151714"/>
                  <a:pt x="1056589" y="176022"/>
                  <a:pt x="1056589" y="221285"/>
                </a:cubicBezTo>
                <a:cubicBezTo>
                  <a:pt x="1056589" y="267386"/>
                  <a:pt x="1088440" y="291694"/>
                  <a:pt x="1128674" y="291694"/>
                </a:cubicBezTo>
                <a:cubicBezTo>
                  <a:pt x="1168908" y="291694"/>
                  <a:pt x="1200759" y="267386"/>
                  <a:pt x="1200759" y="221285"/>
                </a:cubicBezTo>
                <a:cubicBezTo>
                  <a:pt x="1200759" y="175184"/>
                  <a:pt x="1168908" y="151714"/>
                  <a:pt x="1128674" y="151714"/>
                </a:cubicBezTo>
                <a:close/>
                <a:moveTo>
                  <a:pt x="1773631" y="77115"/>
                </a:moveTo>
                <a:lnTo>
                  <a:pt x="1773631" y="194463"/>
                </a:lnTo>
                <a:lnTo>
                  <a:pt x="1860804" y="194463"/>
                </a:lnTo>
                <a:lnTo>
                  <a:pt x="1860804" y="327736"/>
                </a:lnTo>
                <a:lnTo>
                  <a:pt x="1773631" y="327736"/>
                </a:lnTo>
                <a:lnTo>
                  <a:pt x="1773631" y="449275"/>
                </a:lnTo>
                <a:cubicBezTo>
                  <a:pt x="1773631" y="488671"/>
                  <a:pt x="1804644" y="491185"/>
                  <a:pt x="1860804" y="487833"/>
                </a:cubicBezTo>
                <a:lnTo>
                  <a:pt x="1860804" y="613563"/>
                </a:lnTo>
                <a:cubicBezTo>
                  <a:pt x="1689811" y="634518"/>
                  <a:pt x="1634490" y="581711"/>
                  <a:pt x="1634490" y="452628"/>
                </a:cubicBezTo>
                <a:lnTo>
                  <a:pt x="1634490" y="327736"/>
                </a:lnTo>
                <a:lnTo>
                  <a:pt x="1571625" y="327736"/>
                </a:lnTo>
                <a:lnTo>
                  <a:pt x="1571625" y="194463"/>
                </a:lnTo>
                <a:lnTo>
                  <a:pt x="1634490" y="194463"/>
                </a:lnTo>
                <a:lnTo>
                  <a:pt x="1634490" y="119025"/>
                </a:lnTo>
                <a:close/>
                <a:moveTo>
                  <a:pt x="18440" y="26823"/>
                </a:moveTo>
                <a:lnTo>
                  <a:pt x="399821" y="26823"/>
                </a:lnTo>
                <a:lnTo>
                  <a:pt x="399821" y="145009"/>
                </a:lnTo>
                <a:lnTo>
                  <a:pt x="301752" y="265710"/>
                </a:lnTo>
                <a:cubicBezTo>
                  <a:pt x="373837" y="288341"/>
                  <a:pt x="426644" y="345339"/>
                  <a:pt x="426644" y="429159"/>
                </a:cubicBezTo>
                <a:cubicBezTo>
                  <a:pt x="426644" y="561594"/>
                  <a:pt x="326060" y="626136"/>
                  <a:pt x="211226" y="626136"/>
                </a:cubicBezTo>
                <a:cubicBezTo>
                  <a:pt x="117348" y="626136"/>
                  <a:pt x="35204" y="584226"/>
                  <a:pt x="0" y="493700"/>
                </a:cubicBezTo>
                <a:lnTo>
                  <a:pt x="130759" y="419100"/>
                </a:lnTo>
                <a:cubicBezTo>
                  <a:pt x="142494" y="457657"/>
                  <a:pt x="165963" y="480289"/>
                  <a:pt x="211226" y="480289"/>
                </a:cubicBezTo>
                <a:cubicBezTo>
                  <a:pt x="254813" y="480289"/>
                  <a:pt x="277444" y="457657"/>
                  <a:pt x="277444" y="424968"/>
                </a:cubicBezTo>
                <a:cubicBezTo>
                  <a:pt x="277444" y="392278"/>
                  <a:pt x="254813" y="370485"/>
                  <a:pt x="211226" y="370485"/>
                </a:cubicBezTo>
                <a:lnTo>
                  <a:pt x="179375" y="370485"/>
                </a:lnTo>
                <a:lnTo>
                  <a:pt x="121539" y="284988"/>
                </a:lnTo>
                <a:lnTo>
                  <a:pt x="215417" y="170155"/>
                </a:lnTo>
                <a:lnTo>
                  <a:pt x="18440" y="170155"/>
                </a:lnTo>
                <a:close/>
                <a:moveTo>
                  <a:pt x="1128674" y="14250"/>
                </a:moveTo>
                <a:cubicBezTo>
                  <a:pt x="1262786" y="14250"/>
                  <a:pt x="1350797" y="99746"/>
                  <a:pt x="1350797" y="221285"/>
                </a:cubicBezTo>
                <a:cubicBezTo>
                  <a:pt x="1350797" y="268224"/>
                  <a:pt x="1337386" y="309296"/>
                  <a:pt x="1313916" y="342824"/>
                </a:cubicBezTo>
                <a:lnTo>
                  <a:pt x="1140409" y="613563"/>
                </a:lnTo>
                <a:lnTo>
                  <a:pt x="970254" y="613563"/>
                </a:lnTo>
                <a:lnTo>
                  <a:pt x="1094308" y="426644"/>
                </a:lnTo>
                <a:cubicBezTo>
                  <a:pt x="980313" y="412395"/>
                  <a:pt x="906551" y="331927"/>
                  <a:pt x="906551" y="221285"/>
                </a:cubicBezTo>
                <a:cubicBezTo>
                  <a:pt x="906551" y="99746"/>
                  <a:pt x="995400" y="14250"/>
                  <a:pt x="1128674" y="14250"/>
                </a:cubicBezTo>
                <a:close/>
                <a:moveTo>
                  <a:pt x="660882" y="14250"/>
                </a:moveTo>
                <a:cubicBezTo>
                  <a:pt x="766495" y="14250"/>
                  <a:pt x="864565" y="80467"/>
                  <a:pt x="864565" y="200330"/>
                </a:cubicBezTo>
                <a:cubicBezTo>
                  <a:pt x="864565" y="274092"/>
                  <a:pt x="824331" y="329413"/>
                  <a:pt x="770687" y="385572"/>
                </a:cubicBezTo>
                <a:lnTo>
                  <a:pt x="691058" y="468554"/>
                </a:lnTo>
                <a:lnTo>
                  <a:pt x="874623" y="468554"/>
                </a:lnTo>
                <a:lnTo>
                  <a:pt x="874623" y="613563"/>
                </a:lnTo>
                <a:lnTo>
                  <a:pt x="463905" y="613563"/>
                </a:lnTo>
                <a:lnTo>
                  <a:pt x="463905" y="504597"/>
                </a:lnTo>
                <a:lnTo>
                  <a:pt x="658368" y="299238"/>
                </a:lnTo>
                <a:cubicBezTo>
                  <a:pt x="691058" y="264033"/>
                  <a:pt x="714527" y="237211"/>
                  <a:pt x="714527" y="208712"/>
                </a:cubicBezTo>
                <a:cubicBezTo>
                  <a:pt x="714527" y="181051"/>
                  <a:pt x="696087" y="160096"/>
                  <a:pt x="662559" y="160096"/>
                </a:cubicBezTo>
                <a:cubicBezTo>
                  <a:pt x="625678" y="160096"/>
                  <a:pt x="599694" y="184404"/>
                  <a:pt x="583768" y="221285"/>
                </a:cubicBezTo>
                <a:lnTo>
                  <a:pt x="454685" y="149200"/>
                </a:lnTo>
                <a:cubicBezTo>
                  <a:pt x="494081" y="56998"/>
                  <a:pt x="575386" y="14250"/>
                  <a:pt x="660882" y="14250"/>
                </a:cubicBezTo>
                <a:close/>
                <a:moveTo>
                  <a:pt x="2003907" y="0"/>
                </a:moveTo>
                <a:cubicBezTo>
                  <a:pt x="2047493" y="0"/>
                  <a:pt x="2084374" y="36043"/>
                  <a:pt x="2084374" y="79629"/>
                </a:cubicBezTo>
                <a:cubicBezTo>
                  <a:pt x="2084374" y="123216"/>
                  <a:pt x="2047493" y="160096"/>
                  <a:pt x="2003907" y="160096"/>
                </a:cubicBezTo>
                <a:cubicBezTo>
                  <a:pt x="1960321" y="160096"/>
                  <a:pt x="1923440" y="123216"/>
                  <a:pt x="1923440" y="79629"/>
                </a:cubicBezTo>
                <a:cubicBezTo>
                  <a:pt x="1923440" y="36043"/>
                  <a:pt x="1960321" y="0"/>
                  <a:pt x="2003907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[T2O] Google Shape;89;p13">
            <a:extLst>
              <a:ext uri="{FF2B5EF4-FFF2-40B4-BE49-F238E27FC236}">
                <a16:creationId xmlns:a16="http://schemas.microsoft.com/office/drawing/2014/main" id="{4437962A-0489-EC4F-8985-ECCAD4EE219C}"/>
              </a:ext>
            </a:extLst>
          </p:cNvPr>
          <p:cNvSpPr/>
          <p:nvPr/>
        </p:nvSpPr>
        <p:spPr>
          <a:xfrm>
            <a:off x="939740" y="2502627"/>
            <a:ext cx="4348162" cy="1743713"/>
          </a:xfrm>
          <a:custGeom>
            <a:avLst/>
            <a:gdLst/>
            <a:ahLst/>
            <a:cxnLst/>
            <a:rect l="l" t="t" r="r" b="b"/>
            <a:pathLst>
              <a:path w="4348162" h="1743713">
                <a:moveTo>
                  <a:pt x="2000678" y="1536345"/>
                </a:moveTo>
                <a:cubicBezTo>
                  <a:pt x="1957406" y="1536345"/>
                  <a:pt x="1925935" y="1564443"/>
                  <a:pt x="1925935" y="1609401"/>
                </a:cubicBezTo>
                <a:cubicBezTo>
                  <a:pt x="1925935" y="1654359"/>
                  <a:pt x="1957406" y="1682458"/>
                  <a:pt x="2000678" y="1682458"/>
                </a:cubicBezTo>
                <a:cubicBezTo>
                  <a:pt x="2043388" y="1682458"/>
                  <a:pt x="2074859" y="1653797"/>
                  <a:pt x="2074859" y="1609401"/>
                </a:cubicBezTo>
                <a:cubicBezTo>
                  <a:pt x="2074859" y="1564443"/>
                  <a:pt x="2043388" y="1536345"/>
                  <a:pt x="2000678" y="1536345"/>
                </a:cubicBezTo>
                <a:close/>
                <a:moveTo>
                  <a:pt x="3891715" y="1507122"/>
                </a:moveTo>
                <a:cubicBezTo>
                  <a:pt x="3842261" y="1507122"/>
                  <a:pt x="3804046" y="1544774"/>
                  <a:pt x="3804046" y="1595914"/>
                </a:cubicBezTo>
                <a:cubicBezTo>
                  <a:pt x="3804046" y="1647054"/>
                  <a:pt x="3842261" y="1684706"/>
                  <a:pt x="3891715" y="1684706"/>
                </a:cubicBezTo>
                <a:cubicBezTo>
                  <a:pt x="3941168" y="1684706"/>
                  <a:pt x="3979382" y="1647054"/>
                  <a:pt x="3979382" y="1595914"/>
                </a:cubicBezTo>
                <a:cubicBezTo>
                  <a:pt x="3979382" y="1544774"/>
                  <a:pt x="3941168" y="1507122"/>
                  <a:pt x="3891715" y="1507122"/>
                </a:cubicBezTo>
                <a:close/>
                <a:moveTo>
                  <a:pt x="2910077" y="1503188"/>
                </a:moveTo>
                <a:cubicBezTo>
                  <a:pt x="2864557" y="1503188"/>
                  <a:pt x="2833649" y="1530163"/>
                  <a:pt x="2825219" y="1572311"/>
                </a:cubicBezTo>
                <a:lnTo>
                  <a:pt x="2990440" y="1572311"/>
                </a:lnTo>
                <a:cubicBezTo>
                  <a:pt x="2982010" y="1523981"/>
                  <a:pt x="2946606" y="1503188"/>
                  <a:pt x="2910077" y="1503188"/>
                </a:cubicBezTo>
                <a:close/>
                <a:moveTo>
                  <a:pt x="2452877" y="1503188"/>
                </a:moveTo>
                <a:cubicBezTo>
                  <a:pt x="2407357" y="1503188"/>
                  <a:pt x="2376449" y="1530163"/>
                  <a:pt x="2368019" y="1572311"/>
                </a:cubicBezTo>
                <a:lnTo>
                  <a:pt x="2533240" y="1572311"/>
                </a:lnTo>
                <a:cubicBezTo>
                  <a:pt x="2524810" y="1523981"/>
                  <a:pt x="2489406" y="1503188"/>
                  <a:pt x="2452877" y="1503188"/>
                </a:cubicBezTo>
                <a:close/>
                <a:moveTo>
                  <a:pt x="700278" y="1503188"/>
                </a:moveTo>
                <a:cubicBezTo>
                  <a:pt x="654758" y="1503188"/>
                  <a:pt x="623849" y="1530163"/>
                  <a:pt x="615420" y="1572311"/>
                </a:cubicBezTo>
                <a:lnTo>
                  <a:pt x="780640" y="1572311"/>
                </a:lnTo>
                <a:cubicBezTo>
                  <a:pt x="772211" y="1523981"/>
                  <a:pt x="736806" y="1503188"/>
                  <a:pt x="700278" y="1503188"/>
                </a:cubicBezTo>
                <a:close/>
                <a:moveTo>
                  <a:pt x="3625738" y="1455420"/>
                </a:moveTo>
                <a:lnTo>
                  <a:pt x="3686432" y="1455420"/>
                </a:lnTo>
                <a:lnTo>
                  <a:pt x="3686432" y="1736408"/>
                </a:lnTo>
                <a:lnTo>
                  <a:pt x="3625738" y="1736408"/>
                </a:lnTo>
                <a:close/>
                <a:moveTo>
                  <a:pt x="4240263" y="1448114"/>
                </a:moveTo>
                <a:cubicBezTo>
                  <a:pt x="4303204" y="1448114"/>
                  <a:pt x="4348162" y="1490825"/>
                  <a:pt x="4348162" y="1563881"/>
                </a:cubicBezTo>
                <a:lnTo>
                  <a:pt x="4348162" y="1736408"/>
                </a:lnTo>
                <a:lnTo>
                  <a:pt x="4287469" y="1736408"/>
                </a:lnTo>
                <a:lnTo>
                  <a:pt x="4287469" y="1570063"/>
                </a:lnTo>
                <a:cubicBezTo>
                  <a:pt x="4287469" y="1527353"/>
                  <a:pt x="4262742" y="1504874"/>
                  <a:pt x="4224527" y="1504874"/>
                </a:cubicBezTo>
                <a:cubicBezTo>
                  <a:pt x="4184627" y="1504874"/>
                  <a:pt x="4153157" y="1528477"/>
                  <a:pt x="4153157" y="1585798"/>
                </a:cubicBezTo>
                <a:lnTo>
                  <a:pt x="4153157" y="1736408"/>
                </a:lnTo>
                <a:lnTo>
                  <a:pt x="4092463" y="1736408"/>
                </a:lnTo>
                <a:lnTo>
                  <a:pt x="4092463" y="1455420"/>
                </a:lnTo>
                <a:lnTo>
                  <a:pt x="4153157" y="1455420"/>
                </a:lnTo>
                <a:lnTo>
                  <a:pt x="4153157" y="1491387"/>
                </a:lnTo>
                <a:cubicBezTo>
                  <a:pt x="4171702" y="1462164"/>
                  <a:pt x="4202049" y="1448114"/>
                  <a:pt x="4240263" y="1448114"/>
                </a:cubicBezTo>
                <a:close/>
                <a:moveTo>
                  <a:pt x="3891715" y="1448114"/>
                </a:moveTo>
                <a:cubicBezTo>
                  <a:pt x="3974325" y="1448114"/>
                  <a:pt x="4040076" y="1512180"/>
                  <a:pt x="4040076" y="1595914"/>
                </a:cubicBezTo>
                <a:cubicBezTo>
                  <a:pt x="4040076" y="1679086"/>
                  <a:pt x="3974325" y="1743713"/>
                  <a:pt x="3891715" y="1743713"/>
                </a:cubicBezTo>
                <a:cubicBezTo>
                  <a:pt x="3809666" y="1743713"/>
                  <a:pt x="3743353" y="1679086"/>
                  <a:pt x="3743353" y="1595914"/>
                </a:cubicBezTo>
                <a:cubicBezTo>
                  <a:pt x="3743353" y="1512180"/>
                  <a:pt x="3809666" y="1448114"/>
                  <a:pt x="3891715" y="1448114"/>
                </a:cubicBezTo>
                <a:close/>
                <a:moveTo>
                  <a:pt x="3234489" y="1448114"/>
                </a:moveTo>
                <a:cubicBezTo>
                  <a:pt x="3289563" y="1448114"/>
                  <a:pt x="3337331" y="1476775"/>
                  <a:pt x="3359810" y="1520609"/>
                </a:cubicBezTo>
                <a:lnTo>
                  <a:pt x="3307546" y="1550956"/>
                </a:lnTo>
                <a:cubicBezTo>
                  <a:pt x="3295183" y="1524543"/>
                  <a:pt x="3267646" y="1507684"/>
                  <a:pt x="3233927" y="1507684"/>
                </a:cubicBezTo>
                <a:cubicBezTo>
                  <a:pt x="3184473" y="1507684"/>
                  <a:pt x="3146821" y="1545336"/>
                  <a:pt x="3146821" y="1595914"/>
                </a:cubicBezTo>
                <a:cubicBezTo>
                  <a:pt x="3146821" y="1646492"/>
                  <a:pt x="3184473" y="1684144"/>
                  <a:pt x="3233927" y="1684144"/>
                </a:cubicBezTo>
                <a:cubicBezTo>
                  <a:pt x="3267646" y="1684144"/>
                  <a:pt x="3295183" y="1666723"/>
                  <a:pt x="3308670" y="1640872"/>
                </a:cubicBezTo>
                <a:lnTo>
                  <a:pt x="3360934" y="1670657"/>
                </a:lnTo>
                <a:cubicBezTo>
                  <a:pt x="3337331" y="1715053"/>
                  <a:pt x="3289563" y="1743713"/>
                  <a:pt x="3234489" y="1743713"/>
                </a:cubicBezTo>
                <a:cubicBezTo>
                  <a:pt x="3149631" y="1743713"/>
                  <a:pt x="3086128" y="1679086"/>
                  <a:pt x="3086128" y="1595914"/>
                </a:cubicBezTo>
                <a:cubicBezTo>
                  <a:pt x="3086128" y="1512180"/>
                  <a:pt x="3149631" y="1448114"/>
                  <a:pt x="3234489" y="1448114"/>
                </a:cubicBezTo>
                <a:close/>
                <a:moveTo>
                  <a:pt x="2910640" y="1448114"/>
                </a:moveTo>
                <a:cubicBezTo>
                  <a:pt x="2994374" y="1448114"/>
                  <a:pt x="3051695" y="1515551"/>
                  <a:pt x="3051695" y="1596476"/>
                </a:cubicBezTo>
                <a:cubicBezTo>
                  <a:pt x="3051695" y="1604905"/>
                  <a:pt x="3050571" y="1613897"/>
                  <a:pt x="3049447" y="1621765"/>
                </a:cubicBezTo>
                <a:lnTo>
                  <a:pt x="2825781" y="1621765"/>
                </a:lnTo>
                <a:cubicBezTo>
                  <a:pt x="2835335" y="1665599"/>
                  <a:pt x="2870739" y="1688078"/>
                  <a:pt x="2915697" y="1688078"/>
                </a:cubicBezTo>
                <a:cubicBezTo>
                  <a:pt x="2949416" y="1688078"/>
                  <a:pt x="2974704" y="1672905"/>
                  <a:pt x="2988192" y="1653235"/>
                </a:cubicBezTo>
                <a:lnTo>
                  <a:pt x="3038208" y="1682458"/>
                </a:lnTo>
                <a:cubicBezTo>
                  <a:pt x="3012357" y="1720672"/>
                  <a:pt x="2970209" y="1743713"/>
                  <a:pt x="2915135" y="1743713"/>
                </a:cubicBezTo>
                <a:cubicBezTo>
                  <a:pt x="2822409" y="1743713"/>
                  <a:pt x="2762278" y="1680210"/>
                  <a:pt x="2762278" y="1595914"/>
                </a:cubicBezTo>
                <a:cubicBezTo>
                  <a:pt x="2762278" y="1512742"/>
                  <a:pt x="2822409" y="1448114"/>
                  <a:pt x="2910640" y="1448114"/>
                </a:cubicBezTo>
                <a:close/>
                <a:moveTo>
                  <a:pt x="2453439" y="1448114"/>
                </a:moveTo>
                <a:cubicBezTo>
                  <a:pt x="2537174" y="1448114"/>
                  <a:pt x="2594495" y="1515551"/>
                  <a:pt x="2594495" y="1596476"/>
                </a:cubicBezTo>
                <a:cubicBezTo>
                  <a:pt x="2594495" y="1604905"/>
                  <a:pt x="2593371" y="1613897"/>
                  <a:pt x="2592247" y="1621765"/>
                </a:cubicBezTo>
                <a:lnTo>
                  <a:pt x="2368581" y="1621765"/>
                </a:lnTo>
                <a:cubicBezTo>
                  <a:pt x="2378135" y="1665599"/>
                  <a:pt x="2413539" y="1688078"/>
                  <a:pt x="2458497" y="1688078"/>
                </a:cubicBezTo>
                <a:cubicBezTo>
                  <a:pt x="2492216" y="1688078"/>
                  <a:pt x="2517504" y="1672905"/>
                  <a:pt x="2530992" y="1653235"/>
                </a:cubicBezTo>
                <a:lnTo>
                  <a:pt x="2581008" y="1682458"/>
                </a:lnTo>
                <a:cubicBezTo>
                  <a:pt x="2555157" y="1720672"/>
                  <a:pt x="2513009" y="1743713"/>
                  <a:pt x="2457935" y="1743713"/>
                </a:cubicBezTo>
                <a:cubicBezTo>
                  <a:pt x="2365209" y="1743713"/>
                  <a:pt x="2305078" y="1680210"/>
                  <a:pt x="2305078" y="1595914"/>
                </a:cubicBezTo>
                <a:cubicBezTo>
                  <a:pt x="2305078" y="1512742"/>
                  <a:pt x="2365209" y="1448114"/>
                  <a:pt x="2453439" y="1448114"/>
                </a:cubicBezTo>
                <a:close/>
                <a:moveTo>
                  <a:pt x="700840" y="1448114"/>
                </a:moveTo>
                <a:cubicBezTo>
                  <a:pt x="784574" y="1448114"/>
                  <a:pt x="841895" y="1515551"/>
                  <a:pt x="841895" y="1596476"/>
                </a:cubicBezTo>
                <a:cubicBezTo>
                  <a:pt x="841895" y="1604905"/>
                  <a:pt x="840772" y="1613897"/>
                  <a:pt x="839648" y="1621765"/>
                </a:cubicBezTo>
                <a:lnTo>
                  <a:pt x="615982" y="1621765"/>
                </a:lnTo>
                <a:cubicBezTo>
                  <a:pt x="625535" y="1665599"/>
                  <a:pt x="660940" y="1688078"/>
                  <a:pt x="705897" y="1688078"/>
                </a:cubicBezTo>
                <a:cubicBezTo>
                  <a:pt x="739616" y="1688078"/>
                  <a:pt x="764905" y="1672905"/>
                  <a:pt x="778392" y="1653235"/>
                </a:cubicBezTo>
                <a:lnTo>
                  <a:pt x="828408" y="1682458"/>
                </a:lnTo>
                <a:cubicBezTo>
                  <a:pt x="802557" y="1720672"/>
                  <a:pt x="760409" y="1743713"/>
                  <a:pt x="705335" y="1743713"/>
                </a:cubicBezTo>
                <a:cubicBezTo>
                  <a:pt x="612610" y="1743713"/>
                  <a:pt x="552478" y="1680210"/>
                  <a:pt x="552478" y="1595914"/>
                </a:cubicBezTo>
                <a:cubicBezTo>
                  <a:pt x="552478" y="1512742"/>
                  <a:pt x="612610" y="1448114"/>
                  <a:pt x="700840" y="1448114"/>
                </a:cubicBezTo>
                <a:close/>
                <a:moveTo>
                  <a:pt x="1462306" y="1398661"/>
                </a:moveTo>
                <a:cubicBezTo>
                  <a:pt x="1404423" y="1398661"/>
                  <a:pt x="1372390" y="1449239"/>
                  <a:pt x="1372390" y="1539716"/>
                </a:cubicBezTo>
                <a:cubicBezTo>
                  <a:pt x="1372390" y="1630194"/>
                  <a:pt x="1404423" y="1680772"/>
                  <a:pt x="1462306" y="1680772"/>
                </a:cubicBezTo>
                <a:cubicBezTo>
                  <a:pt x="1520751" y="1680772"/>
                  <a:pt x="1552222" y="1630194"/>
                  <a:pt x="1552222" y="1539716"/>
                </a:cubicBezTo>
                <a:cubicBezTo>
                  <a:pt x="1552222" y="1449239"/>
                  <a:pt x="1520751" y="1398661"/>
                  <a:pt x="1462306" y="1398661"/>
                </a:cubicBezTo>
                <a:close/>
                <a:moveTo>
                  <a:pt x="3493769" y="1376744"/>
                </a:moveTo>
                <a:lnTo>
                  <a:pt x="3493769" y="1455420"/>
                </a:lnTo>
                <a:lnTo>
                  <a:pt x="3563454" y="1455420"/>
                </a:lnTo>
                <a:lnTo>
                  <a:pt x="3563454" y="1513866"/>
                </a:lnTo>
                <a:lnTo>
                  <a:pt x="3493769" y="1513866"/>
                </a:lnTo>
                <a:lnTo>
                  <a:pt x="3493769" y="1648740"/>
                </a:lnTo>
                <a:cubicBezTo>
                  <a:pt x="3493769" y="1684706"/>
                  <a:pt x="3517372" y="1684144"/>
                  <a:pt x="3563454" y="1681896"/>
                </a:cubicBezTo>
                <a:lnTo>
                  <a:pt x="3563454" y="1736408"/>
                </a:lnTo>
                <a:cubicBezTo>
                  <a:pt x="3470166" y="1747647"/>
                  <a:pt x="3433076" y="1721796"/>
                  <a:pt x="3433076" y="1648740"/>
                </a:cubicBezTo>
                <a:lnTo>
                  <a:pt x="3433076" y="1513866"/>
                </a:lnTo>
                <a:lnTo>
                  <a:pt x="3381374" y="1513866"/>
                </a:lnTo>
                <a:lnTo>
                  <a:pt x="3381374" y="1455420"/>
                </a:lnTo>
                <a:lnTo>
                  <a:pt x="3433076" y="1455420"/>
                </a:lnTo>
                <a:lnTo>
                  <a:pt x="3433076" y="1394727"/>
                </a:lnTo>
                <a:close/>
                <a:moveTo>
                  <a:pt x="112395" y="1376744"/>
                </a:moveTo>
                <a:lnTo>
                  <a:pt x="112395" y="1455420"/>
                </a:lnTo>
                <a:lnTo>
                  <a:pt x="182080" y="1455420"/>
                </a:lnTo>
                <a:lnTo>
                  <a:pt x="182080" y="1513866"/>
                </a:lnTo>
                <a:lnTo>
                  <a:pt x="112395" y="1513866"/>
                </a:lnTo>
                <a:lnTo>
                  <a:pt x="112395" y="1648740"/>
                </a:lnTo>
                <a:cubicBezTo>
                  <a:pt x="112395" y="1684706"/>
                  <a:pt x="135998" y="1684144"/>
                  <a:pt x="182080" y="1681896"/>
                </a:cubicBezTo>
                <a:lnTo>
                  <a:pt x="182080" y="1736408"/>
                </a:lnTo>
                <a:cubicBezTo>
                  <a:pt x="88792" y="1747647"/>
                  <a:pt x="51702" y="1721796"/>
                  <a:pt x="51702" y="1648740"/>
                </a:cubicBezTo>
                <a:lnTo>
                  <a:pt x="51702" y="1513866"/>
                </a:lnTo>
                <a:lnTo>
                  <a:pt x="0" y="1513866"/>
                </a:lnTo>
                <a:lnTo>
                  <a:pt x="0" y="1455420"/>
                </a:lnTo>
                <a:lnTo>
                  <a:pt x="51702" y="1455420"/>
                </a:lnTo>
                <a:lnTo>
                  <a:pt x="51702" y="1394727"/>
                </a:lnTo>
                <a:close/>
                <a:moveTo>
                  <a:pt x="2009670" y="1343025"/>
                </a:moveTo>
                <a:lnTo>
                  <a:pt x="2083288" y="1343025"/>
                </a:lnTo>
                <a:lnTo>
                  <a:pt x="1993373" y="1475089"/>
                </a:lnTo>
                <a:lnTo>
                  <a:pt x="2000678" y="1475089"/>
                </a:lnTo>
                <a:cubicBezTo>
                  <a:pt x="2082164" y="1475089"/>
                  <a:pt x="2139486" y="1530163"/>
                  <a:pt x="2139486" y="1609401"/>
                </a:cubicBezTo>
                <a:cubicBezTo>
                  <a:pt x="2139486" y="1688640"/>
                  <a:pt x="2082164" y="1743713"/>
                  <a:pt x="2000678" y="1743713"/>
                </a:cubicBezTo>
                <a:cubicBezTo>
                  <a:pt x="1918630" y="1743713"/>
                  <a:pt x="1861309" y="1688640"/>
                  <a:pt x="1861309" y="1609401"/>
                </a:cubicBezTo>
                <a:cubicBezTo>
                  <a:pt x="1861309" y="1579055"/>
                  <a:pt x="1869738" y="1552080"/>
                  <a:pt x="1884911" y="1530163"/>
                </a:cubicBezTo>
                <a:close/>
                <a:moveTo>
                  <a:pt x="1748418" y="1343025"/>
                </a:moveTo>
                <a:lnTo>
                  <a:pt x="1804616" y="1343025"/>
                </a:lnTo>
                <a:lnTo>
                  <a:pt x="1804616" y="1736408"/>
                </a:lnTo>
                <a:lnTo>
                  <a:pt x="1739989" y="1736408"/>
                </a:lnTo>
                <a:lnTo>
                  <a:pt x="1739989" y="1412148"/>
                </a:lnTo>
                <a:lnTo>
                  <a:pt x="1660750" y="1434627"/>
                </a:lnTo>
                <a:lnTo>
                  <a:pt x="1645015" y="1379554"/>
                </a:lnTo>
                <a:close/>
                <a:moveTo>
                  <a:pt x="244364" y="1343025"/>
                </a:moveTo>
                <a:lnTo>
                  <a:pt x="305057" y="1343025"/>
                </a:lnTo>
                <a:lnTo>
                  <a:pt x="305057" y="1491387"/>
                </a:lnTo>
                <a:cubicBezTo>
                  <a:pt x="323602" y="1462164"/>
                  <a:pt x="353949" y="1448114"/>
                  <a:pt x="392163" y="1448114"/>
                </a:cubicBezTo>
                <a:cubicBezTo>
                  <a:pt x="455104" y="1448114"/>
                  <a:pt x="500062" y="1490825"/>
                  <a:pt x="500062" y="1563881"/>
                </a:cubicBezTo>
                <a:lnTo>
                  <a:pt x="500062" y="1736408"/>
                </a:lnTo>
                <a:lnTo>
                  <a:pt x="439369" y="1736408"/>
                </a:lnTo>
                <a:lnTo>
                  <a:pt x="439369" y="1570063"/>
                </a:lnTo>
                <a:cubicBezTo>
                  <a:pt x="439369" y="1527353"/>
                  <a:pt x="414642" y="1504874"/>
                  <a:pt x="376428" y="1504874"/>
                </a:cubicBezTo>
                <a:cubicBezTo>
                  <a:pt x="336528" y="1504874"/>
                  <a:pt x="305057" y="1528477"/>
                  <a:pt x="305057" y="1585798"/>
                </a:cubicBezTo>
                <a:lnTo>
                  <a:pt x="305057" y="1736408"/>
                </a:lnTo>
                <a:lnTo>
                  <a:pt x="244364" y="1736408"/>
                </a:lnTo>
                <a:close/>
                <a:moveTo>
                  <a:pt x="3656085" y="1335719"/>
                </a:moveTo>
                <a:cubicBezTo>
                  <a:pt x="3677440" y="1335719"/>
                  <a:pt x="3694861" y="1353141"/>
                  <a:pt x="3694861" y="1374496"/>
                </a:cubicBezTo>
                <a:cubicBezTo>
                  <a:pt x="3694861" y="1395289"/>
                  <a:pt x="3677440" y="1413272"/>
                  <a:pt x="3656085" y="1413272"/>
                </a:cubicBezTo>
                <a:cubicBezTo>
                  <a:pt x="3634730" y="1413272"/>
                  <a:pt x="3617309" y="1395289"/>
                  <a:pt x="3617309" y="1374496"/>
                </a:cubicBezTo>
                <a:cubicBezTo>
                  <a:pt x="3617309" y="1353141"/>
                  <a:pt x="3634730" y="1335719"/>
                  <a:pt x="3656085" y="1335719"/>
                </a:cubicBezTo>
                <a:close/>
                <a:moveTo>
                  <a:pt x="1462306" y="1335719"/>
                </a:moveTo>
                <a:cubicBezTo>
                  <a:pt x="1561214" y="1335719"/>
                  <a:pt x="1616849" y="1418330"/>
                  <a:pt x="1616849" y="1539716"/>
                </a:cubicBezTo>
                <a:cubicBezTo>
                  <a:pt x="1616849" y="1661103"/>
                  <a:pt x="1561214" y="1743713"/>
                  <a:pt x="1462306" y="1743713"/>
                </a:cubicBezTo>
                <a:cubicBezTo>
                  <a:pt x="1363399" y="1743713"/>
                  <a:pt x="1307763" y="1661103"/>
                  <a:pt x="1307763" y="1539716"/>
                </a:cubicBezTo>
                <a:cubicBezTo>
                  <a:pt x="1307763" y="1418330"/>
                  <a:pt x="1363399" y="1335719"/>
                  <a:pt x="1462306" y="1335719"/>
                </a:cubicBezTo>
                <a:close/>
                <a:moveTo>
                  <a:pt x="1133313" y="1335719"/>
                </a:moveTo>
                <a:cubicBezTo>
                  <a:pt x="1197940" y="1335719"/>
                  <a:pt x="1259195" y="1378992"/>
                  <a:pt x="1259195" y="1457106"/>
                </a:cubicBezTo>
                <a:cubicBezTo>
                  <a:pt x="1259195" y="1505998"/>
                  <a:pt x="1229972" y="1547022"/>
                  <a:pt x="1192320" y="1585236"/>
                </a:cubicBezTo>
                <a:lnTo>
                  <a:pt x="1103528" y="1674028"/>
                </a:lnTo>
                <a:lnTo>
                  <a:pt x="1266501" y="1674028"/>
                </a:lnTo>
                <a:lnTo>
                  <a:pt x="1266501" y="1736408"/>
                </a:lnTo>
                <a:lnTo>
                  <a:pt x="1007431" y="1736408"/>
                </a:lnTo>
                <a:lnTo>
                  <a:pt x="1007431" y="1685830"/>
                </a:lnTo>
                <a:lnTo>
                  <a:pt x="1144552" y="1545898"/>
                </a:lnTo>
                <a:cubicBezTo>
                  <a:pt x="1172651" y="1517799"/>
                  <a:pt x="1194568" y="1489139"/>
                  <a:pt x="1194568" y="1459354"/>
                </a:cubicBezTo>
                <a:cubicBezTo>
                  <a:pt x="1194568" y="1420016"/>
                  <a:pt x="1167593" y="1398661"/>
                  <a:pt x="1133875" y="1398661"/>
                </a:cubicBezTo>
                <a:cubicBezTo>
                  <a:pt x="1101280" y="1398661"/>
                  <a:pt x="1075992" y="1416082"/>
                  <a:pt x="1060818" y="1447553"/>
                </a:cubicBezTo>
                <a:lnTo>
                  <a:pt x="1006306" y="1415520"/>
                </a:lnTo>
                <a:cubicBezTo>
                  <a:pt x="1031595" y="1361570"/>
                  <a:pt x="1081049" y="1335719"/>
                  <a:pt x="1133313" y="1335719"/>
                </a:cubicBezTo>
                <a:close/>
                <a:moveTo>
                  <a:pt x="2644663" y="1326166"/>
                </a:moveTo>
                <a:lnTo>
                  <a:pt x="2705357" y="1326166"/>
                </a:lnTo>
                <a:lnTo>
                  <a:pt x="2705357" y="1736408"/>
                </a:lnTo>
                <a:lnTo>
                  <a:pt x="2644663" y="1736408"/>
                </a:lnTo>
                <a:close/>
                <a:moveTo>
                  <a:pt x="2283114" y="839248"/>
                </a:moveTo>
                <a:cubicBezTo>
                  <a:pt x="2232536" y="839248"/>
                  <a:pt x="2194322" y="876900"/>
                  <a:pt x="2194322" y="929164"/>
                </a:cubicBezTo>
                <a:cubicBezTo>
                  <a:pt x="2194322" y="981428"/>
                  <a:pt x="2232536" y="1019080"/>
                  <a:pt x="2283114" y="1019080"/>
                </a:cubicBezTo>
                <a:cubicBezTo>
                  <a:pt x="2333691" y="1019080"/>
                  <a:pt x="2371906" y="981428"/>
                  <a:pt x="2371906" y="929164"/>
                </a:cubicBezTo>
                <a:cubicBezTo>
                  <a:pt x="2371906" y="876900"/>
                  <a:pt x="2333691" y="839248"/>
                  <a:pt x="2283114" y="839248"/>
                </a:cubicBezTo>
                <a:close/>
                <a:moveTo>
                  <a:pt x="1957578" y="836438"/>
                </a:moveTo>
                <a:cubicBezTo>
                  <a:pt x="1912058" y="836438"/>
                  <a:pt x="1881149" y="863413"/>
                  <a:pt x="1872719" y="905561"/>
                </a:cubicBezTo>
                <a:lnTo>
                  <a:pt x="2037940" y="905561"/>
                </a:lnTo>
                <a:cubicBezTo>
                  <a:pt x="2029510" y="857231"/>
                  <a:pt x="1994106" y="836438"/>
                  <a:pt x="1957578" y="836438"/>
                </a:cubicBezTo>
                <a:close/>
                <a:moveTo>
                  <a:pt x="1157478" y="836438"/>
                </a:moveTo>
                <a:cubicBezTo>
                  <a:pt x="1111958" y="836438"/>
                  <a:pt x="1081049" y="863413"/>
                  <a:pt x="1072620" y="905561"/>
                </a:cubicBezTo>
                <a:lnTo>
                  <a:pt x="1237840" y="905561"/>
                </a:lnTo>
                <a:cubicBezTo>
                  <a:pt x="1229411" y="857231"/>
                  <a:pt x="1194006" y="836438"/>
                  <a:pt x="1157478" y="836438"/>
                </a:cubicBezTo>
                <a:close/>
                <a:moveTo>
                  <a:pt x="2863738" y="788670"/>
                </a:moveTo>
                <a:lnTo>
                  <a:pt x="2924432" y="788670"/>
                </a:lnTo>
                <a:lnTo>
                  <a:pt x="2924432" y="1069658"/>
                </a:lnTo>
                <a:lnTo>
                  <a:pt x="2863738" y="1069658"/>
                </a:lnTo>
                <a:close/>
                <a:moveTo>
                  <a:pt x="697544" y="788670"/>
                </a:moveTo>
                <a:lnTo>
                  <a:pt x="763857" y="788670"/>
                </a:lnTo>
                <a:lnTo>
                  <a:pt x="842534" y="1002221"/>
                </a:lnTo>
                <a:lnTo>
                  <a:pt x="920648" y="788670"/>
                </a:lnTo>
                <a:lnTo>
                  <a:pt x="986961" y="788670"/>
                </a:lnTo>
                <a:lnTo>
                  <a:pt x="877376" y="1069658"/>
                </a:lnTo>
                <a:lnTo>
                  <a:pt x="807129" y="1069658"/>
                </a:lnTo>
                <a:close/>
                <a:moveTo>
                  <a:pt x="272939" y="788670"/>
                </a:moveTo>
                <a:lnTo>
                  <a:pt x="333632" y="788670"/>
                </a:lnTo>
                <a:lnTo>
                  <a:pt x="333632" y="1069658"/>
                </a:lnTo>
                <a:lnTo>
                  <a:pt x="272939" y="1069658"/>
                </a:lnTo>
                <a:close/>
                <a:moveTo>
                  <a:pt x="3144888" y="781365"/>
                </a:moveTo>
                <a:cubicBezTo>
                  <a:pt x="3207829" y="781365"/>
                  <a:pt x="3252787" y="824075"/>
                  <a:pt x="3252787" y="897131"/>
                </a:cubicBezTo>
                <a:lnTo>
                  <a:pt x="3252787" y="1069658"/>
                </a:lnTo>
                <a:lnTo>
                  <a:pt x="3192094" y="1069658"/>
                </a:lnTo>
                <a:lnTo>
                  <a:pt x="3192094" y="903313"/>
                </a:lnTo>
                <a:cubicBezTo>
                  <a:pt x="3192094" y="860603"/>
                  <a:pt x="3167367" y="838124"/>
                  <a:pt x="3129152" y="838124"/>
                </a:cubicBezTo>
                <a:cubicBezTo>
                  <a:pt x="3089252" y="838124"/>
                  <a:pt x="3057782" y="861727"/>
                  <a:pt x="3057782" y="919048"/>
                </a:cubicBezTo>
                <a:lnTo>
                  <a:pt x="3057782" y="1069658"/>
                </a:lnTo>
                <a:lnTo>
                  <a:pt x="2997088" y="1069658"/>
                </a:lnTo>
                <a:lnTo>
                  <a:pt x="2997088" y="788670"/>
                </a:lnTo>
                <a:lnTo>
                  <a:pt x="3057782" y="788670"/>
                </a:lnTo>
                <a:lnTo>
                  <a:pt x="3057782" y="824637"/>
                </a:lnTo>
                <a:cubicBezTo>
                  <a:pt x="3076327" y="795414"/>
                  <a:pt x="3106673" y="781365"/>
                  <a:pt x="3144888" y="781365"/>
                </a:cubicBezTo>
                <a:close/>
                <a:moveTo>
                  <a:pt x="1958140" y="781365"/>
                </a:moveTo>
                <a:cubicBezTo>
                  <a:pt x="2041874" y="781365"/>
                  <a:pt x="2099195" y="848801"/>
                  <a:pt x="2099195" y="929726"/>
                </a:cubicBezTo>
                <a:cubicBezTo>
                  <a:pt x="2099195" y="938156"/>
                  <a:pt x="2098071" y="947147"/>
                  <a:pt x="2096947" y="955015"/>
                </a:cubicBezTo>
                <a:lnTo>
                  <a:pt x="1873282" y="955015"/>
                </a:lnTo>
                <a:cubicBezTo>
                  <a:pt x="1882835" y="998849"/>
                  <a:pt x="1918240" y="1021328"/>
                  <a:pt x="1963198" y="1021328"/>
                </a:cubicBezTo>
                <a:cubicBezTo>
                  <a:pt x="1996916" y="1021328"/>
                  <a:pt x="2022205" y="1006155"/>
                  <a:pt x="2035692" y="986485"/>
                </a:cubicBezTo>
                <a:lnTo>
                  <a:pt x="2085708" y="1015708"/>
                </a:lnTo>
                <a:cubicBezTo>
                  <a:pt x="2059857" y="1053922"/>
                  <a:pt x="2017709" y="1076963"/>
                  <a:pt x="1962636" y="1076963"/>
                </a:cubicBezTo>
                <a:cubicBezTo>
                  <a:pt x="1869910" y="1076963"/>
                  <a:pt x="1809778" y="1013460"/>
                  <a:pt x="1809778" y="929164"/>
                </a:cubicBezTo>
                <a:cubicBezTo>
                  <a:pt x="1809778" y="845992"/>
                  <a:pt x="1869910" y="781365"/>
                  <a:pt x="1958140" y="781365"/>
                </a:cubicBezTo>
                <a:close/>
                <a:moveTo>
                  <a:pt x="1444799" y="781365"/>
                </a:moveTo>
                <a:cubicBezTo>
                  <a:pt x="1490881" y="781365"/>
                  <a:pt x="1529096" y="802720"/>
                  <a:pt x="1548765" y="839810"/>
                </a:cubicBezTo>
                <a:lnTo>
                  <a:pt x="1497625" y="868471"/>
                </a:lnTo>
                <a:cubicBezTo>
                  <a:pt x="1487509" y="846554"/>
                  <a:pt x="1467840" y="836438"/>
                  <a:pt x="1444799" y="836438"/>
                </a:cubicBezTo>
                <a:cubicBezTo>
                  <a:pt x="1422882" y="836438"/>
                  <a:pt x="1403775" y="845992"/>
                  <a:pt x="1403775" y="866223"/>
                </a:cubicBezTo>
                <a:cubicBezTo>
                  <a:pt x="1403775" y="917362"/>
                  <a:pt x="1554946" y="886454"/>
                  <a:pt x="1554946" y="990419"/>
                </a:cubicBezTo>
                <a:cubicBezTo>
                  <a:pt x="1554946" y="1046617"/>
                  <a:pt x="1506055" y="1076963"/>
                  <a:pt x="1445361" y="1076963"/>
                </a:cubicBezTo>
                <a:cubicBezTo>
                  <a:pt x="1389164" y="1076963"/>
                  <a:pt x="1348701" y="1051674"/>
                  <a:pt x="1330718" y="1011212"/>
                </a:cubicBezTo>
                <a:lnTo>
                  <a:pt x="1382982" y="980866"/>
                </a:lnTo>
                <a:cubicBezTo>
                  <a:pt x="1391974" y="1006155"/>
                  <a:pt x="1414453" y="1021328"/>
                  <a:pt x="1445361" y="1021328"/>
                </a:cubicBezTo>
                <a:cubicBezTo>
                  <a:pt x="1472336" y="1021328"/>
                  <a:pt x="1493129" y="1012336"/>
                  <a:pt x="1493129" y="989857"/>
                </a:cubicBezTo>
                <a:cubicBezTo>
                  <a:pt x="1493129" y="939841"/>
                  <a:pt x="1341958" y="967940"/>
                  <a:pt x="1341958" y="867347"/>
                </a:cubicBezTo>
                <a:cubicBezTo>
                  <a:pt x="1341958" y="814521"/>
                  <a:pt x="1387478" y="781365"/>
                  <a:pt x="1444799" y="781365"/>
                </a:cubicBezTo>
                <a:close/>
                <a:moveTo>
                  <a:pt x="1158040" y="781365"/>
                </a:moveTo>
                <a:cubicBezTo>
                  <a:pt x="1241774" y="781365"/>
                  <a:pt x="1299095" y="848801"/>
                  <a:pt x="1299095" y="929726"/>
                </a:cubicBezTo>
                <a:cubicBezTo>
                  <a:pt x="1299095" y="938156"/>
                  <a:pt x="1297971" y="947147"/>
                  <a:pt x="1296848" y="955015"/>
                </a:cubicBezTo>
                <a:lnTo>
                  <a:pt x="1073182" y="955015"/>
                </a:lnTo>
                <a:cubicBezTo>
                  <a:pt x="1082735" y="998849"/>
                  <a:pt x="1118140" y="1021328"/>
                  <a:pt x="1163098" y="1021328"/>
                </a:cubicBezTo>
                <a:cubicBezTo>
                  <a:pt x="1196816" y="1021328"/>
                  <a:pt x="1222105" y="1006155"/>
                  <a:pt x="1235592" y="986485"/>
                </a:cubicBezTo>
                <a:lnTo>
                  <a:pt x="1285608" y="1015708"/>
                </a:lnTo>
                <a:cubicBezTo>
                  <a:pt x="1259757" y="1053922"/>
                  <a:pt x="1217609" y="1076963"/>
                  <a:pt x="1162536" y="1076963"/>
                </a:cubicBezTo>
                <a:cubicBezTo>
                  <a:pt x="1069810" y="1076963"/>
                  <a:pt x="1009679" y="1013460"/>
                  <a:pt x="1009679" y="929164"/>
                </a:cubicBezTo>
                <a:cubicBezTo>
                  <a:pt x="1009679" y="845992"/>
                  <a:pt x="1069810" y="781365"/>
                  <a:pt x="1158040" y="781365"/>
                </a:cubicBezTo>
                <a:close/>
                <a:moveTo>
                  <a:pt x="554088" y="781365"/>
                </a:moveTo>
                <a:cubicBezTo>
                  <a:pt x="617029" y="781365"/>
                  <a:pt x="661987" y="824075"/>
                  <a:pt x="661987" y="897131"/>
                </a:cubicBezTo>
                <a:lnTo>
                  <a:pt x="661987" y="1069658"/>
                </a:lnTo>
                <a:lnTo>
                  <a:pt x="601294" y="1069658"/>
                </a:lnTo>
                <a:lnTo>
                  <a:pt x="601294" y="903313"/>
                </a:lnTo>
                <a:cubicBezTo>
                  <a:pt x="601294" y="860603"/>
                  <a:pt x="576567" y="838124"/>
                  <a:pt x="538353" y="838124"/>
                </a:cubicBezTo>
                <a:cubicBezTo>
                  <a:pt x="498452" y="838124"/>
                  <a:pt x="466982" y="861727"/>
                  <a:pt x="466982" y="919048"/>
                </a:cubicBezTo>
                <a:lnTo>
                  <a:pt x="466982" y="1069658"/>
                </a:lnTo>
                <a:lnTo>
                  <a:pt x="406289" y="1069658"/>
                </a:lnTo>
                <a:lnTo>
                  <a:pt x="406289" y="788670"/>
                </a:lnTo>
                <a:lnTo>
                  <a:pt x="466982" y="788670"/>
                </a:lnTo>
                <a:lnTo>
                  <a:pt x="466982" y="824637"/>
                </a:lnTo>
                <a:cubicBezTo>
                  <a:pt x="485527" y="795414"/>
                  <a:pt x="515874" y="781365"/>
                  <a:pt x="554088" y="781365"/>
                </a:cubicBezTo>
                <a:close/>
                <a:moveTo>
                  <a:pt x="1693545" y="709994"/>
                </a:moveTo>
                <a:lnTo>
                  <a:pt x="1693545" y="788670"/>
                </a:lnTo>
                <a:lnTo>
                  <a:pt x="1763230" y="788670"/>
                </a:lnTo>
                <a:lnTo>
                  <a:pt x="1763230" y="847116"/>
                </a:lnTo>
                <a:lnTo>
                  <a:pt x="1693545" y="847116"/>
                </a:lnTo>
                <a:lnTo>
                  <a:pt x="1693545" y="981990"/>
                </a:lnTo>
                <a:cubicBezTo>
                  <a:pt x="1693545" y="1017956"/>
                  <a:pt x="1717148" y="1017394"/>
                  <a:pt x="1763230" y="1015146"/>
                </a:cubicBezTo>
                <a:lnTo>
                  <a:pt x="1763230" y="1069658"/>
                </a:lnTo>
                <a:cubicBezTo>
                  <a:pt x="1669942" y="1080897"/>
                  <a:pt x="1632851" y="1055046"/>
                  <a:pt x="1632851" y="981990"/>
                </a:cubicBezTo>
                <a:lnTo>
                  <a:pt x="1632851" y="847116"/>
                </a:lnTo>
                <a:lnTo>
                  <a:pt x="1581150" y="847116"/>
                </a:lnTo>
                <a:lnTo>
                  <a:pt x="1581150" y="788670"/>
                </a:lnTo>
                <a:lnTo>
                  <a:pt x="1632851" y="788670"/>
                </a:lnTo>
                <a:lnTo>
                  <a:pt x="1632851" y="727977"/>
                </a:lnTo>
                <a:close/>
                <a:moveTo>
                  <a:pt x="2614183" y="676275"/>
                </a:moveTo>
                <a:lnTo>
                  <a:pt x="2681621" y="676275"/>
                </a:lnTo>
                <a:lnTo>
                  <a:pt x="2642282" y="822389"/>
                </a:lnTo>
                <a:lnTo>
                  <a:pt x="2591705" y="822389"/>
                </a:lnTo>
                <a:close/>
                <a:moveTo>
                  <a:pt x="2518648" y="676275"/>
                </a:moveTo>
                <a:lnTo>
                  <a:pt x="2586085" y="676275"/>
                </a:lnTo>
                <a:lnTo>
                  <a:pt x="2546747" y="822389"/>
                </a:lnTo>
                <a:lnTo>
                  <a:pt x="2496169" y="822389"/>
                </a:lnTo>
                <a:close/>
                <a:moveTo>
                  <a:pt x="2371906" y="676275"/>
                </a:moveTo>
                <a:lnTo>
                  <a:pt x="2432599" y="676275"/>
                </a:lnTo>
                <a:lnTo>
                  <a:pt x="2432599" y="1069658"/>
                </a:lnTo>
                <a:lnTo>
                  <a:pt x="2371906" y="1069658"/>
                </a:lnTo>
                <a:lnTo>
                  <a:pt x="2371906" y="1029195"/>
                </a:lnTo>
                <a:cubicBezTo>
                  <a:pt x="2350551" y="1058980"/>
                  <a:pt x="2317394" y="1076963"/>
                  <a:pt x="2273560" y="1076963"/>
                </a:cubicBezTo>
                <a:cubicBezTo>
                  <a:pt x="2197131" y="1076963"/>
                  <a:pt x="2133628" y="1012336"/>
                  <a:pt x="2133628" y="929164"/>
                </a:cubicBezTo>
                <a:cubicBezTo>
                  <a:pt x="2133628" y="845430"/>
                  <a:pt x="2197131" y="781365"/>
                  <a:pt x="2273560" y="781365"/>
                </a:cubicBezTo>
                <a:cubicBezTo>
                  <a:pt x="2317394" y="781365"/>
                  <a:pt x="2350551" y="799348"/>
                  <a:pt x="2371906" y="828570"/>
                </a:cubicBezTo>
                <a:close/>
                <a:moveTo>
                  <a:pt x="137684" y="676275"/>
                </a:moveTo>
                <a:lnTo>
                  <a:pt x="205121" y="676275"/>
                </a:lnTo>
                <a:lnTo>
                  <a:pt x="165782" y="822389"/>
                </a:lnTo>
                <a:lnTo>
                  <a:pt x="115205" y="822389"/>
                </a:lnTo>
                <a:close/>
                <a:moveTo>
                  <a:pt x="42148" y="676275"/>
                </a:moveTo>
                <a:lnTo>
                  <a:pt x="109585" y="676275"/>
                </a:lnTo>
                <a:lnTo>
                  <a:pt x="70247" y="822389"/>
                </a:lnTo>
                <a:lnTo>
                  <a:pt x="19669" y="822389"/>
                </a:lnTo>
                <a:close/>
                <a:moveTo>
                  <a:pt x="2894085" y="668969"/>
                </a:moveTo>
                <a:cubicBezTo>
                  <a:pt x="2915440" y="668969"/>
                  <a:pt x="2932861" y="686391"/>
                  <a:pt x="2932861" y="707746"/>
                </a:cubicBezTo>
                <a:cubicBezTo>
                  <a:pt x="2932861" y="728539"/>
                  <a:pt x="2915440" y="746522"/>
                  <a:pt x="2894085" y="746522"/>
                </a:cubicBezTo>
                <a:cubicBezTo>
                  <a:pt x="2872730" y="746522"/>
                  <a:pt x="2855309" y="728539"/>
                  <a:pt x="2855309" y="707746"/>
                </a:cubicBezTo>
                <a:cubicBezTo>
                  <a:pt x="2855309" y="686391"/>
                  <a:pt x="2872730" y="668969"/>
                  <a:pt x="2894085" y="668969"/>
                </a:cubicBezTo>
                <a:close/>
                <a:moveTo>
                  <a:pt x="303285" y="668969"/>
                </a:moveTo>
                <a:cubicBezTo>
                  <a:pt x="324641" y="668969"/>
                  <a:pt x="342062" y="686391"/>
                  <a:pt x="342062" y="707746"/>
                </a:cubicBezTo>
                <a:cubicBezTo>
                  <a:pt x="342062" y="728539"/>
                  <a:pt x="324641" y="746522"/>
                  <a:pt x="303285" y="746522"/>
                </a:cubicBezTo>
                <a:cubicBezTo>
                  <a:pt x="281930" y="746522"/>
                  <a:pt x="264509" y="728539"/>
                  <a:pt x="264509" y="707746"/>
                </a:cubicBezTo>
                <a:cubicBezTo>
                  <a:pt x="264509" y="686391"/>
                  <a:pt x="281930" y="668969"/>
                  <a:pt x="303285" y="668969"/>
                </a:cubicBezTo>
                <a:close/>
                <a:moveTo>
                  <a:pt x="634165" y="164097"/>
                </a:moveTo>
                <a:cubicBezTo>
                  <a:pt x="584711" y="164097"/>
                  <a:pt x="546497" y="201749"/>
                  <a:pt x="546497" y="252889"/>
                </a:cubicBezTo>
                <a:cubicBezTo>
                  <a:pt x="546497" y="304029"/>
                  <a:pt x="584711" y="341681"/>
                  <a:pt x="634165" y="341681"/>
                </a:cubicBezTo>
                <a:cubicBezTo>
                  <a:pt x="683618" y="341681"/>
                  <a:pt x="721833" y="304029"/>
                  <a:pt x="721833" y="252889"/>
                </a:cubicBezTo>
                <a:cubicBezTo>
                  <a:pt x="721833" y="201749"/>
                  <a:pt x="683618" y="164097"/>
                  <a:pt x="634165" y="164097"/>
                </a:cubicBezTo>
                <a:close/>
                <a:moveTo>
                  <a:pt x="2168814" y="162973"/>
                </a:moveTo>
                <a:cubicBezTo>
                  <a:pt x="2118236" y="162973"/>
                  <a:pt x="2080022" y="200625"/>
                  <a:pt x="2080022" y="252889"/>
                </a:cubicBezTo>
                <a:cubicBezTo>
                  <a:pt x="2080022" y="305153"/>
                  <a:pt x="2118236" y="342805"/>
                  <a:pt x="2168814" y="342805"/>
                </a:cubicBezTo>
                <a:cubicBezTo>
                  <a:pt x="2219391" y="342805"/>
                  <a:pt x="2257606" y="305153"/>
                  <a:pt x="2257606" y="252889"/>
                </a:cubicBezTo>
                <a:cubicBezTo>
                  <a:pt x="2257606" y="200625"/>
                  <a:pt x="2219391" y="162973"/>
                  <a:pt x="2168814" y="162973"/>
                </a:cubicBezTo>
                <a:close/>
                <a:moveTo>
                  <a:pt x="3510152" y="160163"/>
                </a:moveTo>
                <a:cubicBezTo>
                  <a:pt x="3464632" y="160163"/>
                  <a:pt x="3433724" y="187138"/>
                  <a:pt x="3425294" y="229286"/>
                </a:cubicBezTo>
                <a:lnTo>
                  <a:pt x="3590515" y="229286"/>
                </a:lnTo>
                <a:cubicBezTo>
                  <a:pt x="3582085" y="180956"/>
                  <a:pt x="3546681" y="160163"/>
                  <a:pt x="3510152" y="160163"/>
                </a:cubicBezTo>
                <a:close/>
                <a:moveTo>
                  <a:pt x="1157478" y="160163"/>
                </a:moveTo>
                <a:cubicBezTo>
                  <a:pt x="1111958" y="160163"/>
                  <a:pt x="1081049" y="187138"/>
                  <a:pt x="1072620" y="229286"/>
                </a:cubicBezTo>
                <a:lnTo>
                  <a:pt x="1237840" y="229286"/>
                </a:lnTo>
                <a:cubicBezTo>
                  <a:pt x="1229411" y="180956"/>
                  <a:pt x="1194006" y="160163"/>
                  <a:pt x="1157478" y="160163"/>
                </a:cubicBezTo>
                <a:close/>
                <a:moveTo>
                  <a:pt x="3669343" y="112395"/>
                </a:moveTo>
                <a:lnTo>
                  <a:pt x="3735657" y="112395"/>
                </a:lnTo>
                <a:lnTo>
                  <a:pt x="3819391" y="316392"/>
                </a:lnTo>
                <a:lnTo>
                  <a:pt x="3891324" y="112395"/>
                </a:lnTo>
                <a:lnTo>
                  <a:pt x="3955951" y="112395"/>
                </a:lnTo>
                <a:lnTo>
                  <a:pt x="3848051" y="402374"/>
                </a:lnTo>
                <a:cubicBezTo>
                  <a:pt x="3821639" y="473745"/>
                  <a:pt x="3775557" y="509711"/>
                  <a:pt x="3710930" y="505778"/>
                </a:cubicBezTo>
                <a:lnTo>
                  <a:pt x="3710930" y="449018"/>
                </a:lnTo>
                <a:cubicBezTo>
                  <a:pt x="3750268" y="451266"/>
                  <a:pt x="3771623" y="431035"/>
                  <a:pt x="3785672" y="393945"/>
                </a:cubicBezTo>
                <a:lnTo>
                  <a:pt x="3788482" y="388325"/>
                </a:lnTo>
                <a:close/>
                <a:moveTo>
                  <a:pt x="982151" y="107337"/>
                </a:moveTo>
                <a:lnTo>
                  <a:pt x="982151" y="173088"/>
                </a:lnTo>
                <a:cubicBezTo>
                  <a:pt x="942251" y="170279"/>
                  <a:pt x="895607" y="188824"/>
                  <a:pt x="895607" y="251765"/>
                </a:cubicBezTo>
                <a:lnTo>
                  <a:pt x="895607" y="393383"/>
                </a:lnTo>
                <a:lnTo>
                  <a:pt x="834914" y="393383"/>
                </a:lnTo>
                <a:lnTo>
                  <a:pt x="834914" y="112395"/>
                </a:lnTo>
                <a:lnTo>
                  <a:pt x="895607" y="112395"/>
                </a:lnTo>
                <a:lnTo>
                  <a:pt x="895607" y="159601"/>
                </a:lnTo>
                <a:cubicBezTo>
                  <a:pt x="912466" y="121387"/>
                  <a:pt x="946747" y="107337"/>
                  <a:pt x="982151" y="107337"/>
                </a:cubicBezTo>
                <a:close/>
                <a:moveTo>
                  <a:pt x="3510714" y="105089"/>
                </a:moveTo>
                <a:cubicBezTo>
                  <a:pt x="3594449" y="105089"/>
                  <a:pt x="3651770" y="172526"/>
                  <a:pt x="3651770" y="253451"/>
                </a:cubicBezTo>
                <a:cubicBezTo>
                  <a:pt x="3651770" y="261881"/>
                  <a:pt x="3650646" y="270872"/>
                  <a:pt x="3649522" y="278740"/>
                </a:cubicBezTo>
                <a:lnTo>
                  <a:pt x="3425856" y="278740"/>
                </a:lnTo>
                <a:cubicBezTo>
                  <a:pt x="3435410" y="322574"/>
                  <a:pt x="3470814" y="345053"/>
                  <a:pt x="3515772" y="345053"/>
                </a:cubicBezTo>
                <a:cubicBezTo>
                  <a:pt x="3549491" y="345053"/>
                  <a:pt x="3574779" y="329879"/>
                  <a:pt x="3588267" y="310210"/>
                </a:cubicBezTo>
                <a:lnTo>
                  <a:pt x="3638283" y="339433"/>
                </a:lnTo>
                <a:cubicBezTo>
                  <a:pt x="3612432" y="377647"/>
                  <a:pt x="3570284" y="400688"/>
                  <a:pt x="3515210" y="400688"/>
                </a:cubicBezTo>
                <a:cubicBezTo>
                  <a:pt x="3422484" y="400688"/>
                  <a:pt x="3362353" y="337185"/>
                  <a:pt x="3362353" y="252889"/>
                </a:cubicBezTo>
                <a:cubicBezTo>
                  <a:pt x="3362353" y="169717"/>
                  <a:pt x="3422484" y="105089"/>
                  <a:pt x="3510714" y="105089"/>
                </a:cubicBezTo>
                <a:close/>
                <a:moveTo>
                  <a:pt x="2535288" y="105089"/>
                </a:moveTo>
                <a:cubicBezTo>
                  <a:pt x="2598229" y="105089"/>
                  <a:pt x="2643187" y="147800"/>
                  <a:pt x="2643187" y="220856"/>
                </a:cubicBezTo>
                <a:lnTo>
                  <a:pt x="2643187" y="393383"/>
                </a:lnTo>
                <a:lnTo>
                  <a:pt x="2582494" y="393383"/>
                </a:lnTo>
                <a:lnTo>
                  <a:pt x="2582494" y="227038"/>
                </a:lnTo>
                <a:cubicBezTo>
                  <a:pt x="2582494" y="184328"/>
                  <a:pt x="2557767" y="161849"/>
                  <a:pt x="2519553" y="161849"/>
                </a:cubicBezTo>
                <a:cubicBezTo>
                  <a:pt x="2479652" y="161849"/>
                  <a:pt x="2448182" y="185452"/>
                  <a:pt x="2448182" y="242773"/>
                </a:cubicBezTo>
                <a:lnTo>
                  <a:pt x="2448182" y="393383"/>
                </a:lnTo>
                <a:lnTo>
                  <a:pt x="2387489" y="393383"/>
                </a:lnTo>
                <a:lnTo>
                  <a:pt x="2387489" y="112395"/>
                </a:lnTo>
                <a:lnTo>
                  <a:pt x="2448182" y="112395"/>
                </a:lnTo>
                <a:lnTo>
                  <a:pt x="2448182" y="148362"/>
                </a:lnTo>
                <a:cubicBezTo>
                  <a:pt x="2466727" y="119139"/>
                  <a:pt x="2497073" y="105089"/>
                  <a:pt x="2535288" y="105089"/>
                </a:cubicBezTo>
                <a:close/>
                <a:moveTo>
                  <a:pt x="2159260" y="105089"/>
                </a:moveTo>
                <a:cubicBezTo>
                  <a:pt x="2203094" y="105089"/>
                  <a:pt x="2236251" y="123073"/>
                  <a:pt x="2257606" y="152295"/>
                </a:cubicBezTo>
                <a:lnTo>
                  <a:pt x="2257606" y="112395"/>
                </a:lnTo>
                <a:lnTo>
                  <a:pt x="2318299" y="112395"/>
                </a:lnTo>
                <a:lnTo>
                  <a:pt x="2318299" y="393383"/>
                </a:lnTo>
                <a:lnTo>
                  <a:pt x="2257606" y="393383"/>
                </a:lnTo>
                <a:lnTo>
                  <a:pt x="2257606" y="352920"/>
                </a:lnTo>
                <a:cubicBezTo>
                  <a:pt x="2236251" y="382705"/>
                  <a:pt x="2203094" y="400688"/>
                  <a:pt x="2159260" y="400688"/>
                </a:cubicBezTo>
                <a:cubicBezTo>
                  <a:pt x="2082831" y="400688"/>
                  <a:pt x="2019328" y="336061"/>
                  <a:pt x="2019328" y="252889"/>
                </a:cubicBezTo>
                <a:cubicBezTo>
                  <a:pt x="2019328" y="169155"/>
                  <a:pt x="2082831" y="105089"/>
                  <a:pt x="2159260" y="105089"/>
                </a:cubicBezTo>
                <a:close/>
                <a:moveTo>
                  <a:pt x="1158040" y="105089"/>
                </a:moveTo>
                <a:cubicBezTo>
                  <a:pt x="1241774" y="105089"/>
                  <a:pt x="1299095" y="172526"/>
                  <a:pt x="1299095" y="253451"/>
                </a:cubicBezTo>
                <a:cubicBezTo>
                  <a:pt x="1299095" y="261881"/>
                  <a:pt x="1297971" y="270872"/>
                  <a:pt x="1296848" y="278740"/>
                </a:cubicBezTo>
                <a:lnTo>
                  <a:pt x="1073182" y="278740"/>
                </a:lnTo>
                <a:cubicBezTo>
                  <a:pt x="1082735" y="322574"/>
                  <a:pt x="1118140" y="345053"/>
                  <a:pt x="1163098" y="345053"/>
                </a:cubicBezTo>
                <a:cubicBezTo>
                  <a:pt x="1196816" y="345053"/>
                  <a:pt x="1222105" y="329879"/>
                  <a:pt x="1235592" y="310210"/>
                </a:cubicBezTo>
                <a:lnTo>
                  <a:pt x="1285608" y="339433"/>
                </a:lnTo>
                <a:cubicBezTo>
                  <a:pt x="1259757" y="377647"/>
                  <a:pt x="1217609" y="400688"/>
                  <a:pt x="1162536" y="400688"/>
                </a:cubicBezTo>
                <a:cubicBezTo>
                  <a:pt x="1069810" y="400688"/>
                  <a:pt x="1009679" y="337185"/>
                  <a:pt x="1009679" y="252889"/>
                </a:cubicBezTo>
                <a:cubicBezTo>
                  <a:pt x="1009679" y="169717"/>
                  <a:pt x="1069810" y="105089"/>
                  <a:pt x="1158040" y="105089"/>
                </a:cubicBezTo>
                <a:close/>
                <a:moveTo>
                  <a:pt x="634165" y="105089"/>
                </a:moveTo>
                <a:cubicBezTo>
                  <a:pt x="716775" y="105089"/>
                  <a:pt x="782526" y="169155"/>
                  <a:pt x="782526" y="252889"/>
                </a:cubicBezTo>
                <a:cubicBezTo>
                  <a:pt x="782526" y="336061"/>
                  <a:pt x="716775" y="400688"/>
                  <a:pt x="634165" y="400688"/>
                </a:cubicBezTo>
                <a:cubicBezTo>
                  <a:pt x="552117" y="400688"/>
                  <a:pt x="485804" y="336061"/>
                  <a:pt x="485804" y="252889"/>
                </a:cubicBezTo>
                <a:cubicBezTo>
                  <a:pt x="485804" y="169155"/>
                  <a:pt x="552117" y="105089"/>
                  <a:pt x="634165" y="105089"/>
                </a:cubicBezTo>
                <a:close/>
                <a:moveTo>
                  <a:pt x="166345" y="105089"/>
                </a:moveTo>
                <a:cubicBezTo>
                  <a:pt x="202873" y="105089"/>
                  <a:pt x="229847" y="121387"/>
                  <a:pt x="246145" y="149485"/>
                </a:cubicBezTo>
                <a:cubicBezTo>
                  <a:pt x="264690" y="120263"/>
                  <a:pt x="294475" y="105089"/>
                  <a:pt x="332127" y="105089"/>
                </a:cubicBezTo>
                <a:cubicBezTo>
                  <a:pt x="395630" y="105089"/>
                  <a:pt x="438340" y="148924"/>
                  <a:pt x="438340" y="219170"/>
                </a:cubicBezTo>
                <a:lnTo>
                  <a:pt x="438340" y="393383"/>
                </a:lnTo>
                <a:lnTo>
                  <a:pt x="377647" y="393383"/>
                </a:lnTo>
                <a:lnTo>
                  <a:pt x="377647" y="223104"/>
                </a:lnTo>
                <a:cubicBezTo>
                  <a:pt x="377647" y="183766"/>
                  <a:pt x="356292" y="161849"/>
                  <a:pt x="323135" y="161849"/>
                </a:cubicBezTo>
                <a:cubicBezTo>
                  <a:pt x="287169" y="161849"/>
                  <a:pt x="261880" y="184890"/>
                  <a:pt x="261880" y="236030"/>
                </a:cubicBezTo>
                <a:lnTo>
                  <a:pt x="261880" y="393383"/>
                </a:lnTo>
                <a:lnTo>
                  <a:pt x="201187" y="393383"/>
                </a:lnTo>
                <a:lnTo>
                  <a:pt x="201187" y="223104"/>
                </a:lnTo>
                <a:cubicBezTo>
                  <a:pt x="201187" y="183766"/>
                  <a:pt x="181518" y="161849"/>
                  <a:pt x="148361" y="161849"/>
                </a:cubicBezTo>
                <a:cubicBezTo>
                  <a:pt x="114081" y="161849"/>
                  <a:pt x="85982" y="184890"/>
                  <a:pt x="85982" y="236030"/>
                </a:cubicBezTo>
                <a:lnTo>
                  <a:pt x="85982" y="393383"/>
                </a:lnTo>
                <a:lnTo>
                  <a:pt x="25289" y="393383"/>
                </a:lnTo>
                <a:lnTo>
                  <a:pt x="25289" y="112395"/>
                </a:lnTo>
                <a:lnTo>
                  <a:pt x="85982" y="112395"/>
                </a:lnTo>
                <a:lnTo>
                  <a:pt x="85982" y="146114"/>
                </a:lnTo>
                <a:cubicBezTo>
                  <a:pt x="103965" y="118577"/>
                  <a:pt x="131502" y="105089"/>
                  <a:pt x="166345" y="105089"/>
                </a:cubicBezTo>
                <a:close/>
                <a:moveTo>
                  <a:pt x="2922269" y="33719"/>
                </a:moveTo>
                <a:lnTo>
                  <a:pt x="2922269" y="112395"/>
                </a:lnTo>
                <a:lnTo>
                  <a:pt x="2991954" y="112395"/>
                </a:lnTo>
                <a:lnTo>
                  <a:pt x="2991954" y="170841"/>
                </a:lnTo>
                <a:lnTo>
                  <a:pt x="2922269" y="170841"/>
                </a:lnTo>
                <a:lnTo>
                  <a:pt x="2922269" y="305715"/>
                </a:lnTo>
                <a:cubicBezTo>
                  <a:pt x="2922269" y="341681"/>
                  <a:pt x="2945872" y="341119"/>
                  <a:pt x="2991954" y="338871"/>
                </a:cubicBezTo>
                <a:lnTo>
                  <a:pt x="2991954" y="393383"/>
                </a:lnTo>
                <a:cubicBezTo>
                  <a:pt x="2898666" y="404622"/>
                  <a:pt x="2861576" y="378771"/>
                  <a:pt x="2861576" y="305715"/>
                </a:cubicBezTo>
                <a:lnTo>
                  <a:pt x="2861576" y="170841"/>
                </a:lnTo>
                <a:lnTo>
                  <a:pt x="2809874" y="170841"/>
                </a:lnTo>
                <a:lnTo>
                  <a:pt x="2809874" y="112395"/>
                </a:lnTo>
                <a:lnTo>
                  <a:pt x="2861576" y="112395"/>
                </a:lnTo>
                <a:lnTo>
                  <a:pt x="2861576" y="51702"/>
                </a:lnTo>
                <a:close/>
                <a:moveTo>
                  <a:pt x="1579245" y="33719"/>
                </a:moveTo>
                <a:lnTo>
                  <a:pt x="1579245" y="112395"/>
                </a:lnTo>
                <a:lnTo>
                  <a:pt x="1648930" y="112395"/>
                </a:lnTo>
                <a:lnTo>
                  <a:pt x="1648930" y="170841"/>
                </a:lnTo>
                <a:lnTo>
                  <a:pt x="1579245" y="170841"/>
                </a:lnTo>
                <a:lnTo>
                  <a:pt x="1579245" y="305715"/>
                </a:lnTo>
                <a:cubicBezTo>
                  <a:pt x="1579245" y="341681"/>
                  <a:pt x="1602848" y="341119"/>
                  <a:pt x="1648930" y="338871"/>
                </a:cubicBezTo>
                <a:lnTo>
                  <a:pt x="1648930" y="393383"/>
                </a:lnTo>
                <a:cubicBezTo>
                  <a:pt x="1555642" y="404622"/>
                  <a:pt x="1518551" y="378771"/>
                  <a:pt x="1518551" y="305715"/>
                </a:cubicBezTo>
                <a:lnTo>
                  <a:pt x="1518551" y="170841"/>
                </a:lnTo>
                <a:lnTo>
                  <a:pt x="1466850" y="170841"/>
                </a:lnTo>
                <a:lnTo>
                  <a:pt x="1466850" y="112395"/>
                </a:lnTo>
                <a:lnTo>
                  <a:pt x="1518551" y="112395"/>
                </a:lnTo>
                <a:lnTo>
                  <a:pt x="1518551" y="51702"/>
                </a:lnTo>
                <a:close/>
                <a:moveTo>
                  <a:pt x="3054238" y="0"/>
                </a:moveTo>
                <a:lnTo>
                  <a:pt x="3114932" y="0"/>
                </a:lnTo>
                <a:lnTo>
                  <a:pt x="3114932" y="148362"/>
                </a:lnTo>
                <a:cubicBezTo>
                  <a:pt x="3133477" y="119139"/>
                  <a:pt x="3163823" y="105089"/>
                  <a:pt x="3202038" y="105089"/>
                </a:cubicBezTo>
                <a:cubicBezTo>
                  <a:pt x="3264979" y="105089"/>
                  <a:pt x="3309937" y="147800"/>
                  <a:pt x="3309937" y="220856"/>
                </a:cubicBezTo>
                <a:lnTo>
                  <a:pt x="3309937" y="393383"/>
                </a:lnTo>
                <a:lnTo>
                  <a:pt x="3249244" y="393383"/>
                </a:lnTo>
                <a:lnTo>
                  <a:pt x="3249244" y="227038"/>
                </a:lnTo>
                <a:cubicBezTo>
                  <a:pt x="3249244" y="184328"/>
                  <a:pt x="3224517" y="161849"/>
                  <a:pt x="3186302" y="161849"/>
                </a:cubicBezTo>
                <a:cubicBezTo>
                  <a:pt x="3146402" y="161849"/>
                  <a:pt x="3114932" y="185452"/>
                  <a:pt x="3114932" y="242773"/>
                </a:cubicBezTo>
                <a:lnTo>
                  <a:pt x="3114932" y="393383"/>
                </a:lnTo>
                <a:lnTo>
                  <a:pt x="3054238" y="393383"/>
                </a:lnTo>
                <a:close/>
                <a:moveTo>
                  <a:pt x="1711214" y="0"/>
                </a:moveTo>
                <a:lnTo>
                  <a:pt x="1771907" y="0"/>
                </a:lnTo>
                <a:lnTo>
                  <a:pt x="1771907" y="148362"/>
                </a:lnTo>
                <a:cubicBezTo>
                  <a:pt x="1790452" y="119139"/>
                  <a:pt x="1820799" y="105089"/>
                  <a:pt x="1859013" y="105089"/>
                </a:cubicBezTo>
                <a:cubicBezTo>
                  <a:pt x="1921954" y="105089"/>
                  <a:pt x="1966912" y="147800"/>
                  <a:pt x="1966912" y="220856"/>
                </a:cubicBezTo>
                <a:lnTo>
                  <a:pt x="1966912" y="393383"/>
                </a:lnTo>
                <a:lnTo>
                  <a:pt x="1906219" y="393383"/>
                </a:lnTo>
                <a:lnTo>
                  <a:pt x="1906219" y="227038"/>
                </a:lnTo>
                <a:cubicBezTo>
                  <a:pt x="1906219" y="184328"/>
                  <a:pt x="1881492" y="161849"/>
                  <a:pt x="1843278" y="161849"/>
                </a:cubicBezTo>
                <a:cubicBezTo>
                  <a:pt x="1803378" y="161849"/>
                  <a:pt x="1771907" y="185452"/>
                  <a:pt x="1771907" y="242773"/>
                </a:cubicBezTo>
                <a:lnTo>
                  <a:pt x="1771907" y="393383"/>
                </a:lnTo>
                <a:lnTo>
                  <a:pt x="1711214" y="393383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[T2O] Google Shape;90;p13">
            <a:extLst>
              <a:ext uri="{FF2B5EF4-FFF2-40B4-BE49-F238E27FC236}">
                <a16:creationId xmlns:a16="http://schemas.microsoft.com/office/drawing/2014/main" id="{04009AB0-E3FE-404C-84AB-DDE2BCEA8A0A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[T2O] TextBox 34">
            <a:extLst>
              <a:ext uri="{FF2B5EF4-FFF2-40B4-BE49-F238E27FC236}">
                <a16:creationId xmlns:a16="http://schemas.microsoft.com/office/drawing/2014/main" id="{A048F291-E8BA-8047-BFB8-B1922AF4F1BF}"/>
              </a:ext>
            </a:extLst>
          </p:cNvPr>
          <p:cNvSpPr/>
          <p:nvPr/>
        </p:nvSpPr>
        <p:spPr>
          <a:xfrm>
            <a:off x="218661" y="5629656"/>
            <a:ext cx="2630424" cy="381838"/>
          </a:xfrm>
          <a:custGeom>
            <a:avLst/>
            <a:gdLst/>
            <a:ahLst/>
            <a:cxnLst/>
            <a:rect l="l" t="t" r="r" b="b"/>
            <a:pathLst>
              <a:path w="2630424" h="381838">
                <a:moveTo>
                  <a:pt x="2361819" y="347891"/>
                </a:moveTo>
                <a:lnTo>
                  <a:pt x="2370963" y="347891"/>
                </a:lnTo>
                <a:lnTo>
                  <a:pt x="2364105" y="373608"/>
                </a:lnTo>
                <a:lnTo>
                  <a:pt x="2357247" y="373608"/>
                </a:lnTo>
                <a:close/>
                <a:moveTo>
                  <a:pt x="1952244" y="347891"/>
                </a:moveTo>
                <a:lnTo>
                  <a:pt x="1961388" y="347891"/>
                </a:lnTo>
                <a:lnTo>
                  <a:pt x="1954530" y="373608"/>
                </a:lnTo>
                <a:lnTo>
                  <a:pt x="1947672" y="373608"/>
                </a:lnTo>
                <a:close/>
                <a:moveTo>
                  <a:pt x="1066419" y="347891"/>
                </a:moveTo>
                <a:lnTo>
                  <a:pt x="1075563" y="347891"/>
                </a:lnTo>
                <a:lnTo>
                  <a:pt x="1068705" y="373608"/>
                </a:lnTo>
                <a:lnTo>
                  <a:pt x="1061847" y="373608"/>
                </a:lnTo>
                <a:close/>
                <a:moveTo>
                  <a:pt x="2211134" y="346176"/>
                </a:moveTo>
                <a:cubicBezTo>
                  <a:pt x="2214677" y="346176"/>
                  <a:pt x="2217420" y="348919"/>
                  <a:pt x="2217420" y="352463"/>
                </a:cubicBezTo>
                <a:cubicBezTo>
                  <a:pt x="2217420" y="356006"/>
                  <a:pt x="2214677" y="358749"/>
                  <a:pt x="2211134" y="358749"/>
                </a:cubicBezTo>
                <a:cubicBezTo>
                  <a:pt x="2207590" y="358749"/>
                  <a:pt x="2204847" y="356006"/>
                  <a:pt x="2204847" y="352463"/>
                </a:cubicBezTo>
                <a:cubicBezTo>
                  <a:pt x="2204847" y="348919"/>
                  <a:pt x="2207590" y="346176"/>
                  <a:pt x="2211134" y="346176"/>
                </a:cubicBezTo>
                <a:close/>
                <a:moveTo>
                  <a:pt x="1925384" y="346176"/>
                </a:moveTo>
                <a:cubicBezTo>
                  <a:pt x="1928927" y="346176"/>
                  <a:pt x="1931670" y="348919"/>
                  <a:pt x="1931670" y="352463"/>
                </a:cubicBezTo>
                <a:cubicBezTo>
                  <a:pt x="1931670" y="356006"/>
                  <a:pt x="1928927" y="358749"/>
                  <a:pt x="1925384" y="358749"/>
                </a:cubicBezTo>
                <a:cubicBezTo>
                  <a:pt x="1921840" y="358749"/>
                  <a:pt x="1919097" y="356006"/>
                  <a:pt x="1919097" y="352463"/>
                </a:cubicBezTo>
                <a:cubicBezTo>
                  <a:pt x="1919097" y="348919"/>
                  <a:pt x="1921840" y="346176"/>
                  <a:pt x="1925384" y="346176"/>
                </a:cubicBezTo>
                <a:close/>
                <a:moveTo>
                  <a:pt x="1211009" y="346176"/>
                </a:moveTo>
                <a:cubicBezTo>
                  <a:pt x="1214552" y="346176"/>
                  <a:pt x="1217295" y="348919"/>
                  <a:pt x="1217295" y="352463"/>
                </a:cubicBezTo>
                <a:cubicBezTo>
                  <a:pt x="1217295" y="356006"/>
                  <a:pt x="1214552" y="358749"/>
                  <a:pt x="1211009" y="358749"/>
                </a:cubicBezTo>
                <a:cubicBezTo>
                  <a:pt x="1207466" y="358749"/>
                  <a:pt x="1204722" y="356006"/>
                  <a:pt x="1204722" y="352463"/>
                </a:cubicBezTo>
                <a:cubicBezTo>
                  <a:pt x="1204722" y="348919"/>
                  <a:pt x="1207466" y="346176"/>
                  <a:pt x="1211009" y="346176"/>
                </a:cubicBezTo>
                <a:close/>
                <a:moveTo>
                  <a:pt x="572834" y="346176"/>
                </a:moveTo>
                <a:cubicBezTo>
                  <a:pt x="576377" y="346176"/>
                  <a:pt x="579120" y="348919"/>
                  <a:pt x="579120" y="352463"/>
                </a:cubicBezTo>
                <a:cubicBezTo>
                  <a:pt x="579120" y="356006"/>
                  <a:pt x="576377" y="358749"/>
                  <a:pt x="572834" y="358749"/>
                </a:cubicBezTo>
                <a:cubicBezTo>
                  <a:pt x="569290" y="358749"/>
                  <a:pt x="566547" y="356006"/>
                  <a:pt x="566547" y="352463"/>
                </a:cubicBezTo>
                <a:cubicBezTo>
                  <a:pt x="566547" y="348919"/>
                  <a:pt x="569290" y="346176"/>
                  <a:pt x="572834" y="346176"/>
                </a:cubicBezTo>
                <a:close/>
                <a:moveTo>
                  <a:pt x="2108797" y="306400"/>
                </a:moveTo>
                <a:cubicBezTo>
                  <a:pt x="2096110" y="306400"/>
                  <a:pt x="2086280" y="316344"/>
                  <a:pt x="2086280" y="329031"/>
                </a:cubicBezTo>
                <a:cubicBezTo>
                  <a:pt x="2086280" y="341719"/>
                  <a:pt x="2096110" y="351663"/>
                  <a:pt x="2108797" y="351663"/>
                </a:cubicBezTo>
                <a:cubicBezTo>
                  <a:pt x="2121484" y="351663"/>
                  <a:pt x="2131314" y="341719"/>
                  <a:pt x="2131314" y="329031"/>
                </a:cubicBezTo>
                <a:cubicBezTo>
                  <a:pt x="2131314" y="316344"/>
                  <a:pt x="2121484" y="306400"/>
                  <a:pt x="2108797" y="306400"/>
                </a:cubicBezTo>
                <a:close/>
                <a:moveTo>
                  <a:pt x="1851622" y="306400"/>
                </a:moveTo>
                <a:cubicBezTo>
                  <a:pt x="1838935" y="306400"/>
                  <a:pt x="1829105" y="316344"/>
                  <a:pt x="1829105" y="329031"/>
                </a:cubicBezTo>
                <a:cubicBezTo>
                  <a:pt x="1829105" y="341719"/>
                  <a:pt x="1838935" y="351663"/>
                  <a:pt x="1851622" y="351663"/>
                </a:cubicBezTo>
                <a:cubicBezTo>
                  <a:pt x="1864309" y="351663"/>
                  <a:pt x="1874139" y="341719"/>
                  <a:pt x="1874139" y="329031"/>
                </a:cubicBezTo>
                <a:cubicBezTo>
                  <a:pt x="1874139" y="316344"/>
                  <a:pt x="1864309" y="306400"/>
                  <a:pt x="1851622" y="306400"/>
                </a:cubicBezTo>
                <a:close/>
                <a:moveTo>
                  <a:pt x="1708519" y="306400"/>
                </a:moveTo>
                <a:cubicBezTo>
                  <a:pt x="1696517" y="306400"/>
                  <a:pt x="1687945" y="314287"/>
                  <a:pt x="1686459" y="325488"/>
                </a:cubicBezTo>
                <a:lnTo>
                  <a:pt x="1729092" y="325488"/>
                </a:lnTo>
                <a:cubicBezTo>
                  <a:pt x="1727492" y="312915"/>
                  <a:pt x="1718348" y="306400"/>
                  <a:pt x="1708519" y="306400"/>
                </a:cubicBezTo>
                <a:close/>
                <a:moveTo>
                  <a:pt x="1489672" y="306400"/>
                </a:moveTo>
                <a:cubicBezTo>
                  <a:pt x="1476985" y="306400"/>
                  <a:pt x="1467155" y="316344"/>
                  <a:pt x="1467155" y="329031"/>
                </a:cubicBezTo>
                <a:cubicBezTo>
                  <a:pt x="1467155" y="341719"/>
                  <a:pt x="1476985" y="351663"/>
                  <a:pt x="1489672" y="351663"/>
                </a:cubicBezTo>
                <a:cubicBezTo>
                  <a:pt x="1502359" y="351663"/>
                  <a:pt x="1512189" y="341719"/>
                  <a:pt x="1512189" y="329031"/>
                </a:cubicBezTo>
                <a:cubicBezTo>
                  <a:pt x="1512189" y="316344"/>
                  <a:pt x="1502359" y="306400"/>
                  <a:pt x="1489672" y="306400"/>
                </a:cubicBezTo>
                <a:close/>
                <a:moveTo>
                  <a:pt x="1356094" y="306400"/>
                </a:moveTo>
                <a:cubicBezTo>
                  <a:pt x="1344092" y="306400"/>
                  <a:pt x="1335520" y="314287"/>
                  <a:pt x="1334034" y="325488"/>
                </a:cubicBezTo>
                <a:lnTo>
                  <a:pt x="1376668" y="325488"/>
                </a:lnTo>
                <a:cubicBezTo>
                  <a:pt x="1375067" y="312915"/>
                  <a:pt x="1365923" y="306400"/>
                  <a:pt x="1356094" y="306400"/>
                </a:cubicBezTo>
                <a:close/>
                <a:moveTo>
                  <a:pt x="927468" y="306400"/>
                </a:moveTo>
                <a:cubicBezTo>
                  <a:pt x="915467" y="306400"/>
                  <a:pt x="906895" y="314287"/>
                  <a:pt x="905409" y="325488"/>
                </a:cubicBezTo>
                <a:lnTo>
                  <a:pt x="948042" y="325488"/>
                </a:lnTo>
                <a:cubicBezTo>
                  <a:pt x="946442" y="312915"/>
                  <a:pt x="937298" y="306400"/>
                  <a:pt x="927468" y="306400"/>
                </a:cubicBezTo>
                <a:close/>
                <a:moveTo>
                  <a:pt x="813397" y="306400"/>
                </a:moveTo>
                <a:cubicBezTo>
                  <a:pt x="800710" y="306400"/>
                  <a:pt x="790880" y="316344"/>
                  <a:pt x="790880" y="329031"/>
                </a:cubicBezTo>
                <a:cubicBezTo>
                  <a:pt x="790880" y="341719"/>
                  <a:pt x="800710" y="351663"/>
                  <a:pt x="813397" y="351663"/>
                </a:cubicBezTo>
                <a:cubicBezTo>
                  <a:pt x="826084" y="351663"/>
                  <a:pt x="835914" y="341719"/>
                  <a:pt x="835914" y="329031"/>
                </a:cubicBezTo>
                <a:cubicBezTo>
                  <a:pt x="835914" y="316344"/>
                  <a:pt x="826084" y="306400"/>
                  <a:pt x="813397" y="306400"/>
                </a:cubicBezTo>
                <a:close/>
                <a:moveTo>
                  <a:pt x="746722" y="306400"/>
                </a:moveTo>
                <a:cubicBezTo>
                  <a:pt x="734035" y="306400"/>
                  <a:pt x="724205" y="316344"/>
                  <a:pt x="724205" y="329031"/>
                </a:cubicBezTo>
                <a:cubicBezTo>
                  <a:pt x="724205" y="341719"/>
                  <a:pt x="734035" y="351663"/>
                  <a:pt x="746722" y="351663"/>
                </a:cubicBezTo>
                <a:cubicBezTo>
                  <a:pt x="759409" y="351663"/>
                  <a:pt x="769239" y="341719"/>
                  <a:pt x="769239" y="329031"/>
                </a:cubicBezTo>
                <a:cubicBezTo>
                  <a:pt x="769239" y="316344"/>
                  <a:pt x="759409" y="306400"/>
                  <a:pt x="746722" y="306400"/>
                </a:cubicBezTo>
                <a:close/>
                <a:moveTo>
                  <a:pt x="298818" y="306400"/>
                </a:moveTo>
                <a:cubicBezTo>
                  <a:pt x="286817" y="306400"/>
                  <a:pt x="278245" y="314287"/>
                  <a:pt x="276759" y="325488"/>
                </a:cubicBezTo>
                <a:lnTo>
                  <a:pt x="319393" y="325488"/>
                </a:lnTo>
                <a:cubicBezTo>
                  <a:pt x="317792" y="312915"/>
                  <a:pt x="308648" y="306400"/>
                  <a:pt x="298818" y="306400"/>
                </a:cubicBezTo>
                <a:close/>
                <a:moveTo>
                  <a:pt x="117843" y="306400"/>
                </a:moveTo>
                <a:cubicBezTo>
                  <a:pt x="105842" y="306400"/>
                  <a:pt x="97269" y="314287"/>
                  <a:pt x="95784" y="325488"/>
                </a:cubicBezTo>
                <a:lnTo>
                  <a:pt x="138417" y="325488"/>
                </a:lnTo>
                <a:cubicBezTo>
                  <a:pt x="136817" y="312915"/>
                  <a:pt x="127673" y="306400"/>
                  <a:pt x="117843" y="306400"/>
                </a:cubicBezTo>
                <a:close/>
                <a:moveTo>
                  <a:pt x="2141982" y="300456"/>
                </a:moveTo>
                <a:lnTo>
                  <a:pt x="2149983" y="300456"/>
                </a:lnTo>
                <a:lnTo>
                  <a:pt x="2169986" y="349720"/>
                </a:lnTo>
                <a:lnTo>
                  <a:pt x="2189988" y="300456"/>
                </a:lnTo>
                <a:lnTo>
                  <a:pt x="2197989" y="300456"/>
                </a:lnTo>
                <a:lnTo>
                  <a:pt x="2174557" y="357606"/>
                </a:lnTo>
                <a:lnTo>
                  <a:pt x="2165414" y="357606"/>
                </a:lnTo>
                <a:close/>
                <a:moveTo>
                  <a:pt x="1592161" y="300456"/>
                </a:moveTo>
                <a:lnTo>
                  <a:pt x="1601191" y="300456"/>
                </a:lnTo>
                <a:lnTo>
                  <a:pt x="1617536" y="322059"/>
                </a:lnTo>
                <a:lnTo>
                  <a:pt x="1633881" y="300456"/>
                </a:lnTo>
                <a:lnTo>
                  <a:pt x="1642910" y="300456"/>
                </a:lnTo>
                <a:lnTo>
                  <a:pt x="1622108" y="328003"/>
                </a:lnTo>
                <a:lnTo>
                  <a:pt x="1644396" y="357606"/>
                </a:lnTo>
                <a:lnTo>
                  <a:pt x="1635367" y="357606"/>
                </a:lnTo>
                <a:lnTo>
                  <a:pt x="1617536" y="334060"/>
                </a:lnTo>
                <a:lnTo>
                  <a:pt x="1599705" y="357606"/>
                </a:lnTo>
                <a:lnTo>
                  <a:pt x="1590675" y="357606"/>
                </a:lnTo>
                <a:lnTo>
                  <a:pt x="1613078" y="328003"/>
                </a:lnTo>
                <a:close/>
                <a:moveTo>
                  <a:pt x="1577340" y="300456"/>
                </a:moveTo>
                <a:lnTo>
                  <a:pt x="1584884" y="300456"/>
                </a:lnTo>
                <a:lnTo>
                  <a:pt x="1584884" y="357606"/>
                </a:lnTo>
                <a:lnTo>
                  <a:pt x="1577340" y="357606"/>
                </a:lnTo>
                <a:close/>
                <a:moveTo>
                  <a:pt x="1564843" y="299542"/>
                </a:moveTo>
                <a:lnTo>
                  <a:pt x="1564843" y="306857"/>
                </a:lnTo>
                <a:cubicBezTo>
                  <a:pt x="1555700" y="306857"/>
                  <a:pt x="1546784" y="311658"/>
                  <a:pt x="1546784" y="325831"/>
                </a:cubicBezTo>
                <a:lnTo>
                  <a:pt x="1546784" y="357606"/>
                </a:lnTo>
                <a:lnTo>
                  <a:pt x="1539240" y="357606"/>
                </a:lnTo>
                <a:lnTo>
                  <a:pt x="1539240" y="300456"/>
                </a:lnTo>
                <a:lnTo>
                  <a:pt x="1546784" y="300456"/>
                </a:lnTo>
                <a:lnTo>
                  <a:pt x="1546784" y="309943"/>
                </a:lnTo>
                <a:cubicBezTo>
                  <a:pt x="1550785" y="301942"/>
                  <a:pt x="1557528" y="299542"/>
                  <a:pt x="1564843" y="299542"/>
                </a:cubicBezTo>
                <a:close/>
                <a:moveTo>
                  <a:pt x="888568" y="299542"/>
                </a:moveTo>
                <a:lnTo>
                  <a:pt x="888568" y="306857"/>
                </a:lnTo>
                <a:cubicBezTo>
                  <a:pt x="879424" y="306857"/>
                  <a:pt x="870509" y="311658"/>
                  <a:pt x="870509" y="325831"/>
                </a:cubicBezTo>
                <a:lnTo>
                  <a:pt x="870509" y="357606"/>
                </a:lnTo>
                <a:lnTo>
                  <a:pt x="862965" y="357606"/>
                </a:lnTo>
                <a:lnTo>
                  <a:pt x="862965" y="300456"/>
                </a:lnTo>
                <a:lnTo>
                  <a:pt x="870509" y="300456"/>
                </a:lnTo>
                <a:lnTo>
                  <a:pt x="870509" y="309943"/>
                </a:lnTo>
                <a:cubicBezTo>
                  <a:pt x="874509" y="301942"/>
                  <a:pt x="881253" y="299542"/>
                  <a:pt x="888568" y="299542"/>
                </a:cubicBezTo>
                <a:close/>
                <a:moveTo>
                  <a:pt x="707593" y="299542"/>
                </a:moveTo>
                <a:lnTo>
                  <a:pt x="707593" y="306857"/>
                </a:lnTo>
                <a:cubicBezTo>
                  <a:pt x="698449" y="306857"/>
                  <a:pt x="689534" y="311658"/>
                  <a:pt x="689534" y="325831"/>
                </a:cubicBezTo>
                <a:lnTo>
                  <a:pt x="689534" y="357606"/>
                </a:lnTo>
                <a:lnTo>
                  <a:pt x="681990" y="357606"/>
                </a:lnTo>
                <a:lnTo>
                  <a:pt x="681990" y="300456"/>
                </a:lnTo>
                <a:lnTo>
                  <a:pt x="689534" y="300456"/>
                </a:lnTo>
                <a:lnTo>
                  <a:pt x="689534" y="309943"/>
                </a:lnTo>
                <a:cubicBezTo>
                  <a:pt x="693535" y="301942"/>
                  <a:pt x="700278" y="299542"/>
                  <a:pt x="707593" y="299542"/>
                </a:cubicBezTo>
                <a:close/>
                <a:moveTo>
                  <a:pt x="364693" y="299542"/>
                </a:moveTo>
                <a:lnTo>
                  <a:pt x="364693" y="306857"/>
                </a:lnTo>
                <a:cubicBezTo>
                  <a:pt x="355549" y="306857"/>
                  <a:pt x="346634" y="311658"/>
                  <a:pt x="346634" y="325831"/>
                </a:cubicBezTo>
                <a:lnTo>
                  <a:pt x="346634" y="357606"/>
                </a:lnTo>
                <a:lnTo>
                  <a:pt x="339090" y="357606"/>
                </a:lnTo>
                <a:lnTo>
                  <a:pt x="339090" y="300456"/>
                </a:lnTo>
                <a:lnTo>
                  <a:pt x="346634" y="300456"/>
                </a:lnTo>
                <a:lnTo>
                  <a:pt x="346634" y="309943"/>
                </a:lnTo>
                <a:cubicBezTo>
                  <a:pt x="350635" y="301942"/>
                  <a:pt x="357378" y="299542"/>
                  <a:pt x="364693" y="299542"/>
                </a:cubicBezTo>
                <a:close/>
                <a:moveTo>
                  <a:pt x="2108797" y="299085"/>
                </a:moveTo>
                <a:cubicBezTo>
                  <a:pt x="2125485" y="299085"/>
                  <a:pt x="2138858" y="312115"/>
                  <a:pt x="2138858" y="329031"/>
                </a:cubicBezTo>
                <a:cubicBezTo>
                  <a:pt x="2138858" y="345948"/>
                  <a:pt x="2125485" y="358978"/>
                  <a:pt x="2108797" y="358978"/>
                </a:cubicBezTo>
                <a:cubicBezTo>
                  <a:pt x="2092109" y="358978"/>
                  <a:pt x="2078736" y="345948"/>
                  <a:pt x="2078736" y="329031"/>
                </a:cubicBezTo>
                <a:cubicBezTo>
                  <a:pt x="2078736" y="312115"/>
                  <a:pt x="2092109" y="299085"/>
                  <a:pt x="2108797" y="299085"/>
                </a:cubicBezTo>
                <a:close/>
                <a:moveTo>
                  <a:pt x="1851051" y="299085"/>
                </a:moveTo>
                <a:cubicBezTo>
                  <a:pt x="1861223" y="299085"/>
                  <a:pt x="1869339" y="304000"/>
                  <a:pt x="1874139" y="311658"/>
                </a:cubicBezTo>
                <a:lnTo>
                  <a:pt x="1874139" y="300456"/>
                </a:lnTo>
                <a:lnTo>
                  <a:pt x="1881683" y="300456"/>
                </a:lnTo>
                <a:lnTo>
                  <a:pt x="1881683" y="357606"/>
                </a:lnTo>
                <a:lnTo>
                  <a:pt x="1874139" y="357606"/>
                </a:lnTo>
                <a:lnTo>
                  <a:pt x="1874139" y="346405"/>
                </a:lnTo>
                <a:cubicBezTo>
                  <a:pt x="1869339" y="354063"/>
                  <a:pt x="1861223" y="358978"/>
                  <a:pt x="1851051" y="358978"/>
                </a:cubicBezTo>
                <a:cubicBezTo>
                  <a:pt x="1834934" y="358978"/>
                  <a:pt x="1821561" y="345948"/>
                  <a:pt x="1821561" y="329031"/>
                </a:cubicBezTo>
                <a:cubicBezTo>
                  <a:pt x="1821561" y="312115"/>
                  <a:pt x="1834934" y="299085"/>
                  <a:pt x="1851051" y="299085"/>
                </a:cubicBezTo>
                <a:close/>
                <a:moveTo>
                  <a:pt x="1708519" y="299085"/>
                </a:moveTo>
                <a:cubicBezTo>
                  <a:pt x="1726006" y="299085"/>
                  <a:pt x="1736865" y="313601"/>
                  <a:pt x="1736865" y="329260"/>
                </a:cubicBezTo>
                <a:cubicBezTo>
                  <a:pt x="1736865" y="330403"/>
                  <a:pt x="1736751" y="331660"/>
                  <a:pt x="1736636" y="332803"/>
                </a:cubicBezTo>
                <a:lnTo>
                  <a:pt x="1686459" y="332803"/>
                </a:lnTo>
                <a:cubicBezTo>
                  <a:pt x="1688059" y="344462"/>
                  <a:pt x="1697088" y="351663"/>
                  <a:pt x="1709204" y="351663"/>
                </a:cubicBezTo>
                <a:cubicBezTo>
                  <a:pt x="1718234" y="351663"/>
                  <a:pt x="1724521" y="347434"/>
                  <a:pt x="1727607" y="341947"/>
                </a:cubicBezTo>
                <a:lnTo>
                  <a:pt x="1734236" y="345833"/>
                </a:lnTo>
                <a:cubicBezTo>
                  <a:pt x="1729435" y="353606"/>
                  <a:pt x="1720634" y="358978"/>
                  <a:pt x="1709090" y="358978"/>
                </a:cubicBezTo>
                <a:cubicBezTo>
                  <a:pt x="1691031" y="358978"/>
                  <a:pt x="1678686" y="346291"/>
                  <a:pt x="1678686" y="329031"/>
                </a:cubicBezTo>
                <a:cubicBezTo>
                  <a:pt x="1678686" y="312229"/>
                  <a:pt x="1690802" y="299085"/>
                  <a:pt x="1708519" y="299085"/>
                </a:cubicBezTo>
                <a:close/>
                <a:moveTo>
                  <a:pt x="1423112" y="299085"/>
                </a:moveTo>
                <a:cubicBezTo>
                  <a:pt x="1437056" y="299085"/>
                  <a:pt x="1445514" y="308229"/>
                  <a:pt x="1445514" y="322516"/>
                </a:cubicBezTo>
                <a:lnTo>
                  <a:pt x="1445514" y="357606"/>
                </a:lnTo>
                <a:lnTo>
                  <a:pt x="1437971" y="357606"/>
                </a:lnTo>
                <a:lnTo>
                  <a:pt x="1437971" y="322516"/>
                </a:lnTo>
                <a:cubicBezTo>
                  <a:pt x="1437971" y="312343"/>
                  <a:pt x="1432370" y="306400"/>
                  <a:pt x="1422426" y="306400"/>
                </a:cubicBezTo>
                <a:cubicBezTo>
                  <a:pt x="1412367" y="306400"/>
                  <a:pt x="1403909" y="312343"/>
                  <a:pt x="1403909" y="327660"/>
                </a:cubicBezTo>
                <a:lnTo>
                  <a:pt x="1403909" y="357606"/>
                </a:lnTo>
                <a:lnTo>
                  <a:pt x="1396365" y="357606"/>
                </a:lnTo>
                <a:lnTo>
                  <a:pt x="1396365" y="300456"/>
                </a:lnTo>
                <a:lnTo>
                  <a:pt x="1403909" y="300456"/>
                </a:lnTo>
                <a:lnTo>
                  <a:pt x="1403909" y="309372"/>
                </a:lnTo>
                <a:cubicBezTo>
                  <a:pt x="1408367" y="302171"/>
                  <a:pt x="1414996" y="299085"/>
                  <a:pt x="1423112" y="299085"/>
                </a:cubicBezTo>
                <a:close/>
                <a:moveTo>
                  <a:pt x="1356094" y="299085"/>
                </a:moveTo>
                <a:cubicBezTo>
                  <a:pt x="1373582" y="299085"/>
                  <a:pt x="1384440" y="313601"/>
                  <a:pt x="1384440" y="329260"/>
                </a:cubicBezTo>
                <a:cubicBezTo>
                  <a:pt x="1384440" y="330403"/>
                  <a:pt x="1384326" y="331660"/>
                  <a:pt x="1384211" y="332803"/>
                </a:cubicBezTo>
                <a:lnTo>
                  <a:pt x="1334034" y="332803"/>
                </a:lnTo>
                <a:cubicBezTo>
                  <a:pt x="1335634" y="344462"/>
                  <a:pt x="1344664" y="351663"/>
                  <a:pt x="1356779" y="351663"/>
                </a:cubicBezTo>
                <a:cubicBezTo>
                  <a:pt x="1365809" y="351663"/>
                  <a:pt x="1372096" y="347434"/>
                  <a:pt x="1375182" y="341947"/>
                </a:cubicBezTo>
                <a:lnTo>
                  <a:pt x="1381811" y="345833"/>
                </a:lnTo>
                <a:cubicBezTo>
                  <a:pt x="1377010" y="353606"/>
                  <a:pt x="1368209" y="358978"/>
                  <a:pt x="1356665" y="358978"/>
                </a:cubicBezTo>
                <a:cubicBezTo>
                  <a:pt x="1338606" y="358978"/>
                  <a:pt x="1326261" y="346291"/>
                  <a:pt x="1326261" y="329031"/>
                </a:cubicBezTo>
                <a:cubicBezTo>
                  <a:pt x="1326261" y="312229"/>
                  <a:pt x="1338377" y="299085"/>
                  <a:pt x="1356094" y="299085"/>
                </a:cubicBezTo>
                <a:close/>
                <a:moveTo>
                  <a:pt x="1033310" y="299085"/>
                </a:moveTo>
                <a:cubicBezTo>
                  <a:pt x="1042683" y="299085"/>
                  <a:pt x="1049998" y="303657"/>
                  <a:pt x="1053313" y="310743"/>
                </a:cubicBezTo>
                <a:lnTo>
                  <a:pt x="1047026" y="314401"/>
                </a:lnTo>
                <a:cubicBezTo>
                  <a:pt x="1044626" y="308572"/>
                  <a:pt x="1038797" y="306400"/>
                  <a:pt x="1033310" y="306400"/>
                </a:cubicBezTo>
                <a:cubicBezTo>
                  <a:pt x="1027367" y="306400"/>
                  <a:pt x="1021309" y="309257"/>
                  <a:pt x="1021309" y="315430"/>
                </a:cubicBezTo>
                <a:cubicBezTo>
                  <a:pt x="1021309" y="329603"/>
                  <a:pt x="1054684" y="321487"/>
                  <a:pt x="1054684" y="342519"/>
                </a:cubicBezTo>
                <a:cubicBezTo>
                  <a:pt x="1054684" y="352234"/>
                  <a:pt x="1046226" y="358978"/>
                  <a:pt x="1033996" y="358978"/>
                </a:cubicBezTo>
                <a:cubicBezTo>
                  <a:pt x="1022566" y="358978"/>
                  <a:pt x="1014794" y="353149"/>
                  <a:pt x="1011936" y="345833"/>
                </a:cubicBezTo>
                <a:lnTo>
                  <a:pt x="1018337" y="342061"/>
                </a:lnTo>
                <a:cubicBezTo>
                  <a:pt x="1020394" y="347891"/>
                  <a:pt x="1026338" y="351663"/>
                  <a:pt x="1033996" y="351663"/>
                </a:cubicBezTo>
                <a:cubicBezTo>
                  <a:pt x="1040740" y="351663"/>
                  <a:pt x="1047141" y="349262"/>
                  <a:pt x="1047141" y="342519"/>
                </a:cubicBezTo>
                <a:cubicBezTo>
                  <a:pt x="1047141" y="328345"/>
                  <a:pt x="1013765" y="336461"/>
                  <a:pt x="1013765" y="315430"/>
                </a:cubicBezTo>
                <a:cubicBezTo>
                  <a:pt x="1013765" y="306286"/>
                  <a:pt x="1021880" y="299085"/>
                  <a:pt x="1033310" y="299085"/>
                </a:cubicBezTo>
                <a:close/>
                <a:moveTo>
                  <a:pt x="985685" y="299085"/>
                </a:moveTo>
                <a:cubicBezTo>
                  <a:pt x="995058" y="299085"/>
                  <a:pt x="1002373" y="303657"/>
                  <a:pt x="1005688" y="310743"/>
                </a:cubicBezTo>
                <a:lnTo>
                  <a:pt x="999401" y="314401"/>
                </a:lnTo>
                <a:cubicBezTo>
                  <a:pt x="997001" y="308572"/>
                  <a:pt x="991172" y="306400"/>
                  <a:pt x="985685" y="306400"/>
                </a:cubicBezTo>
                <a:cubicBezTo>
                  <a:pt x="979742" y="306400"/>
                  <a:pt x="973684" y="309257"/>
                  <a:pt x="973684" y="315430"/>
                </a:cubicBezTo>
                <a:cubicBezTo>
                  <a:pt x="973684" y="329603"/>
                  <a:pt x="1007059" y="321487"/>
                  <a:pt x="1007059" y="342519"/>
                </a:cubicBezTo>
                <a:cubicBezTo>
                  <a:pt x="1007059" y="352234"/>
                  <a:pt x="998601" y="358978"/>
                  <a:pt x="986371" y="358978"/>
                </a:cubicBezTo>
                <a:cubicBezTo>
                  <a:pt x="974941" y="358978"/>
                  <a:pt x="967169" y="353149"/>
                  <a:pt x="964311" y="345833"/>
                </a:cubicBezTo>
                <a:lnTo>
                  <a:pt x="970712" y="342061"/>
                </a:lnTo>
                <a:cubicBezTo>
                  <a:pt x="972769" y="347891"/>
                  <a:pt x="978713" y="351663"/>
                  <a:pt x="986371" y="351663"/>
                </a:cubicBezTo>
                <a:cubicBezTo>
                  <a:pt x="993115" y="351663"/>
                  <a:pt x="999515" y="349262"/>
                  <a:pt x="999515" y="342519"/>
                </a:cubicBezTo>
                <a:cubicBezTo>
                  <a:pt x="999515" y="328345"/>
                  <a:pt x="966140" y="336461"/>
                  <a:pt x="966140" y="315430"/>
                </a:cubicBezTo>
                <a:cubicBezTo>
                  <a:pt x="966140" y="306286"/>
                  <a:pt x="974255" y="299085"/>
                  <a:pt x="985685" y="299085"/>
                </a:cubicBezTo>
                <a:close/>
                <a:moveTo>
                  <a:pt x="927468" y="299085"/>
                </a:moveTo>
                <a:cubicBezTo>
                  <a:pt x="944956" y="299085"/>
                  <a:pt x="955815" y="313601"/>
                  <a:pt x="955815" y="329260"/>
                </a:cubicBezTo>
                <a:cubicBezTo>
                  <a:pt x="955815" y="330403"/>
                  <a:pt x="955701" y="331660"/>
                  <a:pt x="955586" y="332803"/>
                </a:cubicBezTo>
                <a:lnTo>
                  <a:pt x="905409" y="332803"/>
                </a:lnTo>
                <a:cubicBezTo>
                  <a:pt x="907009" y="344462"/>
                  <a:pt x="916039" y="351663"/>
                  <a:pt x="928154" y="351663"/>
                </a:cubicBezTo>
                <a:cubicBezTo>
                  <a:pt x="937184" y="351663"/>
                  <a:pt x="943470" y="347434"/>
                  <a:pt x="946557" y="341947"/>
                </a:cubicBezTo>
                <a:lnTo>
                  <a:pt x="953186" y="345833"/>
                </a:lnTo>
                <a:cubicBezTo>
                  <a:pt x="948385" y="353606"/>
                  <a:pt x="939584" y="358978"/>
                  <a:pt x="928040" y="358978"/>
                </a:cubicBezTo>
                <a:cubicBezTo>
                  <a:pt x="909981" y="358978"/>
                  <a:pt x="897636" y="346291"/>
                  <a:pt x="897636" y="329031"/>
                </a:cubicBezTo>
                <a:cubicBezTo>
                  <a:pt x="897636" y="312229"/>
                  <a:pt x="909752" y="299085"/>
                  <a:pt x="927468" y="299085"/>
                </a:cubicBezTo>
                <a:close/>
                <a:moveTo>
                  <a:pt x="812826" y="299085"/>
                </a:moveTo>
                <a:cubicBezTo>
                  <a:pt x="822998" y="299085"/>
                  <a:pt x="831114" y="304000"/>
                  <a:pt x="835914" y="311658"/>
                </a:cubicBezTo>
                <a:lnTo>
                  <a:pt x="835914" y="300456"/>
                </a:lnTo>
                <a:lnTo>
                  <a:pt x="843458" y="300456"/>
                </a:lnTo>
                <a:lnTo>
                  <a:pt x="843458" y="355320"/>
                </a:lnTo>
                <a:cubicBezTo>
                  <a:pt x="843458" y="372694"/>
                  <a:pt x="829513" y="381838"/>
                  <a:pt x="814769" y="381838"/>
                </a:cubicBezTo>
                <a:cubicBezTo>
                  <a:pt x="801624" y="381838"/>
                  <a:pt x="792137" y="376809"/>
                  <a:pt x="787680" y="367893"/>
                </a:cubicBezTo>
                <a:lnTo>
                  <a:pt x="794309" y="364121"/>
                </a:lnTo>
                <a:cubicBezTo>
                  <a:pt x="797166" y="369951"/>
                  <a:pt x="802424" y="374523"/>
                  <a:pt x="814769" y="374523"/>
                </a:cubicBezTo>
                <a:cubicBezTo>
                  <a:pt x="828028" y="374523"/>
                  <a:pt x="835914" y="366979"/>
                  <a:pt x="835914" y="355320"/>
                </a:cubicBezTo>
                <a:lnTo>
                  <a:pt x="835914" y="346405"/>
                </a:lnTo>
                <a:cubicBezTo>
                  <a:pt x="831114" y="354063"/>
                  <a:pt x="822998" y="358978"/>
                  <a:pt x="812826" y="358978"/>
                </a:cubicBezTo>
                <a:cubicBezTo>
                  <a:pt x="796709" y="358978"/>
                  <a:pt x="783336" y="345948"/>
                  <a:pt x="783336" y="329031"/>
                </a:cubicBezTo>
                <a:cubicBezTo>
                  <a:pt x="783336" y="312115"/>
                  <a:pt x="796709" y="299085"/>
                  <a:pt x="812826" y="299085"/>
                </a:cubicBezTo>
                <a:close/>
                <a:moveTo>
                  <a:pt x="746722" y="299085"/>
                </a:moveTo>
                <a:cubicBezTo>
                  <a:pt x="763410" y="299085"/>
                  <a:pt x="776783" y="312115"/>
                  <a:pt x="776783" y="329031"/>
                </a:cubicBezTo>
                <a:cubicBezTo>
                  <a:pt x="776783" y="345948"/>
                  <a:pt x="763410" y="358978"/>
                  <a:pt x="746722" y="358978"/>
                </a:cubicBezTo>
                <a:cubicBezTo>
                  <a:pt x="730034" y="358978"/>
                  <a:pt x="716661" y="345948"/>
                  <a:pt x="716661" y="329031"/>
                </a:cubicBezTo>
                <a:cubicBezTo>
                  <a:pt x="716661" y="312115"/>
                  <a:pt x="730034" y="299085"/>
                  <a:pt x="746722" y="299085"/>
                </a:cubicBezTo>
                <a:close/>
                <a:moveTo>
                  <a:pt x="497472" y="299085"/>
                </a:moveTo>
                <a:cubicBezTo>
                  <a:pt x="505473" y="299085"/>
                  <a:pt x="511645" y="302857"/>
                  <a:pt x="514846" y="309486"/>
                </a:cubicBezTo>
                <a:cubicBezTo>
                  <a:pt x="519075" y="302399"/>
                  <a:pt x="526047" y="299085"/>
                  <a:pt x="533362" y="299085"/>
                </a:cubicBezTo>
                <a:cubicBezTo>
                  <a:pt x="545935" y="299085"/>
                  <a:pt x="554736" y="307657"/>
                  <a:pt x="554736" y="321945"/>
                </a:cubicBezTo>
                <a:lnTo>
                  <a:pt x="554736" y="357606"/>
                </a:lnTo>
                <a:lnTo>
                  <a:pt x="547192" y="357606"/>
                </a:lnTo>
                <a:lnTo>
                  <a:pt x="547192" y="321945"/>
                </a:lnTo>
                <a:cubicBezTo>
                  <a:pt x="547192" y="311772"/>
                  <a:pt x="541363" y="306400"/>
                  <a:pt x="533248" y="306400"/>
                </a:cubicBezTo>
                <a:cubicBezTo>
                  <a:pt x="524447" y="306400"/>
                  <a:pt x="517360" y="311772"/>
                  <a:pt x="517360" y="325945"/>
                </a:cubicBezTo>
                <a:lnTo>
                  <a:pt x="517360" y="357606"/>
                </a:lnTo>
                <a:lnTo>
                  <a:pt x="509816" y="357606"/>
                </a:lnTo>
                <a:lnTo>
                  <a:pt x="509816" y="321945"/>
                </a:lnTo>
                <a:cubicBezTo>
                  <a:pt x="509816" y="311772"/>
                  <a:pt x="504559" y="306400"/>
                  <a:pt x="496443" y="306400"/>
                </a:cubicBezTo>
                <a:cubicBezTo>
                  <a:pt x="488214" y="306400"/>
                  <a:pt x="479984" y="311772"/>
                  <a:pt x="479984" y="325945"/>
                </a:cubicBezTo>
                <a:lnTo>
                  <a:pt x="479984" y="357606"/>
                </a:lnTo>
                <a:lnTo>
                  <a:pt x="472440" y="357606"/>
                </a:lnTo>
                <a:lnTo>
                  <a:pt x="472440" y="300456"/>
                </a:lnTo>
                <a:lnTo>
                  <a:pt x="479984" y="300456"/>
                </a:lnTo>
                <a:lnTo>
                  <a:pt x="479984" y="308800"/>
                </a:lnTo>
                <a:cubicBezTo>
                  <a:pt x="484442" y="301828"/>
                  <a:pt x="490614" y="299085"/>
                  <a:pt x="497472" y="299085"/>
                </a:cubicBezTo>
                <a:close/>
                <a:moveTo>
                  <a:pt x="298818" y="299085"/>
                </a:moveTo>
                <a:cubicBezTo>
                  <a:pt x="316306" y="299085"/>
                  <a:pt x="327165" y="313601"/>
                  <a:pt x="327165" y="329260"/>
                </a:cubicBezTo>
                <a:cubicBezTo>
                  <a:pt x="327165" y="330403"/>
                  <a:pt x="327051" y="331660"/>
                  <a:pt x="326936" y="332803"/>
                </a:cubicBezTo>
                <a:lnTo>
                  <a:pt x="276759" y="332803"/>
                </a:lnTo>
                <a:cubicBezTo>
                  <a:pt x="278359" y="344462"/>
                  <a:pt x="287388" y="351663"/>
                  <a:pt x="299504" y="351663"/>
                </a:cubicBezTo>
                <a:cubicBezTo>
                  <a:pt x="308534" y="351663"/>
                  <a:pt x="314821" y="347434"/>
                  <a:pt x="317907" y="341947"/>
                </a:cubicBezTo>
                <a:lnTo>
                  <a:pt x="324536" y="345833"/>
                </a:lnTo>
                <a:cubicBezTo>
                  <a:pt x="319735" y="353606"/>
                  <a:pt x="310934" y="358978"/>
                  <a:pt x="299390" y="358978"/>
                </a:cubicBezTo>
                <a:cubicBezTo>
                  <a:pt x="281331" y="358978"/>
                  <a:pt x="268986" y="346291"/>
                  <a:pt x="268986" y="329031"/>
                </a:cubicBezTo>
                <a:cubicBezTo>
                  <a:pt x="268986" y="312229"/>
                  <a:pt x="281102" y="299085"/>
                  <a:pt x="298818" y="299085"/>
                </a:cubicBezTo>
                <a:close/>
                <a:moveTo>
                  <a:pt x="184861" y="299085"/>
                </a:moveTo>
                <a:cubicBezTo>
                  <a:pt x="198806" y="299085"/>
                  <a:pt x="207264" y="308229"/>
                  <a:pt x="207264" y="322516"/>
                </a:cubicBezTo>
                <a:lnTo>
                  <a:pt x="207264" y="357606"/>
                </a:lnTo>
                <a:lnTo>
                  <a:pt x="199720" y="357606"/>
                </a:lnTo>
                <a:lnTo>
                  <a:pt x="199720" y="322516"/>
                </a:lnTo>
                <a:cubicBezTo>
                  <a:pt x="199720" y="312343"/>
                  <a:pt x="194120" y="306400"/>
                  <a:pt x="184176" y="306400"/>
                </a:cubicBezTo>
                <a:cubicBezTo>
                  <a:pt x="174117" y="306400"/>
                  <a:pt x="165659" y="312343"/>
                  <a:pt x="165659" y="327660"/>
                </a:cubicBezTo>
                <a:lnTo>
                  <a:pt x="165659" y="357606"/>
                </a:lnTo>
                <a:lnTo>
                  <a:pt x="158115" y="357606"/>
                </a:lnTo>
                <a:lnTo>
                  <a:pt x="158115" y="300456"/>
                </a:lnTo>
                <a:lnTo>
                  <a:pt x="165659" y="300456"/>
                </a:lnTo>
                <a:lnTo>
                  <a:pt x="165659" y="309372"/>
                </a:lnTo>
                <a:cubicBezTo>
                  <a:pt x="170117" y="302171"/>
                  <a:pt x="176746" y="299085"/>
                  <a:pt x="184861" y="299085"/>
                </a:cubicBezTo>
                <a:close/>
                <a:moveTo>
                  <a:pt x="117843" y="299085"/>
                </a:moveTo>
                <a:cubicBezTo>
                  <a:pt x="135331" y="299085"/>
                  <a:pt x="146190" y="313601"/>
                  <a:pt x="146190" y="329260"/>
                </a:cubicBezTo>
                <a:cubicBezTo>
                  <a:pt x="146190" y="330403"/>
                  <a:pt x="146076" y="331660"/>
                  <a:pt x="145961" y="332803"/>
                </a:cubicBezTo>
                <a:lnTo>
                  <a:pt x="95784" y="332803"/>
                </a:lnTo>
                <a:cubicBezTo>
                  <a:pt x="97384" y="344462"/>
                  <a:pt x="106413" y="351663"/>
                  <a:pt x="118529" y="351663"/>
                </a:cubicBezTo>
                <a:cubicBezTo>
                  <a:pt x="127559" y="351663"/>
                  <a:pt x="133845" y="347434"/>
                  <a:pt x="136932" y="341947"/>
                </a:cubicBezTo>
                <a:lnTo>
                  <a:pt x="143561" y="345833"/>
                </a:lnTo>
                <a:cubicBezTo>
                  <a:pt x="138760" y="353606"/>
                  <a:pt x="129959" y="358978"/>
                  <a:pt x="118415" y="358978"/>
                </a:cubicBezTo>
                <a:cubicBezTo>
                  <a:pt x="100356" y="358978"/>
                  <a:pt x="88011" y="346291"/>
                  <a:pt x="88011" y="329031"/>
                </a:cubicBezTo>
                <a:cubicBezTo>
                  <a:pt x="88011" y="312229"/>
                  <a:pt x="100127" y="299085"/>
                  <a:pt x="117843" y="299085"/>
                </a:cubicBezTo>
                <a:close/>
                <a:moveTo>
                  <a:pt x="1157669" y="287540"/>
                </a:moveTo>
                <a:lnTo>
                  <a:pt x="1141552" y="330403"/>
                </a:lnTo>
                <a:lnTo>
                  <a:pt x="1173785" y="330403"/>
                </a:lnTo>
                <a:close/>
                <a:moveTo>
                  <a:pt x="424244" y="287540"/>
                </a:moveTo>
                <a:lnTo>
                  <a:pt x="408127" y="330403"/>
                </a:lnTo>
                <a:lnTo>
                  <a:pt x="440360" y="330403"/>
                </a:lnTo>
                <a:close/>
                <a:moveTo>
                  <a:pt x="624459" y="285140"/>
                </a:moveTo>
                <a:lnTo>
                  <a:pt x="624459" y="320344"/>
                </a:lnTo>
                <a:lnTo>
                  <a:pt x="645033" y="320344"/>
                </a:lnTo>
                <a:cubicBezTo>
                  <a:pt x="654977" y="320344"/>
                  <a:pt x="662178" y="312915"/>
                  <a:pt x="662178" y="302742"/>
                </a:cubicBezTo>
                <a:cubicBezTo>
                  <a:pt x="662178" y="292455"/>
                  <a:pt x="654977" y="285140"/>
                  <a:pt x="645033" y="285140"/>
                </a:cubicBezTo>
                <a:close/>
                <a:moveTo>
                  <a:pt x="1762620" y="284454"/>
                </a:moveTo>
                <a:lnTo>
                  <a:pt x="1762620" y="300456"/>
                </a:lnTo>
                <a:lnTo>
                  <a:pt x="1779080" y="300456"/>
                </a:lnTo>
                <a:lnTo>
                  <a:pt x="1779080" y="307771"/>
                </a:lnTo>
                <a:lnTo>
                  <a:pt x="1762620" y="307771"/>
                </a:lnTo>
                <a:lnTo>
                  <a:pt x="1762620" y="342404"/>
                </a:lnTo>
                <a:cubicBezTo>
                  <a:pt x="1762620" y="352234"/>
                  <a:pt x="1767993" y="351434"/>
                  <a:pt x="1779080" y="350977"/>
                </a:cubicBezTo>
                <a:lnTo>
                  <a:pt x="1779080" y="357606"/>
                </a:lnTo>
                <a:cubicBezTo>
                  <a:pt x="1763649" y="359892"/>
                  <a:pt x="1755077" y="356120"/>
                  <a:pt x="1755077" y="342404"/>
                </a:cubicBezTo>
                <a:lnTo>
                  <a:pt x="1755077" y="307771"/>
                </a:lnTo>
                <a:lnTo>
                  <a:pt x="1743075" y="307771"/>
                </a:lnTo>
                <a:lnTo>
                  <a:pt x="1743075" y="300456"/>
                </a:lnTo>
                <a:lnTo>
                  <a:pt x="1755077" y="300456"/>
                </a:lnTo>
                <a:lnTo>
                  <a:pt x="1755077" y="286740"/>
                </a:lnTo>
                <a:close/>
                <a:moveTo>
                  <a:pt x="238620" y="284454"/>
                </a:moveTo>
                <a:lnTo>
                  <a:pt x="238620" y="300456"/>
                </a:lnTo>
                <a:lnTo>
                  <a:pt x="255080" y="300456"/>
                </a:lnTo>
                <a:lnTo>
                  <a:pt x="255080" y="307771"/>
                </a:lnTo>
                <a:lnTo>
                  <a:pt x="238620" y="307771"/>
                </a:lnTo>
                <a:lnTo>
                  <a:pt x="238620" y="342404"/>
                </a:lnTo>
                <a:cubicBezTo>
                  <a:pt x="238620" y="352234"/>
                  <a:pt x="243993" y="351434"/>
                  <a:pt x="255080" y="350977"/>
                </a:cubicBezTo>
                <a:lnTo>
                  <a:pt x="255080" y="357606"/>
                </a:lnTo>
                <a:cubicBezTo>
                  <a:pt x="239649" y="359892"/>
                  <a:pt x="231077" y="356120"/>
                  <a:pt x="231077" y="342404"/>
                </a:cubicBezTo>
                <a:lnTo>
                  <a:pt x="231077" y="307771"/>
                </a:lnTo>
                <a:lnTo>
                  <a:pt x="219075" y="307771"/>
                </a:lnTo>
                <a:lnTo>
                  <a:pt x="219075" y="300456"/>
                </a:lnTo>
                <a:lnTo>
                  <a:pt x="231077" y="300456"/>
                </a:lnTo>
                <a:lnTo>
                  <a:pt x="231077" y="286740"/>
                </a:lnTo>
                <a:close/>
                <a:moveTo>
                  <a:pt x="2500694" y="283997"/>
                </a:moveTo>
                <a:cubicBezTo>
                  <a:pt x="2486635" y="283997"/>
                  <a:pt x="2478405" y="296227"/>
                  <a:pt x="2478405" y="317601"/>
                </a:cubicBezTo>
                <a:cubicBezTo>
                  <a:pt x="2478405" y="338975"/>
                  <a:pt x="2486635" y="351205"/>
                  <a:pt x="2500694" y="351205"/>
                </a:cubicBezTo>
                <a:cubicBezTo>
                  <a:pt x="2514752" y="351205"/>
                  <a:pt x="2522982" y="338975"/>
                  <a:pt x="2522982" y="317601"/>
                </a:cubicBezTo>
                <a:cubicBezTo>
                  <a:pt x="2522982" y="296227"/>
                  <a:pt x="2514752" y="283997"/>
                  <a:pt x="2500694" y="283997"/>
                </a:cubicBezTo>
                <a:close/>
                <a:moveTo>
                  <a:pt x="2581275" y="277596"/>
                </a:moveTo>
                <a:lnTo>
                  <a:pt x="2630424" y="277596"/>
                </a:lnTo>
                <a:lnTo>
                  <a:pt x="2630424" y="285140"/>
                </a:lnTo>
                <a:lnTo>
                  <a:pt x="2600249" y="357606"/>
                </a:lnTo>
                <a:lnTo>
                  <a:pt x="2591905" y="357606"/>
                </a:lnTo>
                <a:lnTo>
                  <a:pt x="2622080" y="285140"/>
                </a:lnTo>
                <a:lnTo>
                  <a:pt x="2581275" y="285140"/>
                </a:lnTo>
                <a:close/>
                <a:moveTo>
                  <a:pt x="2563749" y="277596"/>
                </a:moveTo>
                <a:lnTo>
                  <a:pt x="2570607" y="277596"/>
                </a:lnTo>
                <a:lnTo>
                  <a:pt x="2570607" y="357606"/>
                </a:lnTo>
                <a:lnTo>
                  <a:pt x="2562606" y="357606"/>
                </a:lnTo>
                <a:lnTo>
                  <a:pt x="2562606" y="286397"/>
                </a:lnTo>
                <a:lnTo>
                  <a:pt x="2544661" y="291769"/>
                </a:lnTo>
                <a:lnTo>
                  <a:pt x="2542604" y="284911"/>
                </a:lnTo>
                <a:close/>
                <a:moveTo>
                  <a:pt x="2298954" y="277596"/>
                </a:moveTo>
                <a:lnTo>
                  <a:pt x="2345817" y="277596"/>
                </a:lnTo>
                <a:lnTo>
                  <a:pt x="2345817" y="285140"/>
                </a:lnTo>
                <a:lnTo>
                  <a:pt x="2327186" y="310858"/>
                </a:lnTo>
                <a:cubicBezTo>
                  <a:pt x="2339188" y="312458"/>
                  <a:pt x="2349246" y="320344"/>
                  <a:pt x="2349246" y="334403"/>
                </a:cubicBezTo>
                <a:cubicBezTo>
                  <a:pt x="2349246" y="350291"/>
                  <a:pt x="2336445" y="358978"/>
                  <a:pt x="2322386" y="358978"/>
                </a:cubicBezTo>
                <a:cubicBezTo>
                  <a:pt x="2310842" y="358978"/>
                  <a:pt x="2300554" y="353606"/>
                  <a:pt x="2296668" y="343090"/>
                </a:cubicBezTo>
                <a:lnTo>
                  <a:pt x="2303297" y="339204"/>
                </a:lnTo>
                <a:cubicBezTo>
                  <a:pt x="2305926" y="347319"/>
                  <a:pt x="2313242" y="351205"/>
                  <a:pt x="2322386" y="351205"/>
                </a:cubicBezTo>
                <a:cubicBezTo>
                  <a:pt x="2332787" y="351205"/>
                  <a:pt x="2341245" y="345490"/>
                  <a:pt x="2341245" y="334403"/>
                </a:cubicBezTo>
                <a:cubicBezTo>
                  <a:pt x="2341245" y="323316"/>
                  <a:pt x="2332787" y="317601"/>
                  <a:pt x="2322386" y="317601"/>
                </a:cubicBezTo>
                <a:lnTo>
                  <a:pt x="2322386" y="317487"/>
                </a:lnTo>
                <a:lnTo>
                  <a:pt x="2322271" y="317601"/>
                </a:lnTo>
                <a:lnTo>
                  <a:pt x="2320100" y="317601"/>
                </a:lnTo>
                <a:lnTo>
                  <a:pt x="2316671" y="312343"/>
                </a:lnTo>
                <a:lnTo>
                  <a:pt x="2336559" y="285140"/>
                </a:lnTo>
                <a:lnTo>
                  <a:pt x="2298954" y="285140"/>
                </a:lnTo>
                <a:close/>
                <a:moveTo>
                  <a:pt x="2277999" y="277596"/>
                </a:moveTo>
                <a:lnTo>
                  <a:pt x="2284857" y="277596"/>
                </a:lnTo>
                <a:lnTo>
                  <a:pt x="2284857" y="357606"/>
                </a:lnTo>
                <a:lnTo>
                  <a:pt x="2276856" y="357606"/>
                </a:lnTo>
                <a:lnTo>
                  <a:pt x="2276856" y="286397"/>
                </a:lnTo>
                <a:lnTo>
                  <a:pt x="2258911" y="291769"/>
                </a:lnTo>
                <a:lnTo>
                  <a:pt x="2256853" y="284911"/>
                </a:lnTo>
                <a:close/>
                <a:moveTo>
                  <a:pt x="2007108" y="277596"/>
                </a:moveTo>
                <a:lnTo>
                  <a:pt x="2013966" y="277596"/>
                </a:lnTo>
                <a:lnTo>
                  <a:pt x="2058543" y="342747"/>
                </a:lnTo>
                <a:lnTo>
                  <a:pt x="2058543" y="277596"/>
                </a:lnTo>
                <a:lnTo>
                  <a:pt x="2066544" y="277596"/>
                </a:lnTo>
                <a:lnTo>
                  <a:pt x="2066544" y="357606"/>
                </a:lnTo>
                <a:lnTo>
                  <a:pt x="2059686" y="357606"/>
                </a:lnTo>
                <a:lnTo>
                  <a:pt x="2015109" y="292455"/>
                </a:lnTo>
                <a:lnTo>
                  <a:pt x="2015109" y="357606"/>
                </a:lnTo>
                <a:lnTo>
                  <a:pt x="2007108" y="357606"/>
                </a:lnTo>
                <a:close/>
                <a:moveTo>
                  <a:pt x="1512189" y="277596"/>
                </a:moveTo>
                <a:lnTo>
                  <a:pt x="1519733" y="277596"/>
                </a:lnTo>
                <a:lnTo>
                  <a:pt x="1519733" y="357606"/>
                </a:lnTo>
                <a:lnTo>
                  <a:pt x="1512189" y="357606"/>
                </a:lnTo>
                <a:lnTo>
                  <a:pt x="1512189" y="346405"/>
                </a:lnTo>
                <a:cubicBezTo>
                  <a:pt x="1507389" y="354063"/>
                  <a:pt x="1499273" y="358978"/>
                  <a:pt x="1489101" y="358978"/>
                </a:cubicBezTo>
                <a:cubicBezTo>
                  <a:pt x="1472984" y="358978"/>
                  <a:pt x="1459611" y="345948"/>
                  <a:pt x="1459611" y="329031"/>
                </a:cubicBezTo>
                <a:cubicBezTo>
                  <a:pt x="1459611" y="312115"/>
                  <a:pt x="1472984" y="299085"/>
                  <a:pt x="1489101" y="299085"/>
                </a:cubicBezTo>
                <a:cubicBezTo>
                  <a:pt x="1499273" y="299085"/>
                  <a:pt x="1507389" y="304000"/>
                  <a:pt x="1512189" y="311658"/>
                </a:cubicBezTo>
                <a:close/>
                <a:moveTo>
                  <a:pt x="1254633" y="277596"/>
                </a:moveTo>
                <a:lnTo>
                  <a:pt x="1262634" y="277596"/>
                </a:lnTo>
                <a:lnTo>
                  <a:pt x="1262634" y="312686"/>
                </a:lnTo>
                <a:lnTo>
                  <a:pt x="1306068" y="312686"/>
                </a:lnTo>
                <a:lnTo>
                  <a:pt x="1306068" y="277596"/>
                </a:lnTo>
                <a:lnTo>
                  <a:pt x="1314069" y="277596"/>
                </a:lnTo>
                <a:lnTo>
                  <a:pt x="1314069" y="357606"/>
                </a:lnTo>
                <a:lnTo>
                  <a:pt x="1306068" y="357606"/>
                </a:lnTo>
                <a:lnTo>
                  <a:pt x="1306068" y="320230"/>
                </a:lnTo>
                <a:lnTo>
                  <a:pt x="1262634" y="320230"/>
                </a:lnTo>
                <a:lnTo>
                  <a:pt x="1262634" y="357606"/>
                </a:lnTo>
                <a:lnTo>
                  <a:pt x="1254633" y="357606"/>
                </a:lnTo>
                <a:close/>
                <a:moveTo>
                  <a:pt x="1153554" y="277596"/>
                </a:moveTo>
                <a:lnTo>
                  <a:pt x="1161783" y="277596"/>
                </a:lnTo>
                <a:lnTo>
                  <a:pt x="1192530" y="357606"/>
                </a:lnTo>
                <a:lnTo>
                  <a:pt x="1184072" y="357606"/>
                </a:lnTo>
                <a:lnTo>
                  <a:pt x="1176643" y="337947"/>
                </a:lnTo>
                <a:lnTo>
                  <a:pt x="1138695" y="337947"/>
                </a:lnTo>
                <a:lnTo>
                  <a:pt x="1131265" y="357606"/>
                </a:lnTo>
                <a:lnTo>
                  <a:pt x="1122807" y="357606"/>
                </a:lnTo>
                <a:close/>
                <a:moveTo>
                  <a:pt x="616458" y="277596"/>
                </a:moveTo>
                <a:lnTo>
                  <a:pt x="645033" y="277596"/>
                </a:lnTo>
                <a:cubicBezTo>
                  <a:pt x="659435" y="277596"/>
                  <a:pt x="670179" y="288340"/>
                  <a:pt x="670179" y="302742"/>
                </a:cubicBezTo>
                <a:cubicBezTo>
                  <a:pt x="670179" y="317030"/>
                  <a:pt x="659435" y="327888"/>
                  <a:pt x="645033" y="327888"/>
                </a:cubicBezTo>
                <a:lnTo>
                  <a:pt x="624459" y="327888"/>
                </a:lnTo>
                <a:lnTo>
                  <a:pt x="624459" y="357606"/>
                </a:lnTo>
                <a:lnTo>
                  <a:pt x="616458" y="357606"/>
                </a:lnTo>
                <a:close/>
                <a:moveTo>
                  <a:pt x="420129" y="277596"/>
                </a:moveTo>
                <a:lnTo>
                  <a:pt x="428359" y="277596"/>
                </a:lnTo>
                <a:lnTo>
                  <a:pt x="459105" y="357606"/>
                </a:lnTo>
                <a:lnTo>
                  <a:pt x="450647" y="357606"/>
                </a:lnTo>
                <a:lnTo>
                  <a:pt x="443217" y="337947"/>
                </a:lnTo>
                <a:lnTo>
                  <a:pt x="405270" y="337947"/>
                </a:lnTo>
                <a:lnTo>
                  <a:pt x="397840" y="357606"/>
                </a:lnTo>
                <a:lnTo>
                  <a:pt x="389382" y="357606"/>
                </a:lnTo>
                <a:close/>
                <a:moveTo>
                  <a:pt x="1581112" y="277368"/>
                </a:moveTo>
                <a:cubicBezTo>
                  <a:pt x="1584198" y="277368"/>
                  <a:pt x="1586599" y="279882"/>
                  <a:pt x="1586599" y="282854"/>
                </a:cubicBezTo>
                <a:cubicBezTo>
                  <a:pt x="1586599" y="285826"/>
                  <a:pt x="1584198" y="288340"/>
                  <a:pt x="1581112" y="288340"/>
                </a:cubicBezTo>
                <a:cubicBezTo>
                  <a:pt x="1578026" y="288340"/>
                  <a:pt x="1575626" y="285826"/>
                  <a:pt x="1575626" y="282854"/>
                </a:cubicBezTo>
                <a:cubicBezTo>
                  <a:pt x="1575626" y="279882"/>
                  <a:pt x="1578026" y="277368"/>
                  <a:pt x="1581112" y="277368"/>
                </a:cubicBezTo>
                <a:close/>
                <a:moveTo>
                  <a:pt x="2500694" y="276225"/>
                </a:moveTo>
                <a:cubicBezTo>
                  <a:pt x="2520239" y="276225"/>
                  <a:pt x="2530983" y="292912"/>
                  <a:pt x="2530983" y="317601"/>
                </a:cubicBezTo>
                <a:cubicBezTo>
                  <a:pt x="2530983" y="342290"/>
                  <a:pt x="2520239" y="358978"/>
                  <a:pt x="2500694" y="358978"/>
                </a:cubicBezTo>
                <a:cubicBezTo>
                  <a:pt x="2481149" y="358978"/>
                  <a:pt x="2470404" y="342290"/>
                  <a:pt x="2470404" y="317601"/>
                </a:cubicBezTo>
                <a:cubicBezTo>
                  <a:pt x="2470404" y="292912"/>
                  <a:pt x="2481149" y="276225"/>
                  <a:pt x="2500694" y="276225"/>
                </a:cubicBezTo>
                <a:close/>
                <a:moveTo>
                  <a:pt x="2437143" y="276225"/>
                </a:moveTo>
                <a:cubicBezTo>
                  <a:pt x="2449030" y="276225"/>
                  <a:pt x="2461260" y="284569"/>
                  <a:pt x="2461260" y="300228"/>
                </a:cubicBezTo>
                <a:cubicBezTo>
                  <a:pt x="2461260" y="310400"/>
                  <a:pt x="2454516" y="318973"/>
                  <a:pt x="2446401" y="327088"/>
                </a:cubicBezTo>
                <a:lnTo>
                  <a:pt x="2423541" y="349834"/>
                </a:lnTo>
                <a:lnTo>
                  <a:pt x="2462974" y="349834"/>
                </a:lnTo>
                <a:lnTo>
                  <a:pt x="2462974" y="357606"/>
                </a:lnTo>
                <a:lnTo>
                  <a:pt x="2412111" y="357606"/>
                </a:lnTo>
                <a:lnTo>
                  <a:pt x="2412111" y="350405"/>
                </a:lnTo>
                <a:lnTo>
                  <a:pt x="2440915" y="321373"/>
                </a:lnTo>
                <a:cubicBezTo>
                  <a:pt x="2447658" y="314629"/>
                  <a:pt x="2453259" y="307657"/>
                  <a:pt x="2453259" y="300228"/>
                </a:cubicBezTo>
                <a:cubicBezTo>
                  <a:pt x="2453259" y="289369"/>
                  <a:pt x="2445372" y="283997"/>
                  <a:pt x="2437143" y="283997"/>
                </a:cubicBezTo>
                <a:cubicBezTo>
                  <a:pt x="2429370" y="283997"/>
                  <a:pt x="2423084" y="287426"/>
                  <a:pt x="2419197" y="295313"/>
                </a:cubicBezTo>
                <a:lnTo>
                  <a:pt x="2412454" y="291312"/>
                </a:lnTo>
                <a:cubicBezTo>
                  <a:pt x="2417597" y="281140"/>
                  <a:pt x="2426970" y="276225"/>
                  <a:pt x="2437143" y="276225"/>
                </a:cubicBezTo>
                <a:close/>
                <a:moveTo>
                  <a:pt x="44234" y="276225"/>
                </a:moveTo>
                <a:cubicBezTo>
                  <a:pt x="59093" y="276225"/>
                  <a:pt x="72238" y="283997"/>
                  <a:pt x="78867" y="295884"/>
                </a:cubicBezTo>
                <a:lnTo>
                  <a:pt x="71781" y="299999"/>
                </a:lnTo>
                <a:cubicBezTo>
                  <a:pt x="66866" y="290398"/>
                  <a:pt x="56236" y="283997"/>
                  <a:pt x="44234" y="283997"/>
                </a:cubicBezTo>
                <a:cubicBezTo>
                  <a:pt x="24003" y="283997"/>
                  <a:pt x="10287" y="298970"/>
                  <a:pt x="10287" y="317601"/>
                </a:cubicBezTo>
                <a:cubicBezTo>
                  <a:pt x="10287" y="336232"/>
                  <a:pt x="24003" y="351205"/>
                  <a:pt x="44234" y="351205"/>
                </a:cubicBezTo>
                <a:cubicBezTo>
                  <a:pt x="56236" y="351205"/>
                  <a:pt x="66866" y="344805"/>
                  <a:pt x="71781" y="335203"/>
                </a:cubicBezTo>
                <a:lnTo>
                  <a:pt x="78867" y="339204"/>
                </a:lnTo>
                <a:cubicBezTo>
                  <a:pt x="72352" y="351091"/>
                  <a:pt x="59208" y="358978"/>
                  <a:pt x="44234" y="358978"/>
                </a:cubicBezTo>
                <a:cubicBezTo>
                  <a:pt x="19660" y="358978"/>
                  <a:pt x="2286" y="340461"/>
                  <a:pt x="2286" y="317601"/>
                </a:cubicBezTo>
                <a:cubicBezTo>
                  <a:pt x="2286" y="294741"/>
                  <a:pt x="19660" y="276225"/>
                  <a:pt x="44234" y="276225"/>
                </a:cubicBezTo>
                <a:close/>
                <a:moveTo>
                  <a:pt x="1901190" y="274167"/>
                </a:moveTo>
                <a:lnTo>
                  <a:pt x="1908734" y="274167"/>
                </a:lnTo>
                <a:lnTo>
                  <a:pt x="1908734" y="357606"/>
                </a:lnTo>
                <a:lnTo>
                  <a:pt x="1901190" y="357606"/>
                </a:lnTo>
                <a:close/>
                <a:moveTo>
                  <a:pt x="2037970" y="214541"/>
                </a:moveTo>
                <a:lnTo>
                  <a:pt x="2047113" y="214541"/>
                </a:lnTo>
                <a:lnTo>
                  <a:pt x="2040255" y="240258"/>
                </a:lnTo>
                <a:lnTo>
                  <a:pt x="2033397" y="240258"/>
                </a:lnTo>
                <a:close/>
                <a:moveTo>
                  <a:pt x="1599819" y="214541"/>
                </a:moveTo>
                <a:lnTo>
                  <a:pt x="1608963" y="214541"/>
                </a:lnTo>
                <a:lnTo>
                  <a:pt x="1602105" y="240258"/>
                </a:lnTo>
                <a:lnTo>
                  <a:pt x="1595247" y="240258"/>
                </a:lnTo>
                <a:close/>
                <a:moveTo>
                  <a:pt x="647319" y="214541"/>
                </a:moveTo>
                <a:lnTo>
                  <a:pt x="656463" y="214541"/>
                </a:lnTo>
                <a:lnTo>
                  <a:pt x="649605" y="240258"/>
                </a:lnTo>
                <a:lnTo>
                  <a:pt x="642747" y="240258"/>
                </a:lnTo>
                <a:close/>
                <a:moveTo>
                  <a:pt x="1858709" y="212826"/>
                </a:moveTo>
                <a:cubicBezTo>
                  <a:pt x="1862252" y="212826"/>
                  <a:pt x="1864995" y="215569"/>
                  <a:pt x="1864995" y="219113"/>
                </a:cubicBezTo>
                <a:cubicBezTo>
                  <a:pt x="1864995" y="222656"/>
                  <a:pt x="1862252" y="225399"/>
                  <a:pt x="1858709" y="225399"/>
                </a:cubicBezTo>
                <a:cubicBezTo>
                  <a:pt x="1855165" y="225399"/>
                  <a:pt x="1852422" y="222656"/>
                  <a:pt x="1852422" y="219113"/>
                </a:cubicBezTo>
                <a:cubicBezTo>
                  <a:pt x="1852422" y="215569"/>
                  <a:pt x="1855165" y="212826"/>
                  <a:pt x="1858709" y="212826"/>
                </a:cubicBezTo>
                <a:close/>
                <a:moveTo>
                  <a:pt x="925259" y="212826"/>
                </a:moveTo>
                <a:cubicBezTo>
                  <a:pt x="928802" y="212826"/>
                  <a:pt x="931545" y="215569"/>
                  <a:pt x="931545" y="219113"/>
                </a:cubicBezTo>
                <a:cubicBezTo>
                  <a:pt x="931545" y="222656"/>
                  <a:pt x="928802" y="225399"/>
                  <a:pt x="925259" y="225399"/>
                </a:cubicBezTo>
                <a:cubicBezTo>
                  <a:pt x="921715" y="225399"/>
                  <a:pt x="918972" y="222656"/>
                  <a:pt x="918972" y="219113"/>
                </a:cubicBezTo>
                <a:cubicBezTo>
                  <a:pt x="918972" y="215569"/>
                  <a:pt x="921715" y="212826"/>
                  <a:pt x="925259" y="212826"/>
                </a:cubicBezTo>
                <a:close/>
                <a:moveTo>
                  <a:pt x="810959" y="212826"/>
                </a:moveTo>
                <a:cubicBezTo>
                  <a:pt x="814502" y="212826"/>
                  <a:pt x="817245" y="215569"/>
                  <a:pt x="817245" y="219113"/>
                </a:cubicBezTo>
                <a:cubicBezTo>
                  <a:pt x="817245" y="222656"/>
                  <a:pt x="814502" y="225399"/>
                  <a:pt x="810959" y="225399"/>
                </a:cubicBezTo>
                <a:cubicBezTo>
                  <a:pt x="807415" y="225399"/>
                  <a:pt x="804672" y="222656"/>
                  <a:pt x="804672" y="219113"/>
                </a:cubicBezTo>
                <a:cubicBezTo>
                  <a:pt x="804672" y="215569"/>
                  <a:pt x="807415" y="212826"/>
                  <a:pt x="810959" y="212826"/>
                </a:cubicBezTo>
                <a:close/>
                <a:moveTo>
                  <a:pt x="862584" y="187223"/>
                </a:moveTo>
                <a:lnTo>
                  <a:pt x="862584" y="216712"/>
                </a:lnTo>
                <a:lnTo>
                  <a:pt x="889445" y="216712"/>
                </a:lnTo>
                <a:cubicBezTo>
                  <a:pt x="897331" y="216712"/>
                  <a:pt x="903732" y="210197"/>
                  <a:pt x="903732" y="201968"/>
                </a:cubicBezTo>
                <a:cubicBezTo>
                  <a:pt x="903732" y="193852"/>
                  <a:pt x="897331" y="187223"/>
                  <a:pt x="889445" y="187223"/>
                </a:cubicBezTo>
                <a:close/>
                <a:moveTo>
                  <a:pt x="1756372" y="173050"/>
                </a:moveTo>
                <a:cubicBezTo>
                  <a:pt x="1743685" y="173050"/>
                  <a:pt x="1733855" y="182994"/>
                  <a:pt x="1733855" y="195681"/>
                </a:cubicBezTo>
                <a:cubicBezTo>
                  <a:pt x="1733855" y="208369"/>
                  <a:pt x="1743685" y="218313"/>
                  <a:pt x="1756372" y="218313"/>
                </a:cubicBezTo>
                <a:cubicBezTo>
                  <a:pt x="1769059" y="218313"/>
                  <a:pt x="1778889" y="208369"/>
                  <a:pt x="1778889" y="195681"/>
                </a:cubicBezTo>
                <a:cubicBezTo>
                  <a:pt x="1778889" y="182994"/>
                  <a:pt x="1769059" y="173050"/>
                  <a:pt x="1756372" y="173050"/>
                </a:cubicBezTo>
                <a:close/>
                <a:moveTo>
                  <a:pt x="1527772" y="173050"/>
                </a:moveTo>
                <a:cubicBezTo>
                  <a:pt x="1515085" y="173050"/>
                  <a:pt x="1505255" y="182994"/>
                  <a:pt x="1505255" y="195681"/>
                </a:cubicBezTo>
                <a:cubicBezTo>
                  <a:pt x="1505255" y="208369"/>
                  <a:pt x="1515085" y="218313"/>
                  <a:pt x="1527772" y="218313"/>
                </a:cubicBezTo>
                <a:cubicBezTo>
                  <a:pt x="1540459" y="218313"/>
                  <a:pt x="1550289" y="208369"/>
                  <a:pt x="1550289" y="195681"/>
                </a:cubicBezTo>
                <a:cubicBezTo>
                  <a:pt x="1550289" y="182994"/>
                  <a:pt x="1540459" y="173050"/>
                  <a:pt x="1527772" y="173050"/>
                </a:cubicBezTo>
                <a:close/>
                <a:moveTo>
                  <a:pt x="1394193" y="173050"/>
                </a:moveTo>
                <a:cubicBezTo>
                  <a:pt x="1382192" y="173050"/>
                  <a:pt x="1373619" y="180937"/>
                  <a:pt x="1372133" y="192138"/>
                </a:cubicBezTo>
                <a:lnTo>
                  <a:pt x="1414767" y="192138"/>
                </a:lnTo>
                <a:cubicBezTo>
                  <a:pt x="1413167" y="179565"/>
                  <a:pt x="1404023" y="173050"/>
                  <a:pt x="1394193" y="173050"/>
                </a:cubicBezTo>
                <a:close/>
                <a:moveTo>
                  <a:pt x="1232497" y="173050"/>
                </a:moveTo>
                <a:cubicBezTo>
                  <a:pt x="1219810" y="173050"/>
                  <a:pt x="1209980" y="182994"/>
                  <a:pt x="1209980" y="195681"/>
                </a:cubicBezTo>
                <a:cubicBezTo>
                  <a:pt x="1209980" y="208369"/>
                  <a:pt x="1219810" y="218313"/>
                  <a:pt x="1232497" y="218313"/>
                </a:cubicBezTo>
                <a:cubicBezTo>
                  <a:pt x="1245184" y="218313"/>
                  <a:pt x="1255014" y="208369"/>
                  <a:pt x="1255014" y="195681"/>
                </a:cubicBezTo>
                <a:cubicBezTo>
                  <a:pt x="1255014" y="182994"/>
                  <a:pt x="1245184" y="173050"/>
                  <a:pt x="1232497" y="173050"/>
                </a:cubicBezTo>
                <a:close/>
                <a:moveTo>
                  <a:pt x="394297" y="173050"/>
                </a:moveTo>
                <a:cubicBezTo>
                  <a:pt x="381610" y="173050"/>
                  <a:pt x="371780" y="182994"/>
                  <a:pt x="371780" y="195681"/>
                </a:cubicBezTo>
                <a:cubicBezTo>
                  <a:pt x="371780" y="208369"/>
                  <a:pt x="381610" y="218313"/>
                  <a:pt x="394297" y="218313"/>
                </a:cubicBezTo>
                <a:cubicBezTo>
                  <a:pt x="406984" y="218313"/>
                  <a:pt x="416814" y="208369"/>
                  <a:pt x="416814" y="195681"/>
                </a:cubicBezTo>
                <a:cubicBezTo>
                  <a:pt x="416814" y="182994"/>
                  <a:pt x="406984" y="173050"/>
                  <a:pt x="394297" y="173050"/>
                </a:cubicBezTo>
                <a:close/>
                <a:moveTo>
                  <a:pt x="155944" y="173050"/>
                </a:moveTo>
                <a:cubicBezTo>
                  <a:pt x="143942" y="173050"/>
                  <a:pt x="135370" y="180937"/>
                  <a:pt x="133884" y="192138"/>
                </a:cubicBezTo>
                <a:lnTo>
                  <a:pt x="176518" y="192138"/>
                </a:lnTo>
                <a:cubicBezTo>
                  <a:pt x="174917" y="179565"/>
                  <a:pt x="165773" y="173050"/>
                  <a:pt x="155944" y="173050"/>
                </a:cubicBezTo>
                <a:close/>
                <a:moveTo>
                  <a:pt x="1789557" y="167106"/>
                </a:moveTo>
                <a:lnTo>
                  <a:pt x="1797558" y="167106"/>
                </a:lnTo>
                <a:lnTo>
                  <a:pt x="1817561" y="216370"/>
                </a:lnTo>
                <a:lnTo>
                  <a:pt x="1837563" y="167106"/>
                </a:lnTo>
                <a:lnTo>
                  <a:pt x="1845564" y="167106"/>
                </a:lnTo>
                <a:lnTo>
                  <a:pt x="1822133" y="224256"/>
                </a:lnTo>
                <a:lnTo>
                  <a:pt x="1812988" y="224256"/>
                </a:lnTo>
                <a:close/>
                <a:moveTo>
                  <a:pt x="1268311" y="167106"/>
                </a:moveTo>
                <a:lnTo>
                  <a:pt x="1277341" y="167106"/>
                </a:lnTo>
                <a:lnTo>
                  <a:pt x="1293686" y="188709"/>
                </a:lnTo>
                <a:lnTo>
                  <a:pt x="1310031" y="167106"/>
                </a:lnTo>
                <a:lnTo>
                  <a:pt x="1319060" y="167106"/>
                </a:lnTo>
                <a:lnTo>
                  <a:pt x="1298258" y="194653"/>
                </a:lnTo>
                <a:lnTo>
                  <a:pt x="1320546" y="224256"/>
                </a:lnTo>
                <a:lnTo>
                  <a:pt x="1311516" y="224256"/>
                </a:lnTo>
                <a:lnTo>
                  <a:pt x="1293686" y="200710"/>
                </a:lnTo>
                <a:lnTo>
                  <a:pt x="1275855" y="224256"/>
                </a:lnTo>
                <a:lnTo>
                  <a:pt x="1266825" y="224256"/>
                </a:lnTo>
                <a:lnTo>
                  <a:pt x="1289228" y="194653"/>
                </a:lnTo>
                <a:close/>
                <a:moveTo>
                  <a:pt x="1101090" y="167106"/>
                </a:moveTo>
                <a:lnTo>
                  <a:pt x="1108634" y="167106"/>
                </a:lnTo>
                <a:lnTo>
                  <a:pt x="1108634" y="224256"/>
                </a:lnTo>
                <a:lnTo>
                  <a:pt x="1101090" y="224256"/>
                </a:lnTo>
                <a:close/>
                <a:moveTo>
                  <a:pt x="558165" y="167106"/>
                </a:moveTo>
                <a:lnTo>
                  <a:pt x="565709" y="167106"/>
                </a:lnTo>
                <a:lnTo>
                  <a:pt x="565709" y="224256"/>
                </a:lnTo>
                <a:lnTo>
                  <a:pt x="558165" y="224256"/>
                </a:lnTo>
                <a:close/>
                <a:moveTo>
                  <a:pt x="1603248" y="165963"/>
                </a:moveTo>
                <a:cubicBezTo>
                  <a:pt x="1606791" y="165963"/>
                  <a:pt x="1609535" y="168706"/>
                  <a:pt x="1609535" y="172250"/>
                </a:cubicBezTo>
                <a:cubicBezTo>
                  <a:pt x="1609535" y="175793"/>
                  <a:pt x="1606791" y="178536"/>
                  <a:pt x="1603248" y="178536"/>
                </a:cubicBezTo>
                <a:cubicBezTo>
                  <a:pt x="1599705" y="178536"/>
                  <a:pt x="1596962" y="175793"/>
                  <a:pt x="1596962" y="172250"/>
                </a:cubicBezTo>
                <a:cubicBezTo>
                  <a:pt x="1596962" y="168706"/>
                  <a:pt x="1599705" y="165963"/>
                  <a:pt x="1603248" y="165963"/>
                </a:cubicBezTo>
                <a:close/>
                <a:moveTo>
                  <a:pt x="1756372" y="165735"/>
                </a:moveTo>
                <a:cubicBezTo>
                  <a:pt x="1773060" y="165735"/>
                  <a:pt x="1786433" y="178765"/>
                  <a:pt x="1786433" y="195681"/>
                </a:cubicBezTo>
                <a:cubicBezTo>
                  <a:pt x="1786433" y="212598"/>
                  <a:pt x="1773060" y="225628"/>
                  <a:pt x="1756372" y="225628"/>
                </a:cubicBezTo>
                <a:cubicBezTo>
                  <a:pt x="1739684" y="225628"/>
                  <a:pt x="1726311" y="212598"/>
                  <a:pt x="1726311" y="195681"/>
                </a:cubicBezTo>
                <a:cubicBezTo>
                  <a:pt x="1726311" y="178765"/>
                  <a:pt x="1739684" y="165735"/>
                  <a:pt x="1756372" y="165735"/>
                </a:cubicBezTo>
                <a:close/>
                <a:moveTo>
                  <a:pt x="1527201" y="165735"/>
                </a:moveTo>
                <a:cubicBezTo>
                  <a:pt x="1537373" y="165735"/>
                  <a:pt x="1545488" y="170650"/>
                  <a:pt x="1550289" y="178308"/>
                </a:cubicBezTo>
                <a:lnTo>
                  <a:pt x="1550289" y="167106"/>
                </a:lnTo>
                <a:lnTo>
                  <a:pt x="1557833" y="167106"/>
                </a:lnTo>
                <a:lnTo>
                  <a:pt x="1557833" y="224256"/>
                </a:lnTo>
                <a:lnTo>
                  <a:pt x="1550289" y="224256"/>
                </a:lnTo>
                <a:lnTo>
                  <a:pt x="1550289" y="213055"/>
                </a:lnTo>
                <a:cubicBezTo>
                  <a:pt x="1545488" y="220713"/>
                  <a:pt x="1537373" y="225628"/>
                  <a:pt x="1527201" y="225628"/>
                </a:cubicBezTo>
                <a:cubicBezTo>
                  <a:pt x="1511084" y="225628"/>
                  <a:pt x="1497711" y="212598"/>
                  <a:pt x="1497711" y="195681"/>
                </a:cubicBezTo>
                <a:cubicBezTo>
                  <a:pt x="1497711" y="178765"/>
                  <a:pt x="1511084" y="165735"/>
                  <a:pt x="1527201" y="165735"/>
                </a:cubicBezTo>
                <a:close/>
                <a:moveTo>
                  <a:pt x="1394193" y="165735"/>
                </a:moveTo>
                <a:cubicBezTo>
                  <a:pt x="1411681" y="165735"/>
                  <a:pt x="1422540" y="180251"/>
                  <a:pt x="1422540" y="195910"/>
                </a:cubicBezTo>
                <a:cubicBezTo>
                  <a:pt x="1422540" y="197053"/>
                  <a:pt x="1422426" y="198310"/>
                  <a:pt x="1422311" y="199453"/>
                </a:cubicBezTo>
                <a:lnTo>
                  <a:pt x="1372133" y="199453"/>
                </a:lnTo>
                <a:cubicBezTo>
                  <a:pt x="1373734" y="211112"/>
                  <a:pt x="1382763" y="218313"/>
                  <a:pt x="1394879" y="218313"/>
                </a:cubicBezTo>
                <a:cubicBezTo>
                  <a:pt x="1403909" y="218313"/>
                  <a:pt x="1410195" y="214084"/>
                  <a:pt x="1413281" y="208597"/>
                </a:cubicBezTo>
                <a:lnTo>
                  <a:pt x="1419911" y="212483"/>
                </a:lnTo>
                <a:cubicBezTo>
                  <a:pt x="1415110" y="220256"/>
                  <a:pt x="1406309" y="225628"/>
                  <a:pt x="1394765" y="225628"/>
                </a:cubicBezTo>
                <a:cubicBezTo>
                  <a:pt x="1376706" y="225628"/>
                  <a:pt x="1364361" y="212941"/>
                  <a:pt x="1364361" y="195681"/>
                </a:cubicBezTo>
                <a:cubicBezTo>
                  <a:pt x="1364361" y="178879"/>
                  <a:pt x="1376477" y="165735"/>
                  <a:pt x="1394193" y="165735"/>
                </a:cubicBezTo>
                <a:close/>
                <a:moveTo>
                  <a:pt x="1232497" y="165735"/>
                </a:moveTo>
                <a:cubicBezTo>
                  <a:pt x="1249185" y="165735"/>
                  <a:pt x="1262558" y="178765"/>
                  <a:pt x="1262558" y="195681"/>
                </a:cubicBezTo>
                <a:cubicBezTo>
                  <a:pt x="1262558" y="212598"/>
                  <a:pt x="1249185" y="225628"/>
                  <a:pt x="1232497" y="225628"/>
                </a:cubicBezTo>
                <a:cubicBezTo>
                  <a:pt x="1215809" y="225628"/>
                  <a:pt x="1202436" y="212598"/>
                  <a:pt x="1202436" y="195681"/>
                </a:cubicBezTo>
                <a:cubicBezTo>
                  <a:pt x="1202436" y="178765"/>
                  <a:pt x="1215809" y="165735"/>
                  <a:pt x="1232497" y="165735"/>
                </a:cubicBezTo>
                <a:close/>
                <a:moveTo>
                  <a:pt x="1165822" y="165735"/>
                </a:moveTo>
                <a:cubicBezTo>
                  <a:pt x="1177138" y="165735"/>
                  <a:pt x="1186739" y="171678"/>
                  <a:pt x="1190854" y="180708"/>
                </a:cubicBezTo>
                <a:lnTo>
                  <a:pt x="1184682" y="184251"/>
                </a:lnTo>
                <a:cubicBezTo>
                  <a:pt x="1181595" y="177508"/>
                  <a:pt x="1174395" y="173050"/>
                  <a:pt x="1165822" y="173050"/>
                </a:cubicBezTo>
                <a:cubicBezTo>
                  <a:pt x="1153135" y="173050"/>
                  <a:pt x="1143305" y="182994"/>
                  <a:pt x="1143305" y="195681"/>
                </a:cubicBezTo>
                <a:cubicBezTo>
                  <a:pt x="1143305" y="208369"/>
                  <a:pt x="1153135" y="218313"/>
                  <a:pt x="1165822" y="218313"/>
                </a:cubicBezTo>
                <a:cubicBezTo>
                  <a:pt x="1174509" y="218313"/>
                  <a:pt x="1181481" y="213741"/>
                  <a:pt x="1185139" y="207111"/>
                </a:cubicBezTo>
                <a:lnTo>
                  <a:pt x="1191425" y="210769"/>
                </a:lnTo>
                <a:cubicBezTo>
                  <a:pt x="1186739" y="219799"/>
                  <a:pt x="1177024" y="225628"/>
                  <a:pt x="1165822" y="225628"/>
                </a:cubicBezTo>
                <a:cubicBezTo>
                  <a:pt x="1148563" y="225628"/>
                  <a:pt x="1135761" y="212598"/>
                  <a:pt x="1135761" y="195681"/>
                </a:cubicBezTo>
                <a:cubicBezTo>
                  <a:pt x="1135761" y="178765"/>
                  <a:pt x="1148563" y="165735"/>
                  <a:pt x="1165822" y="165735"/>
                </a:cubicBezTo>
                <a:close/>
                <a:moveTo>
                  <a:pt x="603847" y="165735"/>
                </a:moveTo>
                <a:cubicBezTo>
                  <a:pt x="615163" y="165735"/>
                  <a:pt x="624764" y="171678"/>
                  <a:pt x="628879" y="180708"/>
                </a:cubicBezTo>
                <a:lnTo>
                  <a:pt x="622707" y="184251"/>
                </a:lnTo>
                <a:cubicBezTo>
                  <a:pt x="619621" y="177508"/>
                  <a:pt x="612420" y="173050"/>
                  <a:pt x="603847" y="173050"/>
                </a:cubicBezTo>
                <a:cubicBezTo>
                  <a:pt x="591160" y="173050"/>
                  <a:pt x="581330" y="182994"/>
                  <a:pt x="581330" y="195681"/>
                </a:cubicBezTo>
                <a:cubicBezTo>
                  <a:pt x="581330" y="208369"/>
                  <a:pt x="591160" y="218313"/>
                  <a:pt x="603847" y="218313"/>
                </a:cubicBezTo>
                <a:cubicBezTo>
                  <a:pt x="612534" y="218313"/>
                  <a:pt x="619506" y="213741"/>
                  <a:pt x="623164" y="207111"/>
                </a:cubicBezTo>
                <a:lnTo>
                  <a:pt x="629450" y="210769"/>
                </a:lnTo>
                <a:cubicBezTo>
                  <a:pt x="624764" y="219799"/>
                  <a:pt x="615048" y="225628"/>
                  <a:pt x="603847" y="225628"/>
                </a:cubicBezTo>
                <a:cubicBezTo>
                  <a:pt x="586588" y="225628"/>
                  <a:pt x="573786" y="212598"/>
                  <a:pt x="573786" y="195681"/>
                </a:cubicBezTo>
                <a:cubicBezTo>
                  <a:pt x="573786" y="178765"/>
                  <a:pt x="586588" y="165735"/>
                  <a:pt x="603847" y="165735"/>
                </a:cubicBezTo>
                <a:close/>
                <a:moveTo>
                  <a:pt x="470611" y="165735"/>
                </a:moveTo>
                <a:cubicBezTo>
                  <a:pt x="484556" y="165735"/>
                  <a:pt x="493014" y="174879"/>
                  <a:pt x="493014" y="189166"/>
                </a:cubicBezTo>
                <a:lnTo>
                  <a:pt x="493014" y="224256"/>
                </a:lnTo>
                <a:lnTo>
                  <a:pt x="485470" y="224256"/>
                </a:lnTo>
                <a:lnTo>
                  <a:pt x="485470" y="189166"/>
                </a:lnTo>
                <a:cubicBezTo>
                  <a:pt x="485470" y="178993"/>
                  <a:pt x="479870" y="173050"/>
                  <a:pt x="469926" y="173050"/>
                </a:cubicBezTo>
                <a:cubicBezTo>
                  <a:pt x="459867" y="173050"/>
                  <a:pt x="451409" y="178993"/>
                  <a:pt x="451409" y="194310"/>
                </a:cubicBezTo>
                <a:lnTo>
                  <a:pt x="451409" y="224256"/>
                </a:lnTo>
                <a:lnTo>
                  <a:pt x="443865" y="224256"/>
                </a:lnTo>
                <a:lnTo>
                  <a:pt x="443865" y="167106"/>
                </a:lnTo>
                <a:lnTo>
                  <a:pt x="451409" y="167106"/>
                </a:lnTo>
                <a:lnTo>
                  <a:pt x="451409" y="176022"/>
                </a:lnTo>
                <a:cubicBezTo>
                  <a:pt x="455867" y="168821"/>
                  <a:pt x="462496" y="165735"/>
                  <a:pt x="470611" y="165735"/>
                </a:cubicBezTo>
                <a:close/>
                <a:moveTo>
                  <a:pt x="393726" y="165735"/>
                </a:moveTo>
                <a:cubicBezTo>
                  <a:pt x="403898" y="165735"/>
                  <a:pt x="412014" y="170650"/>
                  <a:pt x="416814" y="178308"/>
                </a:cubicBezTo>
                <a:lnTo>
                  <a:pt x="416814" y="167106"/>
                </a:lnTo>
                <a:lnTo>
                  <a:pt x="424358" y="167106"/>
                </a:lnTo>
                <a:lnTo>
                  <a:pt x="424358" y="224256"/>
                </a:lnTo>
                <a:lnTo>
                  <a:pt x="416814" y="224256"/>
                </a:lnTo>
                <a:lnTo>
                  <a:pt x="416814" y="213055"/>
                </a:lnTo>
                <a:cubicBezTo>
                  <a:pt x="412014" y="220713"/>
                  <a:pt x="403898" y="225628"/>
                  <a:pt x="393726" y="225628"/>
                </a:cubicBezTo>
                <a:cubicBezTo>
                  <a:pt x="377609" y="225628"/>
                  <a:pt x="364236" y="212598"/>
                  <a:pt x="364236" y="195681"/>
                </a:cubicBezTo>
                <a:cubicBezTo>
                  <a:pt x="364236" y="178765"/>
                  <a:pt x="377609" y="165735"/>
                  <a:pt x="393726" y="165735"/>
                </a:cubicBezTo>
                <a:close/>
                <a:moveTo>
                  <a:pt x="155944" y="165735"/>
                </a:moveTo>
                <a:cubicBezTo>
                  <a:pt x="173431" y="165735"/>
                  <a:pt x="184290" y="180251"/>
                  <a:pt x="184290" y="195910"/>
                </a:cubicBezTo>
                <a:cubicBezTo>
                  <a:pt x="184290" y="197053"/>
                  <a:pt x="184176" y="198310"/>
                  <a:pt x="184061" y="199453"/>
                </a:cubicBezTo>
                <a:lnTo>
                  <a:pt x="133884" y="199453"/>
                </a:lnTo>
                <a:cubicBezTo>
                  <a:pt x="135484" y="211112"/>
                  <a:pt x="144514" y="218313"/>
                  <a:pt x="156629" y="218313"/>
                </a:cubicBezTo>
                <a:cubicBezTo>
                  <a:pt x="165659" y="218313"/>
                  <a:pt x="171946" y="214084"/>
                  <a:pt x="175032" y="208597"/>
                </a:cubicBezTo>
                <a:lnTo>
                  <a:pt x="181661" y="212483"/>
                </a:lnTo>
                <a:cubicBezTo>
                  <a:pt x="176860" y="220256"/>
                  <a:pt x="168059" y="225628"/>
                  <a:pt x="156515" y="225628"/>
                </a:cubicBezTo>
                <a:cubicBezTo>
                  <a:pt x="138456" y="225628"/>
                  <a:pt x="126111" y="212941"/>
                  <a:pt x="126111" y="195681"/>
                </a:cubicBezTo>
                <a:cubicBezTo>
                  <a:pt x="126111" y="178879"/>
                  <a:pt x="138227" y="165735"/>
                  <a:pt x="155944" y="165735"/>
                </a:cubicBezTo>
                <a:close/>
                <a:moveTo>
                  <a:pt x="252794" y="154190"/>
                </a:moveTo>
                <a:lnTo>
                  <a:pt x="236677" y="197053"/>
                </a:lnTo>
                <a:lnTo>
                  <a:pt x="268910" y="197053"/>
                </a:lnTo>
                <a:close/>
                <a:moveTo>
                  <a:pt x="862584" y="151790"/>
                </a:moveTo>
                <a:lnTo>
                  <a:pt x="862584" y="179679"/>
                </a:lnTo>
                <a:lnTo>
                  <a:pt x="886816" y="179679"/>
                </a:lnTo>
                <a:cubicBezTo>
                  <a:pt x="894245" y="179679"/>
                  <a:pt x="900303" y="173507"/>
                  <a:pt x="900303" y="165735"/>
                </a:cubicBezTo>
                <a:cubicBezTo>
                  <a:pt x="900303" y="158077"/>
                  <a:pt x="894245" y="151790"/>
                  <a:pt x="886816" y="151790"/>
                </a:cubicBezTo>
                <a:close/>
                <a:moveTo>
                  <a:pt x="1448295" y="151104"/>
                </a:moveTo>
                <a:lnTo>
                  <a:pt x="1448295" y="167106"/>
                </a:lnTo>
                <a:lnTo>
                  <a:pt x="1464754" y="167106"/>
                </a:lnTo>
                <a:lnTo>
                  <a:pt x="1464754" y="174421"/>
                </a:lnTo>
                <a:lnTo>
                  <a:pt x="1448295" y="174421"/>
                </a:lnTo>
                <a:lnTo>
                  <a:pt x="1448295" y="209054"/>
                </a:lnTo>
                <a:cubicBezTo>
                  <a:pt x="1448295" y="218884"/>
                  <a:pt x="1453667" y="218084"/>
                  <a:pt x="1464754" y="217627"/>
                </a:cubicBezTo>
                <a:lnTo>
                  <a:pt x="1464754" y="224256"/>
                </a:lnTo>
                <a:cubicBezTo>
                  <a:pt x="1449324" y="226542"/>
                  <a:pt x="1440752" y="222770"/>
                  <a:pt x="1440752" y="209054"/>
                </a:cubicBezTo>
                <a:lnTo>
                  <a:pt x="1440752" y="174421"/>
                </a:lnTo>
                <a:lnTo>
                  <a:pt x="1428750" y="174421"/>
                </a:lnTo>
                <a:lnTo>
                  <a:pt x="1428750" y="167106"/>
                </a:lnTo>
                <a:lnTo>
                  <a:pt x="1440752" y="167106"/>
                </a:lnTo>
                <a:lnTo>
                  <a:pt x="1440752" y="153390"/>
                </a:lnTo>
                <a:close/>
                <a:moveTo>
                  <a:pt x="524371" y="151104"/>
                </a:moveTo>
                <a:lnTo>
                  <a:pt x="524371" y="167106"/>
                </a:lnTo>
                <a:lnTo>
                  <a:pt x="540830" y="167106"/>
                </a:lnTo>
                <a:lnTo>
                  <a:pt x="540830" y="174421"/>
                </a:lnTo>
                <a:lnTo>
                  <a:pt x="524371" y="174421"/>
                </a:lnTo>
                <a:lnTo>
                  <a:pt x="524371" y="209054"/>
                </a:lnTo>
                <a:cubicBezTo>
                  <a:pt x="524371" y="218884"/>
                  <a:pt x="529743" y="218084"/>
                  <a:pt x="540830" y="217627"/>
                </a:cubicBezTo>
                <a:lnTo>
                  <a:pt x="540830" y="224256"/>
                </a:lnTo>
                <a:cubicBezTo>
                  <a:pt x="525399" y="226542"/>
                  <a:pt x="516827" y="222770"/>
                  <a:pt x="516827" y="209054"/>
                </a:cubicBezTo>
                <a:lnTo>
                  <a:pt x="516827" y="174421"/>
                </a:lnTo>
                <a:lnTo>
                  <a:pt x="504825" y="174421"/>
                </a:lnTo>
                <a:lnTo>
                  <a:pt x="504825" y="167106"/>
                </a:lnTo>
                <a:lnTo>
                  <a:pt x="516827" y="167106"/>
                </a:lnTo>
                <a:lnTo>
                  <a:pt x="516827" y="153390"/>
                </a:lnTo>
                <a:close/>
                <a:moveTo>
                  <a:pt x="314821" y="151104"/>
                </a:moveTo>
                <a:lnTo>
                  <a:pt x="314821" y="167106"/>
                </a:lnTo>
                <a:lnTo>
                  <a:pt x="331280" y="167106"/>
                </a:lnTo>
                <a:lnTo>
                  <a:pt x="331280" y="174421"/>
                </a:lnTo>
                <a:lnTo>
                  <a:pt x="314821" y="174421"/>
                </a:lnTo>
                <a:lnTo>
                  <a:pt x="314821" y="209054"/>
                </a:lnTo>
                <a:cubicBezTo>
                  <a:pt x="314821" y="218884"/>
                  <a:pt x="320193" y="218084"/>
                  <a:pt x="331280" y="217627"/>
                </a:cubicBezTo>
                <a:lnTo>
                  <a:pt x="331280" y="224256"/>
                </a:lnTo>
                <a:cubicBezTo>
                  <a:pt x="315849" y="226542"/>
                  <a:pt x="307277" y="222770"/>
                  <a:pt x="307277" y="209054"/>
                </a:cubicBezTo>
                <a:lnTo>
                  <a:pt x="307277" y="174421"/>
                </a:lnTo>
                <a:lnTo>
                  <a:pt x="295275" y="174421"/>
                </a:lnTo>
                <a:lnTo>
                  <a:pt x="295275" y="167106"/>
                </a:lnTo>
                <a:lnTo>
                  <a:pt x="307277" y="167106"/>
                </a:lnTo>
                <a:lnTo>
                  <a:pt x="307277" y="153390"/>
                </a:lnTo>
                <a:close/>
                <a:moveTo>
                  <a:pt x="2176844" y="150647"/>
                </a:moveTo>
                <a:cubicBezTo>
                  <a:pt x="2162785" y="150647"/>
                  <a:pt x="2154555" y="162877"/>
                  <a:pt x="2154555" y="184251"/>
                </a:cubicBezTo>
                <a:cubicBezTo>
                  <a:pt x="2154555" y="205625"/>
                  <a:pt x="2162785" y="217855"/>
                  <a:pt x="2176844" y="217855"/>
                </a:cubicBezTo>
                <a:cubicBezTo>
                  <a:pt x="2190903" y="217855"/>
                  <a:pt x="2199132" y="205625"/>
                  <a:pt x="2199132" y="184251"/>
                </a:cubicBezTo>
                <a:cubicBezTo>
                  <a:pt x="2199132" y="162877"/>
                  <a:pt x="2190903" y="150647"/>
                  <a:pt x="2176844" y="150647"/>
                </a:cubicBezTo>
                <a:close/>
                <a:moveTo>
                  <a:pt x="1999679" y="150647"/>
                </a:moveTo>
                <a:cubicBezTo>
                  <a:pt x="1988363" y="150647"/>
                  <a:pt x="1980819" y="158077"/>
                  <a:pt x="1980819" y="169278"/>
                </a:cubicBezTo>
                <a:cubicBezTo>
                  <a:pt x="1980819" y="180479"/>
                  <a:pt x="1988363" y="187909"/>
                  <a:pt x="1999679" y="187909"/>
                </a:cubicBezTo>
                <a:cubicBezTo>
                  <a:pt x="2010995" y="187909"/>
                  <a:pt x="2018538" y="180479"/>
                  <a:pt x="2018538" y="169278"/>
                </a:cubicBezTo>
                <a:cubicBezTo>
                  <a:pt x="2018538" y="158077"/>
                  <a:pt x="2010995" y="150647"/>
                  <a:pt x="1999679" y="150647"/>
                </a:cubicBezTo>
                <a:close/>
                <a:moveTo>
                  <a:pt x="2257425" y="144246"/>
                </a:moveTo>
                <a:lnTo>
                  <a:pt x="2306574" y="144246"/>
                </a:lnTo>
                <a:lnTo>
                  <a:pt x="2306574" y="151790"/>
                </a:lnTo>
                <a:lnTo>
                  <a:pt x="2276399" y="224256"/>
                </a:lnTo>
                <a:lnTo>
                  <a:pt x="2268055" y="224256"/>
                </a:lnTo>
                <a:lnTo>
                  <a:pt x="2298230" y="151790"/>
                </a:lnTo>
                <a:lnTo>
                  <a:pt x="2257425" y="151790"/>
                </a:lnTo>
                <a:close/>
                <a:moveTo>
                  <a:pt x="2239899" y="144246"/>
                </a:moveTo>
                <a:lnTo>
                  <a:pt x="2246757" y="144246"/>
                </a:lnTo>
                <a:lnTo>
                  <a:pt x="2246757" y="224256"/>
                </a:lnTo>
                <a:lnTo>
                  <a:pt x="2238756" y="224256"/>
                </a:lnTo>
                <a:lnTo>
                  <a:pt x="2238756" y="153047"/>
                </a:lnTo>
                <a:lnTo>
                  <a:pt x="2220811" y="158419"/>
                </a:lnTo>
                <a:lnTo>
                  <a:pt x="2218754" y="151561"/>
                </a:lnTo>
                <a:close/>
                <a:moveTo>
                  <a:pt x="1654683" y="144246"/>
                </a:moveTo>
                <a:lnTo>
                  <a:pt x="1661541" y="144246"/>
                </a:lnTo>
                <a:lnTo>
                  <a:pt x="1706118" y="209397"/>
                </a:lnTo>
                <a:lnTo>
                  <a:pt x="1706118" y="144246"/>
                </a:lnTo>
                <a:lnTo>
                  <a:pt x="1714119" y="144246"/>
                </a:lnTo>
                <a:lnTo>
                  <a:pt x="1714119" y="224256"/>
                </a:lnTo>
                <a:lnTo>
                  <a:pt x="1707261" y="224256"/>
                </a:lnTo>
                <a:lnTo>
                  <a:pt x="1662684" y="159105"/>
                </a:lnTo>
                <a:lnTo>
                  <a:pt x="1662684" y="224256"/>
                </a:lnTo>
                <a:lnTo>
                  <a:pt x="1654683" y="224256"/>
                </a:lnTo>
                <a:close/>
                <a:moveTo>
                  <a:pt x="982218" y="144246"/>
                </a:moveTo>
                <a:lnTo>
                  <a:pt x="990676" y="144246"/>
                </a:lnTo>
                <a:lnTo>
                  <a:pt x="1010450" y="213398"/>
                </a:lnTo>
                <a:lnTo>
                  <a:pt x="1031253" y="144246"/>
                </a:lnTo>
                <a:lnTo>
                  <a:pt x="1040625" y="144246"/>
                </a:lnTo>
                <a:lnTo>
                  <a:pt x="1061428" y="213398"/>
                </a:lnTo>
                <a:lnTo>
                  <a:pt x="1081202" y="144246"/>
                </a:lnTo>
                <a:lnTo>
                  <a:pt x="1089660" y="144246"/>
                </a:lnTo>
                <a:lnTo>
                  <a:pt x="1066457" y="224256"/>
                </a:lnTo>
                <a:lnTo>
                  <a:pt x="1056856" y="224256"/>
                </a:lnTo>
                <a:lnTo>
                  <a:pt x="1035939" y="154762"/>
                </a:lnTo>
                <a:lnTo>
                  <a:pt x="1015022" y="224256"/>
                </a:lnTo>
                <a:lnTo>
                  <a:pt x="1005421" y="224256"/>
                </a:lnTo>
                <a:close/>
                <a:moveTo>
                  <a:pt x="854583" y="144246"/>
                </a:moveTo>
                <a:lnTo>
                  <a:pt x="886816" y="144246"/>
                </a:lnTo>
                <a:cubicBezTo>
                  <a:pt x="898703" y="144246"/>
                  <a:pt x="908304" y="153962"/>
                  <a:pt x="908304" y="165735"/>
                </a:cubicBezTo>
                <a:cubicBezTo>
                  <a:pt x="908304" y="173164"/>
                  <a:pt x="904646" y="179222"/>
                  <a:pt x="898931" y="182765"/>
                </a:cubicBezTo>
                <a:cubicBezTo>
                  <a:pt x="906475" y="185966"/>
                  <a:pt x="911733" y="193052"/>
                  <a:pt x="911733" y="201968"/>
                </a:cubicBezTo>
                <a:cubicBezTo>
                  <a:pt x="911733" y="214312"/>
                  <a:pt x="901789" y="224256"/>
                  <a:pt x="889445" y="224256"/>
                </a:cubicBezTo>
                <a:lnTo>
                  <a:pt x="854583" y="224256"/>
                </a:lnTo>
                <a:close/>
                <a:moveTo>
                  <a:pt x="686943" y="144246"/>
                </a:moveTo>
                <a:lnTo>
                  <a:pt x="695401" y="144246"/>
                </a:lnTo>
                <a:lnTo>
                  <a:pt x="715175" y="213398"/>
                </a:lnTo>
                <a:lnTo>
                  <a:pt x="735978" y="144246"/>
                </a:lnTo>
                <a:lnTo>
                  <a:pt x="745351" y="144246"/>
                </a:lnTo>
                <a:lnTo>
                  <a:pt x="766153" y="213398"/>
                </a:lnTo>
                <a:lnTo>
                  <a:pt x="785927" y="144246"/>
                </a:lnTo>
                <a:lnTo>
                  <a:pt x="794385" y="144246"/>
                </a:lnTo>
                <a:lnTo>
                  <a:pt x="771182" y="224256"/>
                </a:lnTo>
                <a:lnTo>
                  <a:pt x="761581" y="224256"/>
                </a:lnTo>
                <a:lnTo>
                  <a:pt x="740664" y="154762"/>
                </a:lnTo>
                <a:lnTo>
                  <a:pt x="719747" y="224256"/>
                </a:lnTo>
                <a:lnTo>
                  <a:pt x="710146" y="224256"/>
                </a:lnTo>
                <a:close/>
                <a:moveTo>
                  <a:pt x="248679" y="144246"/>
                </a:moveTo>
                <a:lnTo>
                  <a:pt x="256908" y="144246"/>
                </a:lnTo>
                <a:lnTo>
                  <a:pt x="287655" y="224256"/>
                </a:lnTo>
                <a:lnTo>
                  <a:pt x="279197" y="224256"/>
                </a:lnTo>
                <a:lnTo>
                  <a:pt x="271768" y="204597"/>
                </a:lnTo>
                <a:lnTo>
                  <a:pt x="233820" y="204597"/>
                </a:lnTo>
                <a:lnTo>
                  <a:pt x="226390" y="224256"/>
                </a:lnTo>
                <a:lnTo>
                  <a:pt x="217932" y="224256"/>
                </a:lnTo>
                <a:close/>
                <a:moveTo>
                  <a:pt x="62865" y="144246"/>
                </a:moveTo>
                <a:lnTo>
                  <a:pt x="70409" y="144246"/>
                </a:lnTo>
                <a:lnTo>
                  <a:pt x="70409" y="176022"/>
                </a:lnTo>
                <a:cubicBezTo>
                  <a:pt x="74867" y="168821"/>
                  <a:pt x="81496" y="165735"/>
                  <a:pt x="89611" y="165735"/>
                </a:cubicBezTo>
                <a:cubicBezTo>
                  <a:pt x="103556" y="165735"/>
                  <a:pt x="112014" y="174879"/>
                  <a:pt x="112014" y="189166"/>
                </a:cubicBezTo>
                <a:lnTo>
                  <a:pt x="112014" y="224256"/>
                </a:lnTo>
                <a:lnTo>
                  <a:pt x="104470" y="224256"/>
                </a:lnTo>
                <a:lnTo>
                  <a:pt x="104470" y="189166"/>
                </a:lnTo>
                <a:cubicBezTo>
                  <a:pt x="104470" y="178993"/>
                  <a:pt x="98870" y="173050"/>
                  <a:pt x="88926" y="173050"/>
                </a:cubicBezTo>
                <a:cubicBezTo>
                  <a:pt x="78867" y="173050"/>
                  <a:pt x="70409" y="178993"/>
                  <a:pt x="70409" y="194310"/>
                </a:cubicBezTo>
                <a:lnTo>
                  <a:pt x="70409" y="224256"/>
                </a:lnTo>
                <a:lnTo>
                  <a:pt x="62865" y="224256"/>
                </a:lnTo>
                <a:close/>
                <a:moveTo>
                  <a:pt x="0" y="144246"/>
                </a:moveTo>
                <a:lnTo>
                  <a:pt x="57150" y="144246"/>
                </a:lnTo>
                <a:lnTo>
                  <a:pt x="57150" y="151790"/>
                </a:lnTo>
                <a:lnTo>
                  <a:pt x="32576" y="151790"/>
                </a:lnTo>
                <a:lnTo>
                  <a:pt x="32576" y="224256"/>
                </a:lnTo>
                <a:lnTo>
                  <a:pt x="24575" y="224256"/>
                </a:lnTo>
                <a:lnTo>
                  <a:pt x="24575" y="151790"/>
                </a:lnTo>
                <a:lnTo>
                  <a:pt x="0" y="151790"/>
                </a:lnTo>
                <a:close/>
                <a:moveTo>
                  <a:pt x="1104862" y="144018"/>
                </a:moveTo>
                <a:cubicBezTo>
                  <a:pt x="1107948" y="144018"/>
                  <a:pt x="1110348" y="146532"/>
                  <a:pt x="1110348" y="149504"/>
                </a:cubicBezTo>
                <a:cubicBezTo>
                  <a:pt x="1110348" y="152476"/>
                  <a:pt x="1107948" y="154990"/>
                  <a:pt x="1104862" y="154990"/>
                </a:cubicBezTo>
                <a:cubicBezTo>
                  <a:pt x="1101776" y="154990"/>
                  <a:pt x="1099376" y="152476"/>
                  <a:pt x="1099376" y="149504"/>
                </a:cubicBezTo>
                <a:cubicBezTo>
                  <a:pt x="1099376" y="146532"/>
                  <a:pt x="1101776" y="144018"/>
                  <a:pt x="1104862" y="144018"/>
                </a:cubicBezTo>
                <a:close/>
                <a:moveTo>
                  <a:pt x="561937" y="144018"/>
                </a:moveTo>
                <a:cubicBezTo>
                  <a:pt x="565023" y="144018"/>
                  <a:pt x="567423" y="146532"/>
                  <a:pt x="567423" y="149504"/>
                </a:cubicBezTo>
                <a:cubicBezTo>
                  <a:pt x="567423" y="152476"/>
                  <a:pt x="565023" y="154990"/>
                  <a:pt x="561937" y="154990"/>
                </a:cubicBezTo>
                <a:cubicBezTo>
                  <a:pt x="558851" y="154990"/>
                  <a:pt x="556451" y="152476"/>
                  <a:pt x="556451" y="149504"/>
                </a:cubicBezTo>
                <a:cubicBezTo>
                  <a:pt x="556451" y="146532"/>
                  <a:pt x="558851" y="144018"/>
                  <a:pt x="561937" y="144018"/>
                </a:cubicBezTo>
                <a:close/>
                <a:moveTo>
                  <a:pt x="2176844" y="142875"/>
                </a:moveTo>
                <a:cubicBezTo>
                  <a:pt x="2196389" y="142875"/>
                  <a:pt x="2207133" y="159562"/>
                  <a:pt x="2207133" y="184251"/>
                </a:cubicBezTo>
                <a:cubicBezTo>
                  <a:pt x="2207133" y="208940"/>
                  <a:pt x="2196389" y="225628"/>
                  <a:pt x="2176844" y="225628"/>
                </a:cubicBezTo>
                <a:cubicBezTo>
                  <a:pt x="2157298" y="225628"/>
                  <a:pt x="2146554" y="208940"/>
                  <a:pt x="2146554" y="184251"/>
                </a:cubicBezTo>
                <a:cubicBezTo>
                  <a:pt x="2146554" y="159562"/>
                  <a:pt x="2157298" y="142875"/>
                  <a:pt x="2176844" y="142875"/>
                </a:cubicBezTo>
                <a:close/>
                <a:moveTo>
                  <a:pt x="2113293" y="142875"/>
                </a:moveTo>
                <a:cubicBezTo>
                  <a:pt x="2125180" y="142875"/>
                  <a:pt x="2137410" y="151219"/>
                  <a:pt x="2137410" y="166878"/>
                </a:cubicBezTo>
                <a:cubicBezTo>
                  <a:pt x="2137410" y="177050"/>
                  <a:pt x="2130667" y="185623"/>
                  <a:pt x="2122551" y="193738"/>
                </a:cubicBezTo>
                <a:lnTo>
                  <a:pt x="2099691" y="216484"/>
                </a:lnTo>
                <a:lnTo>
                  <a:pt x="2139125" y="216484"/>
                </a:lnTo>
                <a:lnTo>
                  <a:pt x="2139125" y="224256"/>
                </a:lnTo>
                <a:lnTo>
                  <a:pt x="2088261" y="224256"/>
                </a:lnTo>
                <a:lnTo>
                  <a:pt x="2088261" y="217055"/>
                </a:lnTo>
                <a:lnTo>
                  <a:pt x="2117065" y="188023"/>
                </a:lnTo>
                <a:cubicBezTo>
                  <a:pt x="2123809" y="181279"/>
                  <a:pt x="2129409" y="174307"/>
                  <a:pt x="2129409" y="166878"/>
                </a:cubicBezTo>
                <a:cubicBezTo>
                  <a:pt x="2129409" y="156019"/>
                  <a:pt x="2121523" y="150647"/>
                  <a:pt x="2113293" y="150647"/>
                </a:cubicBezTo>
                <a:cubicBezTo>
                  <a:pt x="2105521" y="150647"/>
                  <a:pt x="2099234" y="154076"/>
                  <a:pt x="2095348" y="161963"/>
                </a:cubicBezTo>
                <a:lnTo>
                  <a:pt x="2088604" y="157962"/>
                </a:lnTo>
                <a:cubicBezTo>
                  <a:pt x="2093748" y="147790"/>
                  <a:pt x="2103120" y="142875"/>
                  <a:pt x="2113293" y="142875"/>
                </a:cubicBezTo>
                <a:close/>
                <a:moveTo>
                  <a:pt x="1999679" y="142875"/>
                </a:moveTo>
                <a:cubicBezTo>
                  <a:pt x="2015224" y="142875"/>
                  <a:pt x="2026539" y="153619"/>
                  <a:pt x="2026539" y="169278"/>
                </a:cubicBezTo>
                <a:cubicBezTo>
                  <a:pt x="2026539" y="175564"/>
                  <a:pt x="2024711" y="180937"/>
                  <a:pt x="2021625" y="185280"/>
                </a:cubicBezTo>
                <a:lnTo>
                  <a:pt x="1995450" y="224256"/>
                </a:lnTo>
                <a:lnTo>
                  <a:pt x="1986420" y="224256"/>
                </a:lnTo>
                <a:lnTo>
                  <a:pt x="2006080" y="194995"/>
                </a:lnTo>
                <a:cubicBezTo>
                  <a:pt x="2004022" y="195453"/>
                  <a:pt x="2001850" y="195681"/>
                  <a:pt x="1999679" y="195681"/>
                </a:cubicBezTo>
                <a:cubicBezTo>
                  <a:pt x="1984134" y="195681"/>
                  <a:pt x="1972818" y="184937"/>
                  <a:pt x="1972818" y="169278"/>
                </a:cubicBezTo>
                <a:cubicBezTo>
                  <a:pt x="1972818" y="153619"/>
                  <a:pt x="1984134" y="142875"/>
                  <a:pt x="1999679" y="142875"/>
                </a:cubicBezTo>
                <a:close/>
                <a:moveTo>
                  <a:pt x="1941843" y="142875"/>
                </a:moveTo>
                <a:cubicBezTo>
                  <a:pt x="1953730" y="142875"/>
                  <a:pt x="1965960" y="151219"/>
                  <a:pt x="1965960" y="166878"/>
                </a:cubicBezTo>
                <a:cubicBezTo>
                  <a:pt x="1965960" y="177050"/>
                  <a:pt x="1959217" y="185623"/>
                  <a:pt x="1951101" y="193738"/>
                </a:cubicBezTo>
                <a:lnTo>
                  <a:pt x="1928241" y="216484"/>
                </a:lnTo>
                <a:lnTo>
                  <a:pt x="1967675" y="216484"/>
                </a:lnTo>
                <a:lnTo>
                  <a:pt x="1967675" y="224256"/>
                </a:lnTo>
                <a:lnTo>
                  <a:pt x="1916811" y="224256"/>
                </a:lnTo>
                <a:lnTo>
                  <a:pt x="1916811" y="217055"/>
                </a:lnTo>
                <a:lnTo>
                  <a:pt x="1945615" y="188023"/>
                </a:lnTo>
                <a:cubicBezTo>
                  <a:pt x="1952359" y="181279"/>
                  <a:pt x="1957959" y="174307"/>
                  <a:pt x="1957959" y="166878"/>
                </a:cubicBezTo>
                <a:cubicBezTo>
                  <a:pt x="1957959" y="156019"/>
                  <a:pt x="1950073" y="150647"/>
                  <a:pt x="1941843" y="150647"/>
                </a:cubicBezTo>
                <a:cubicBezTo>
                  <a:pt x="1934071" y="150647"/>
                  <a:pt x="1927784" y="154076"/>
                  <a:pt x="1923898" y="161963"/>
                </a:cubicBezTo>
                <a:lnTo>
                  <a:pt x="1917154" y="157962"/>
                </a:lnTo>
                <a:cubicBezTo>
                  <a:pt x="1922298" y="147790"/>
                  <a:pt x="1931670" y="142875"/>
                  <a:pt x="1941843" y="142875"/>
                </a:cubicBezTo>
                <a:close/>
                <a:moveTo>
                  <a:pt x="1577340" y="140817"/>
                </a:moveTo>
                <a:lnTo>
                  <a:pt x="1584884" y="140817"/>
                </a:lnTo>
                <a:lnTo>
                  <a:pt x="1584884" y="224256"/>
                </a:lnTo>
                <a:lnTo>
                  <a:pt x="1577340" y="224256"/>
                </a:lnTo>
                <a:close/>
                <a:moveTo>
                  <a:pt x="1120140" y="140817"/>
                </a:moveTo>
                <a:lnTo>
                  <a:pt x="1127684" y="140817"/>
                </a:lnTo>
                <a:lnTo>
                  <a:pt x="1127684" y="224256"/>
                </a:lnTo>
                <a:lnTo>
                  <a:pt x="1120140" y="224256"/>
                </a:lnTo>
                <a:close/>
                <a:moveTo>
                  <a:pt x="348615" y="140817"/>
                </a:moveTo>
                <a:lnTo>
                  <a:pt x="356159" y="140817"/>
                </a:lnTo>
                <a:lnTo>
                  <a:pt x="356159" y="224256"/>
                </a:lnTo>
                <a:lnTo>
                  <a:pt x="348615" y="224256"/>
                </a:lnTo>
                <a:close/>
                <a:moveTo>
                  <a:pt x="429959" y="69951"/>
                </a:moveTo>
                <a:cubicBezTo>
                  <a:pt x="433502" y="69951"/>
                  <a:pt x="436245" y="72694"/>
                  <a:pt x="436245" y="76238"/>
                </a:cubicBezTo>
                <a:cubicBezTo>
                  <a:pt x="436245" y="79781"/>
                  <a:pt x="433502" y="82524"/>
                  <a:pt x="429959" y="82524"/>
                </a:cubicBezTo>
                <a:cubicBezTo>
                  <a:pt x="426415" y="82524"/>
                  <a:pt x="423672" y="79781"/>
                  <a:pt x="423672" y="76238"/>
                </a:cubicBezTo>
                <a:cubicBezTo>
                  <a:pt x="423672" y="72694"/>
                  <a:pt x="426415" y="69951"/>
                  <a:pt x="429959" y="69951"/>
                </a:cubicBezTo>
                <a:close/>
                <a:moveTo>
                  <a:pt x="336919" y="30175"/>
                </a:moveTo>
                <a:cubicBezTo>
                  <a:pt x="324917" y="30175"/>
                  <a:pt x="316345" y="38062"/>
                  <a:pt x="314859" y="49263"/>
                </a:cubicBezTo>
                <a:lnTo>
                  <a:pt x="357493" y="49263"/>
                </a:lnTo>
                <a:cubicBezTo>
                  <a:pt x="355892" y="36690"/>
                  <a:pt x="346748" y="30175"/>
                  <a:pt x="336919" y="30175"/>
                </a:cubicBezTo>
                <a:close/>
                <a:moveTo>
                  <a:pt x="99022" y="30175"/>
                </a:moveTo>
                <a:cubicBezTo>
                  <a:pt x="86335" y="30175"/>
                  <a:pt x="76505" y="40119"/>
                  <a:pt x="76505" y="52806"/>
                </a:cubicBezTo>
                <a:cubicBezTo>
                  <a:pt x="76505" y="65494"/>
                  <a:pt x="86335" y="75438"/>
                  <a:pt x="99022" y="75438"/>
                </a:cubicBezTo>
                <a:cubicBezTo>
                  <a:pt x="111709" y="75438"/>
                  <a:pt x="121539" y="65494"/>
                  <a:pt x="121539" y="52806"/>
                </a:cubicBezTo>
                <a:cubicBezTo>
                  <a:pt x="121539" y="40119"/>
                  <a:pt x="111709" y="30175"/>
                  <a:pt x="99022" y="30175"/>
                </a:cubicBezTo>
                <a:close/>
                <a:moveTo>
                  <a:pt x="137694" y="24231"/>
                </a:moveTo>
                <a:lnTo>
                  <a:pt x="145237" y="24231"/>
                </a:lnTo>
                <a:lnTo>
                  <a:pt x="145237" y="59321"/>
                </a:lnTo>
                <a:cubicBezTo>
                  <a:pt x="145237" y="69494"/>
                  <a:pt x="150838" y="75438"/>
                  <a:pt x="160782" y="75438"/>
                </a:cubicBezTo>
                <a:cubicBezTo>
                  <a:pt x="170841" y="75438"/>
                  <a:pt x="179299" y="69494"/>
                  <a:pt x="179299" y="54178"/>
                </a:cubicBezTo>
                <a:lnTo>
                  <a:pt x="179299" y="24231"/>
                </a:lnTo>
                <a:lnTo>
                  <a:pt x="186843" y="24231"/>
                </a:lnTo>
                <a:lnTo>
                  <a:pt x="186843" y="81381"/>
                </a:lnTo>
                <a:lnTo>
                  <a:pt x="179299" y="81381"/>
                </a:lnTo>
                <a:lnTo>
                  <a:pt x="179299" y="72466"/>
                </a:lnTo>
                <a:cubicBezTo>
                  <a:pt x="174841" y="79667"/>
                  <a:pt x="168212" y="82753"/>
                  <a:pt x="160096" y="82753"/>
                </a:cubicBezTo>
                <a:cubicBezTo>
                  <a:pt x="146152" y="82753"/>
                  <a:pt x="137694" y="73609"/>
                  <a:pt x="137694" y="59321"/>
                </a:cubicBezTo>
                <a:close/>
                <a:moveTo>
                  <a:pt x="231343" y="23317"/>
                </a:moveTo>
                <a:lnTo>
                  <a:pt x="231343" y="30632"/>
                </a:lnTo>
                <a:cubicBezTo>
                  <a:pt x="222199" y="30632"/>
                  <a:pt x="213284" y="35433"/>
                  <a:pt x="213284" y="49606"/>
                </a:cubicBezTo>
                <a:lnTo>
                  <a:pt x="213284" y="81381"/>
                </a:lnTo>
                <a:lnTo>
                  <a:pt x="205740" y="81381"/>
                </a:lnTo>
                <a:lnTo>
                  <a:pt x="205740" y="24231"/>
                </a:lnTo>
                <a:lnTo>
                  <a:pt x="213284" y="24231"/>
                </a:lnTo>
                <a:lnTo>
                  <a:pt x="213284" y="33718"/>
                </a:lnTo>
                <a:cubicBezTo>
                  <a:pt x="217285" y="25717"/>
                  <a:pt x="224028" y="23317"/>
                  <a:pt x="231343" y="23317"/>
                </a:cubicBezTo>
                <a:close/>
                <a:moveTo>
                  <a:pt x="429959" y="23088"/>
                </a:moveTo>
                <a:cubicBezTo>
                  <a:pt x="433502" y="23088"/>
                  <a:pt x="436245" y="25831"/>
                  <a:pt x="436245" y="29375"/>
                </a:cubicBezTo>
                <a:cubicBezTo>
                  <a:pt x="436245" y="32918"/>
                  <a:pt x="433502" y="35661"/>
                  <a:pt x="429959" y="35661"/>
                </a:cubicBezTo>
                <a:cubicBezTo>
                  <a:pt x="426415" y="35661"/>
                  <a:pt x="423672" y="32918"/>
                  <a:pt x="423672" y="29375"/>
                </a:cubicBezTo>
                <a:cubicBezTo>
                  <a:pt x="423672" y="25831"/>
                  <a:pt x="426415" y="23088"/>
                  <a:pt x="429959" y="23088"/>
                </a:cubicBezTo>
                <a:close/>
                <a:moveTo>
                  <a:pt x="395135" y="22860"/>
                </a:moveTo>
                <a:cubicBezTo>
                  <a:pt x="404508" y="22860"/>
                  <a:pt x="411823" y="27432"/>
                  <a:pt x="415138" y="34518"/>
                </a:cubicBezTo>
                <a:lnTo>
                  <a:pt x="408851" y="38176"/>
                </a:lnTo>
                <a:cubicBezTo>
                  <a:pt x="406451" y="32347"/>
                  <a:pt x="400622" y="30175"/>
                  <a:pt x="395135" y="30175"/>
                </a:cubicBezTo>
                <a:cubicBezTo>
                  <a:pt x="389192" y="30175"/>
                  <a:pt x="383134" y="33032"/>
                  <a:pt x="383134" y="39205"/>
                </a:cubicBezTo>
                <a:cubicBezTo>
                  <a:pt x="383134" y="53378"/>
                  <a:pt x="416509" y="45262"/>
                  <a:pt x="416509" y="66294"/>
                </a:cubicBezTo>
                <a:cubicBezTo>
                  <a:pt x="416509" y="76009"/>
                  <a:pt x="408051" y="82753"/>
                  <a:pt x="395821" y="82753"/>
                </a:cubicBezTo>
                <a:cubicBezTo>
                  <a:pt x="384391" y="82753"/>
                  <a:pt x="376619" y="76924"/>
                  <a:pt x="373761" y="69608"/>
                </a:cubicBezTo>
                <a:lnTo>
                  <a:pt x="380162" y="65836"/>
                </a:lnTo>
                <a:cubicBezTo>
                  <a:pt x="382220" y="71666"/>
                  <a:pt x="388163" y="75438"/>
                  <a:pt x="395821" y="75438"/>
                </a:cubicBezTo>
                <a:cubicBezTo>
                  <a:pt x="402565" y="75438"/>
                  <a:pt x="408966" y="73037"/>
                  <a:pt x="408966" y="66294"/>
                </a:cubicBezTo>
                <a:cubicBezTo>
                  <a:pt x="408966" y="52120"/>
                  <a:pt x="375590" y="60236"/>
                  <a:pt x="375590" y="39205"/>
                </a:cubicBezTo>
                <a:cubicBezTo>
                  <a:pt x="375590" y="30061"/>
                  <a:pt x="383705" y="22860"/>
                  <a:pt x="395135" y="22860"/>
                </a:cubicBezTo>
                <a:close/>
                <a:moveTo>
                  <a:pt x="336919" y="22860"/>
                </a:moveTo>
                <a:cubicBezTo>
                  <a:pt x="354407" y="22860"/>
                  <a:pt x="365265" y="37376"/>
                  <a:pt x="365265" y="53035"/>
                </a:cubicBezTo>
                <a:cubicBezTo>
                  <a:pt x="365265" y="54178"/>
                  <a:pt x="365151" y="55435"/>
                  <a:pt x="365036" y="56578"/>
                </a:cubicBezTo>
                <a:lnTo>
                  <a:pt x="314859" y="56578"/>
                </a:lnTo>
                <a:cubicBezTo>
                  <a:pt x="316459" y="68237"/>
                  <a:pt x="325489" y="75438"/>
                  <a:pt x="337604" y="75438"/>
                </a:cubicBezTo>
                <a:cubicBezTo>
                  <a:pt x="346634" y="75438"/>
                  <a:pt x="352920" y="71209"/>
                  <a:pt x="356007" y="65722"/>
                </a:cubicBezTo>
                <a:lnTo>
                  <a:pt x="362636" y="69608"/>
                </a:lnTo>
                <a:cubicBezTo>
                  <a:pt x="357835" y="77381"/>
                  <a:pt x="349034" y="82753"/>
                  <a:pt x="337490" y="82753"/>
                </a:cubicBezTo>
                <a:cubicBezTo>
                  <a:pt x="319431" y="82753"/>
                  <a:pt x="307086" y="70066"/>
                  <a:pt x="307086" y="52806"/>
                </a:cubicBezTo>
                <a:cubicBezTo>
                  <a:pt x="307086" y="36004"/>
                  <a:pt x="319202" y="22860"/>
                  <a:pt x="336919" y="22860"/>
                </a:cubicBezTo>
                <a:close/>
                <a:moveTo>
                  <a:pt x="270472" y="22860"/>
                </a:moveTo>
                <a:cubicBezTo>
                  <a:pt x="281788" y="22860"/>
                  <a:pt x="291389" y="28803"/>
                  <a:pt x="295504" y="37833"/>
                </a:cubicBezTo>
                <a:lnTo>
                  <a:pt x="289332" y="41376"/>
                </a:lnTo>
                <a:cubicBezTo>
                  <a:pt x="286245" y="34633"/>
                  <a:pt x="279045" y="30175"/>
                  <a:pt x="270472" y="30175"/>
                </a:cubicBezTo>
                <a:cubicBezTo>
                  <a:pt x="257785" y="30175"/>
                  <a:pt x="247955" y="40119"/>
                  <a:pt x="247955" y="52806"/>
                </a:cubicBezTo>
                <a:cubicBezTo>
                  <a:pt x="247955" y="65494"/>
                  <a:pt x="257785" y="75438"/>
                  <a:pt x="270472" y="75438"/>
                </a:cubicBezTo>
                <a:cubicBezTo>
                  <a:pt x="279159" y="75438"/>
                  <a:pt x="286131" y="70866"/>
                  <a:pt x="289789" y="64236"/>
                </a:cubicBezTo>
                <a:lnTo>
                  <a:pt x="296075" y="67894"/>
                </a:lnTo>
                <a:cubicBezTo>
                  <a:pt x="291389" y="76924"/>
                  <a:pt x="281673" y="82753"/>
                  <a:pt x="270472" y="82753"/>
                </a:cubicBezTo>
                <a:cubicBezTo>
                  <a:pt x="253213" y="82753"/>
                  <a:pt x="240411" y="69723"/>
                  <a:pt x="240411" y="52806"/>
                </a:cubicBezTo>
                <a:cubicBezTo>
                  <a:pt x="240411" y="35890"/>
                  <a:pt x="253213" y="22860"/>
                  <a:pt x="270472" y="22860"/>
                </a:cubicBezTo>
                <a:close/>
                <a:moveTo>
                  <a:pt x="99022" y="22860"/>
                </a:moveTo>
                <a:cubicBezTo>
                  <a:pt x="115710" y="22860"/>
                  <a:pt x="129083" y="35890"/>
                  <a:pt x="129083" y="52806"/>
                </a:cubicBezTo>
                <a:cubicBezTo>
                  <a:pt x="129083" y="69723"/>
                  <a:pt x="115710" y="82753"/>
                  <a:pt x="99022" y="82753"/>
                </a:cubicBezTo>
                <a:cubicBezTo>
                  <a:pt x="82334" y="82753"/>
                  <a:pt x="68961" y="69723"/>
                  <a:pt x="68961" y="52806"/>
                </a:cubicBezTo>
                <a:cubicBezTo>
                  <a:pt x="68961" y="35890"/>
                  <a:pt x="82334" y="22860"/>
                  <a:pt x="99022" y="22860"/>
                </a:cubicBezTo>
                <a:close/>
                <a:moveTo>
                  <a:pt x="30290" y="0"/>
                </a:moveTo>
                <a:cubicBezTo>
                  <a:pt x="43434" y="0"/>
                  <a:pt x="52578" y="7772"/>
                  <a:pt x="56693" y="17259"/>
                </a:cubicBezTo>
                <a:lnTo>
                  <a:pt x="49949" y="21031"/>
                </a:lnTo>
                <a:cubicBezTo>
                  <a:pt x="46978" y="13830"/>
                  <a:pt x="40805" y="7772"/>
                  <a:pt x="30290" y="7772"/>
                </a:cubicBezTo>
                <a:cubicBezTo>
                  <a:pt x="20688" y="7772"/>
                  <a:pt x="13716" y="12801"/>
                  <a:pt x="13716" y="21602"/>
                </a:cubicBezTo>
                <a:cubicBezTo>
                  <a:pt x="13716" y="30289"/>
                  <a:pt x="20574" y="33032"/>
                  <a:pt x="31433" y="36576"/>
                </a:cubicBezTo>
                <a:cubicBezTo>
                  <a:pt x="45949" y="41376"/>
                  <a:pt x="58979" y="45491"/>
                  <a:pt x="58979" y="60350"/>
                </a:cubicBezTo>
                <a:cubicBezTo>
                  <a:pt x="58979" y="74066"/>
                  <a:pt x="48006" y="82753"/>
                  <a:pt x="32004" y="82753"/>
                </a:cubicBezTo>
                <a:cubicBezTo>
                  <a:pt x="17259" y="82753"/>
                  <a:pt x="6401" y="75323"/>
                  <a:pt x="2286" y="63208"/>
                </a:cubicBezTo>
                <a:lnTo>
                  <a:pt x="9144" y="59207"/>
                </a:lnTo>
                <a:cubicBezTo>
                  <a:pt x="12002" y="68808"/>
                  <a:pt x="19545" y="74980"/>
                  <a:pt x="32119" y="74980"/>
                </a:cubicBezTo>
                <a:cubicBezTo>
                  <a:pt x="44234" y="74980"/>
                  <a:pt x="50978" y="69151"/>
                  <a:pt x="50978" y="60579"/>
                </a:cubicBezTo>
                <a:cubicBezTo>
                  <a:pt x="50978" y="51320"/>
                  <a:pt x="43091" y="48349"/>
                  <a:pt x="31318" y="44462"/>
                </a:cubicBezTo>
                <a:cubicBezTo>
                  <a:pt x="18288" y="40119"/>
                  <a:pt x="5715" y="36690"/>
                  <a:pt x="5715" y="21945"/>
                </a:cubicBezTo>
                <a:cubicBezTo>
                  <a:pt x="5715" y="7886"/>
                  <a:pt x="17031" y="0"/>
                  <a:pt x="30290" y="0"/>
                </a:cubicBezTo>
                <a:close/>
              </a:path>
            </a:pathLst>
          </a:custGeom>
          <a:solidFill>
            <a:schemeClr val="tx1">
              <a:alpha val="5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8" name="Google Shape;89;p13" hidden="1">
            <a:extLst>
              <a:ext uri="{FF2B5EF4-FFF2-40B4-BE49-F238E27FC236}">
                <a16:creationId xmlns:a16="http://schemas.microsoft.com/office/drawing/2014/main" id="{78EE0487-E289-9A4C-B42F-2144EB19E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294494"/>
            <a:ext cx="10357023" cy="181940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223756"/>
                </a:solidFill>
                <a:latin typeface="Gilroy Black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Who are these donors?</a:t>
            </a:r>
            <a:endParaRPr sz="7200" b="1" dirty="0">
              <a:solidFill>
                <a:srgbClr val="223756"/>
              </a:solidFill>
              <a:latin typeface="Gilroy Black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[T2O] Placeholder converted by Text to Outline">
            <a:extLst>
              <a:ext uri="{FF2B5EF4-FFF2-40B4-BE49-F238E27FC236}">
                <a16:creationId xmlns:a16="http://schemas.microsoft.com/office/drawing/2014/main" id="{20A5117B-86DE-F04E-AEB6-26FE15D6A38C}"/>
              </a:ext>
            </a:extLst>
          </p:cNvPr>
          <p:cNvSpPr/>
          <p:nvPr/>
        </p:nvSpPr>
        <p:spPr>
          <a:xfrm>
            <a:off x="934195" y="1768716"/>
            <a:ext cx="9802138" cy="666597"/>
          </a:xfrm>
          <a:custGeom>
            <a:avLst/>
            <a:gdLst/>
            <a:ahLst/>
            <a:cxnLst/>
            <a:rect l="l" t="t" r="r" b="b"/>
            <a:pathLst>
              <a:path w="9802138" h="666597">
                <a:moveTo>
                  <a:pt x="9579940" y="476402"/>
                </a:moveTo>
                <a:cubicBezTo>
                  <a:pt x="9632975" y="476402"/>
                  <a:pt x="9675037" y="519379"/>
                  <a:pt x="9675037" y="571500"/>
                </a:cubicBezTo>
                <a:cubicBezTo>
                  <a:pt x="9675037" y="624535"/>
                  <a:pt x="9632975" y="666597"/>
                  <a:pt x="9579940" y="666597"/>
                </a:cubicBezTo>
                <a:cubicBezTo>
                  <a:pt x="9526905" y="666597"/>
                  <a:pt x="9484842" y="624535"/>
                  <a:pt x="9484842" y="571500"/>
                </a:cubicBezTo>
                <a:cubicBezTo>
                  <a:pt x="9484842" y="519379"/>
                  <a:pt x="9526905" y="476402"/>
                  <a:pt x="9579940" y="476402"/>
                </a:cubicBezTo>
                <a:close/>
                <a:moveTo>
                  <a:pt x="8291093" y="330098"/>
                </a:moveTo>
                <a:cubicBezTo>
                  <a:pt x="8238972" y="330098"/>
                  <a:pt x="8199653" y="368503"/>
                  <a:pt x="8199653" y="425196"/>
                </a:cubicBezTo>
                <a:cubicBezTo>
                  <a:pt x="8199653" y="481888"/>
                  <a:pt x="8238972" y="520293"/>
                  <a:pt x="8291093" y="520293"/>
                </a:cubicBezTo>
                <a:cubicBezTo>
                  <a:pt x="8344129" y="520293"/>
                  <a:pt x="8383448" y="481888"/>
                  <a:pt x="8383448" y="425196"/>
                </a:cubicBezTo>
                <a:cubicBezTo>
                  <a:pt x="8383448" y="368503"/>
                  <a:pt x="8344129" y="330098"/>
                  <a:pt x="8291093" y="330098"/>
                </a:cubicBezTo>
                <a:close/>
                <a:moveTo>
                  <a:pt x="7224294" y="330098"/>
                </a:moveTo>
                <a:cubicBezTo>
                  <a:pt x="7172173" y="330098"/>
                  <a:pt x="7132854" y="368503"/>
                  <a:pt x="7132854" y="425196"/>
                </a:cubicBezTo>
                <a:cubicBezTo>
                  <a:pt x="7132854" y="481888"/>
                  <a:pt x="7172173" y="520293"/>
                  <a:pt x="7224294" y="520293"/>
                </a:cubicBezTo>
                <a:cubicBezTo>
                  <a:pt x="7277329" y="520293"/>
                  <a:pt x="7316648" y="481888"/>
                  <a:pt x="7316648" y="425196"/>
                </a:cubicBezTo>
                <a:cubicBezTo>
                  <a:pt x="7316648" y="368503"/>
                  <a:pt x="7277329" y="330098"/>
                  <a:pt x="7224294" y="330098"/>
                </a:cubicBezTo>
                <a:close/>
                <a:moveTo>
                  <a:pt x="1709319" y="330098"/>
                </a:moveTo>
                <a:cubicBezTo>
                  <a:pt x="1657198" y="330098"/>
                  <a:pt x="1617879" y="368503"/>
                  <a:pt x="1617879" y="425196"/>
                </a:cubicBezTo>
                <a:cubicBezTo>
                  <a:pt x="1617879" y="481888"/>
                  <a:pt x="1657198" y="520293"/>
                  <a:pt x="1709319" y="520293"/>
                </a:cubicBezTo>
                <a:cubicBezTo>
                  <a:pt x="1762354" y="520293"/>
                  <a:pt x="1801673" y="481888"/>
                  <a:pt x="1801673" y="425196"/>
                </a:cubicBezTo>
                <a:cubicBezTo>
                  <a:pt x="1801673" y="368503"/>
                  <a:pt x="1762354" y="330098"/>
                  <a:pt x="1709319" y="330098"/>
                </a:cubicBezTo>
                <a:close/>
                <a:moveTo>
                  <a:pt x="6666891" y="325526"/>
                </a:moveTo>
                <a:cubicBezTo>
                  <a:pt x="6610198" y="325526"/>
                  <a:pt x="6570879" y="365760"/>
                  <a:pt x="6570879" y="425196"/>
                </a:cubicBezTo>
                <a:cubicBezTo>
                  <a:pt x="6570879" y="484632"/>
                  <a:pt x="6610198" y="524865"/>
                  <a:pt x="6666891" y="524865"/>
                </a:cubicBezTo>
                <a:cubicBezTo>
                  <a:pt x="6723584" y="524865"/>
                  <a:pt x="6762903" y="484632"/>
                  <a:pt x="6762903" y="425196"/>
                </a:cubicBezTo>
                <a:cubicBezTo>
                  <a:pt x="6762903" y="365760"/>
                  <a:pt x="6723584" y="325526"/>
                  <a:pt x="6666891" y="325526"/>
                </a:cubicBezTo>
                <a:close/>
                <a:moveTo>
                  <a:pt x="2456841" y="325526"/>
                </a:moveTo>
                <a:cubicBezTo>
                  <a:pt x="2400148" y="325526"/>
                  <a:pt x="2360829" y="365760"/>
                  <a:pt x="2360829" y="425196"/>
                </a:cubicBezTo>
                <a:cubicBezTo>
                  <a:pt x="2360829" y="484632"/>
                  <a:pt x="2400148" y="524865"/>
                  <a:pt x="2456841" y="524865"/>
                </a:cubicBezTo>
                <a:cubicBezTo>
                  <a:pt x="2513534" y="524865"/>
                  <a:pt x="2552853" y="484632"/>
                  <a:pt x="2552853" y="425196"/>
                </a:cubicBezTo>
                <a:cubicBezTo>
                  <a:pt x="2552853" y="365760"/>
                  <a:pt x="2513534" y="325526"/>
                  <a:pt x="2456841" y="325526"/>
                </a:cubicBezTo>
                <a:close/>
                <a:moveTo>
                  <a:pt x="5948858" y="311810"/>
                </a:moveTo>
                <a:cubicBezTo>
                  <a:pt x="5904967" y="311810"/>
                  <a:pt x="5872049" y="333756"/>
                  <a:pt x="5859247" y="375818"/>
                </a:cubicBezTo>
                <a:lnTo>
                  <a:pt x="6034812" y="375818"/>
                </a:lnTo>
                <a:cubicBezTo>
                  <a:pt x="6021096" y="328269"/>
                  <a:pt x="5985434" y="311810"/>
                  <a:pt x="5948858" y="311810"/>
                </a:cubicBezTo>
                <a:close/>
                <a:moveTo>
                  <a:pt x="4986834" y="311810"/>
                </a:moveTo>
                <a:cubicBezTo>
                  <a:pt x="4942943" y="311810"/>
                  <a:pt x="4910024" y="333756"/>
                  <a:pt x="4897222" y="375818"/>
                </a:cubicBezTo>
                <a:lnTo>
                  <a:pt x="5072787" y="375818"/>
                </a:lnTo>
                <a:cubicBezTo>
                  <a:pt x="5059071" y="328269"/>
                  <a:pt x="5023410" y="311810"/>
                  <a:pt x="4986834" y="311810"/>
                </a:cubicBezTo>
                <a:close/>
                <a:moveTo>
                  <a:pt x="3358058" y="311810"/>
                </a:moveTo>
                <a:cubicBezTo>
                  <a:pt x="3314167" y="311810"/>
                  <a:pt x="3281248" y="333756"/>
                  <a:pt x="3268447" y="375818"/>
                </a:cubicBezTo>
                <a:lnTo>
                  <a:pt x="3444012" y="375818"/>
                </a:lnTo>
                <a:cubicBezTo>
                  <a:pt x="3430295" y="328269"/>
                  <a:pt x="3394634" y="311810"/>
                  <a:pt x="3358058" y="311810"/>
                </a:cubicBezTo>
                <a:close/>
                <a:moveTo>
                  <a:pt x="8891244" y="187452"/>
                </a:moveTo>
                <a:lnTo>
                  <a:pt x="8891244" y="355701"/>
                </a:lnTo>
                <a:cubicBezTo>
                  <a:pt x="8830894" y="346557"/>
                  <a:pt x="8754084" y="373989"/>
                  <a:pt x="8754084" y="464515"/>
                </a:cubicBezTo>
                <a:lnTo>
                  <a:pt x="8754084" y="653796"/>
                </a:lnTo>
                <a:lnTo>
                  <a:pt x="8602294" y="653796"/>
                </a:lnTo>
                <a:lnTo>
                  <a:pt x="8602294" y="196596"/>
                </a:lnTo>
                <a:lnTo>
                  <a:pt x="8754084" y="196596"/>
                </a:lnTo>
                <a:lnTo>
                  <a:pt x="8754084" y="281635"/>
                </a:lnTo>
                <a:cubicBezTo>
                  <a:pt x="8772372" y="219456"/>
                  <a:pt x="8829979" y="187452"/>
                  <a:pt x="8891244" y="187452"/>
                </a:cubicBezTo>
                <a:close/>
                <a:moveTo>
                  <a:pt x="3080995" y="187452"/>
                </a:moveTo>
                <a:lnTo>
                  <a:pt x="3080995" y="355701"/>
                </a:lnTo>
                <a:cubicBezTo>
                  <a:pt x="3020645" y="346557"/>
                  <a:pt x="2943835" y="373989"/>
                  <a:pt x="2943835" y="464515"/>
                </a:cubicBezTo>
                <a:lnTo>
                  <a:pt x="2943835" y="653796"/>
                </a:lnTo>
                <a:lnTo>
                  <a:pt x="2792045" y="653796"/>
                </a:lnTo>
                <a:lnTo>
                  <a:pt x="2792045" y="196596"/>
                </a:lnTo>
                <a:lnTo>
                  <a:pt x="2943835" y="196596"/>
                </a:lnTo>
                <a:lnTo>
                  <a:pt x="2943835" y="281635"/>
                </a:lnTo>
                <a:cubicBezTo>
                  <a:pt x="2962123" y="219456"/>
                  <a:pt x="3019730" y="187452"/>
                  <a:pt x="3080995" y="187452"/>
                </a:cubicBezTo>
                <a:close/>
                <a:moveTo>
                  <a:pt x="9120758" y="183794"/>
                </a:moveTo>
                <a:cubicBezTo>
                  <a:pt x="9203055" y="183794"/>
                  <a:pt x="9271634" y="214884"/>
                  <a:pt x="9309125" y="289864"/>
                </a:cubicBezTo>
                <a:lnTo>
                  <a:pt x="9181109" y="347472"/>
                </a:lnTo>
                <a:cubicBezTo>
                  <a:pt x="9168307" y="321868"/>
                  <a:pt x="9150019" y="308152"/>
                  <a:pt x="9124416" y="308152"/>
                </a:cubicBezTo>
                <a:cubicBezTo>
                  <a:pt x="9103385" y="308152"/>
                  <a:pt x="9090583" y="316382"/>
                  <a:pt x="9090583" y="330098"/>
                </a:cubicBezTo>
                <a:cubicBezTo>
                  <a:pt x="9090583" y="380390"/>
                  <a:pt x="9317355" y="339242"/>
                  <a:pt x="9317355" y="512978"/>
                </a:cubicBezTo>
                <a:cubicBezTo>
                  <a:pt x="9317355" y="627278"/>
                  <a:pt x="9213113" y="666597"/>
                  <a:pt x="9119844" y="666597"/>
                </a:cubicBezTo>
                <a:cubicBezTo>
                  <a:pt x="9023832" y="666597"/>
                  <a:pt x="8951594" y="635508"/>
                  <a:pt x="8915018" y="557784"/>
                </a:cubicBezTo>
                <a:lnTo>
                  <a:pt x="9047607" y="491032"/>
                </a:lnTo>
                <a:cubicBezTo>
                  <a:pt x="9059494" y="524865"/>
                  <a:pt x="9083268" y="541324"/>
                  <a:pt x="9118929" y="541324"/>
                </a:cubicBezTo>
                <a:cubicBezTo>
                  <a:pt x="9145447" y="541324"/>
                  <a:pt x="9160078" y="533095"/>
                  <a:pt x="9160078" y="516636"/>
                </a:cubicBezTo>
                <a:cubicBezTo>
                  <a:pt x="9160078" y="469087"/>
                  <a:pt x="8936964" y="499262"/>
                  <a:pt x="8936964" y="337413"/>
                </a:cubicBezTo>
                <a:cubicBezTo>
                  <a:pt x="8936964" y="234086"/>
                  <a:pt x="9027490" y="183794"/>
                  <a:pt x="9120758" y="183794"/>
                </a:cubicBezTo>
                <a:close/>
                <a:moveTo>
                  <a:pt x="8291093" y="183794"/>
                </a:moveTo>
                <a:cubicBezTo>
                  <a:pt x="8427339" y="183794"/>
                  <a:pt x="8535238" y="288950"/>
                  <a:pt x="8535238" y="425196"/>
                </a:cubicBezTo>
                <a:cubicBezTo>
                  <a:pt x="8535238" y="561441"/>
                  <a:pt x="8427339" y="666597"/>
                  <a:pt x="8291093" y="666597"/>
                </a:cubicBezTo>
                <a:cubicBezTo>
                  <a:pt x="8156676" y="666597"/>
                  <a:pt x="8046949" y="561441"/>
                  <a:pt x="8046949" y="425196"/>
                </a:cubicBezTo>
                <a:cubicBezTo>
                  <a:pt x="8046949" y="288950"/>
                  <a:pt x="8155762" y="183794"/>
                  <a:pt x="8291093" y="183794"/>
                </a:cubicBezTo>
                <a:close/>
                <a:moveTo>
                  <a:pt x="7814387" y="183794"/>
                </a:moveTo>
                <a:cubicBezTo>
                  <a:pt x="7908569" y="183794"/>
                  <a:pt x="7982636" y="248716"/>
                  <a:pt x="7982636" y="380390"/>
                </a:cubicBezTo>
                <a:lnTo>
                  <a:pt x="7982636" y="653796"/>
                </a:lnTo>
                <a:lnTo>
                  <a:pt x="7830845" y="653796"/>
                </a:lnTo>
                <a:lnTo>
                  <a:pt x="7830845" y="399592"/>
                </a:lnTo>
                <a:cubicBezTo>
                  <a:pt x="7830845" y="350215"/>
                  <a:pt x="7801585" y="327355"/>
                  <a:pt x="7762265" y="327355"/>
                </a:cubicBezTo>
                <a:cubicBezTo>
                  <a:pt x="7715631" y="327355"/>
                  <a:pt x="7687285" y="355701"/>
                  <a:pt x="7687285" y="410565"/>
                </a:cubicBezTo>
                <a:lnTo>
                  <a:pt x="7687285" y="653796"/>
                </a:lnTo>
                <a:lnTo>
                  <a:pt x="7535494" y="653796"/>
                </a:lnTo>
                <a:lnTo>
                  <a:pt x="7535494" y="196596"/>
                </a:lnTo>
                <a:lnTo>
                  <a:pt x="7687285" y="196596"/>
                </a:lnTo>
                <a:lnTo>
                  <a:pt x="7687285" y="242316"/>
                </a:lnTo>
                <a:cubicBezTo>
                  <a:pt x="7712888" y="205740"/>
                  <a:pt x="7757693" y="183794"/>
                  <a:pt x="7814387" y="183794"/>
                </a:cubicBezTo>
                <a:close/>
                <a:moveTo>
                  <a:pt x="7224294" y="183794"/>
                </a:moveTo>
                <a:cubicBezTo>
                  <a:pt x="7360539" y="183794"/>
                  <a:pt x="7468439" y="288950"/>
                  <a:pt x="7468439" y="425196"/>
                </a:cubicBezTo>
                <a:cubicBezTo>
                  <a:pt x="7468439" y="561441"/>
                  <a:pt x="7360539" y="666597"/>
                  <a:pt x="7224294" y="666597"/>
                </a:cubicBezTo>
                <a:cubicBezTo>
                  <a:pt x="7089877" y="666597"/>
                  <a:pt x="6980149" y="561441"/>
                  <a:pt x="6980149" y="425196"/>
                </a:cubicBezTo>
                <a:cubicBezTo>
                  <a:pt x="6980149" y="288950"/>
                  <a:pt x="7088963" y="183794"/>
                  <a:pt x="7224294" y="183794"/>
                </a:cubicBezTo>
                <a:close/>
                <a:moveTo>
                  <a:pt x="5947030" y="183794"/>
                </a:moveTo>
                <a:cubicBezTo>
                  <a:pt x="6084189" y="183794"/>
                  <a:pt x="6182945" y="287121"/>
                  <a:pt x="6182945" y="424281"/>
                </a:cubicBezTo>
                <a:cubicBezTo>
                  <a:pt x="6182945" y="443484"/>
                  <a:pt x="6181116" y="461772"/>
                  <a:pt x="6176544" y="480974"/>
                </a:cubicBezTo>
                <a:lnTo>
                  <a:pt x="5861076" y="480974"/>
                </a:lnTo>
                <a:cubicBezTo>
                  <a:pt x="5879364" y="524865"/>
                  <a:pt x="5919598" y="536752"/>
                  <a:pt x="5963489" y="536752"/>
                </a:cubicBezTo>
                <a:cubicBezTo>
                  <a:pt x="5996407" y="536752"/>
                  <a:pt x="6024753" y="525780"/>
                  <a:pt x="6046699" y="504748"/>
                </a:cubicBezTo>
                <a:lnTo>
                  <a:pt x="6156427" y="581558"/>
                </a:lnTo>
                <a:cubicBezTo>
                  <a:pt x="6110707" y="639165"/>
                  <a:pt x="6041213" y="666597"/>
                  <a:pt x="5959831" y="666597"/>
                </a:cubicBezTo>
                <a:cubicBezTo>
                  <a:pt x="5801640" y="666597"/>
                  <a:pt x="5703799" y="561441"/>
                  <a:pt x="5703799" y="426110"/>
                </a:cubicBezTo>
                <a:cubicBezTo>
                  <a:pt x="5703799" y="288950"/>
                  <a:pt x="5804383" y="183794"/>
                  <a:pt x="5947030" y="183794"/>
                </a:cubicBezTo>
                <a:close/>
                <a:moveTo>
                  <a:pt x="5463160" y="183794"/>
                </a:moveTo>
                <a:cubicBezTo>
                  <a:pt x="5545455" y="183794"/>
                  <a:pt x="5614036" y="214884"/>
                  <a:pt x="5651526" y="289864"/>
                </a:cubicBezTo>
                <a:lnTo>
                  <a:pt x="5523510" y="347472"/>
                </a:lnTo>
                <a:cubicBezTo>
                  <a:pt x="5510709" y="321868"/>
                  <a:pt x="5492420" y="308152"/>
                  <a:pt x="5466817" y="308152"/>
                </a:cubicBezTo>
                <a:cubicBezTo>
                  <a:pt x="5445786" y="308152"/>
                  <a:pt x="5432984" y="316382"/>
                  <a:pt x="5432984" y="330098"/>
                </a:cubicBezTo>
                <a:cubicBezTo>
                  <a:pt x="5432984" y="380390"/>
                  <a:pt x="5659755" y="339242"/>
                  <a:pt x="5659755" y="512978"/>
                </a:cubicBezTo>
                <a:cubicBezTo>
                  <a:pt x="5659755" y="627278"/>
                  <a:pt x="5555514" y="666597"/>
                  <a:pt x="5462245" y="666597"/>
                </a:cubicBezTo>
                <a:cubicBezTo>
                  <a:pt x="5366233" y="666597"/>
                  <a:pt x="5293996" y="635508"/>
                  <a:pt x="5257420" y="557784"/>
                </a:cubicBezTo>
                <a:lnTo>
                  <a:pt x="5390008" y="491032"/>
                </a:lnTo>
                <a:cubicBezTo>
                  <a:pt x="5401895" y="524865"/>
                  <a:pt x="5425669" y="541324"/>
                  <a:pt x="5461331" y="541324"/>
                </a:cubicBezTo>
                <a:cubicBezTo>
                  <a:pt x="5487848" y="541324"/>
                  <a:pt x="5502479" y="533095"/>
                  <a:pt x="5502479" y="516636"/>
                </a:cubicBezTo>
                <a:cubicBezTo>
                  <a:pt x="5502479" y="469087"/>
                  <a:pt x="5279365" y="499262"/>
                  <a:pt x="5279365" y="337413"/>
                </a:cubicBezTo>
                <a:cubicBezTo>
                  <a:pt x="5279365" y="234086"/>
                  <a:pt x="5369891" y="183794"/>
                  <a:pt x="5463160" y="183794"/>
                </a:cubicBezTo>
                <a:close/>
                <a:moveTo>
                  <a:pt x="4985005" y="183794"/>
                </a:moveTo>
                <a:cubicBezTo>
                  <a:pt x="5122165" y="183794"/>
                  <a:pt x="5220920" y="287121"/>
                  <a:pt x="5220920" y="424281"/>
                </a:cubicBezTo>
                <a:cubicBezTo>
                  <a:pt x="5220920" y="443484"/>
                  <a:pt x="5219091" y="461772"/>
                  <a:pt x="5214519" y="480974"/>
                </a:cubicBezTo>
                <a:lnTo>
                  <a:pt x="4899051" y="480974"/>
                </a:lnTo>
                <a:cubicBezTo>
                  <a:pt x="4917339" y="524865"/>
                  <a:pt x="4957573" y="536752"/>
                  <a:pt x="5001464" y="536752"/>
                </a:cubicBezTo>
                <a:cubicBezTo>
                  <a:pt x="5034383" y="536752"/>
                  <a:pt x="5062729" y="525780"/>
                  <a:pt x="5084674" y="504748"/>
                </a:cubicBezTo>
                <a:lnTo>
                  <a:pt x="5194402" y="581558"/>
                </a:lnTo>
                <a:cubicBezTo>
                  <a:pt x="5148683" y="639165"/>
                  <a:pt x="5079188" y="666597"/>
                  <a:pt x="4997806" y="666597"/>
                </a:cubicBezTo>
                <a:cubicBezTo>
                  <a:pt x="4839615" y="666597"/>
                  <a:pt x="4741774" y="561441"/>
                  <a:pt x="4741774" y="426110"/>
                </a:cubicBezTo>
                <a:cubicBezTo>
                  <a:pt x="4741774" y="288950"/>
                  <a:pt x="4842358" y="183794"/>
                  <a:pt x="4985005" y="183794"/>
                </a:cubicBezTo>
                <a:close/>
                <a:moveTo>
                  <a:pt x="3356229" y="183794"/>
                </a:moveTo>
                <a:cubicBezTo>
                  <a:pt x="3493390" y="183794"/>
                  <a:pt x="3592145" y="287121"/>
                  <a:pt x="3592145" y="424281"/>
                </a:cubicBezTo>
                <a:cubicBezTo>
                  <a:pt x="3592145" y="443484"/>
                  <a:pt x="3590316" y="461772"/>
                  <a:pt x="3585744" y="480974"/>
                </a:cubicBezTo>
                <a:lnTo>
                  <a:pt x="3270276" y="480974"/>
                </a:lnTo>
                <a:cubicBezTo>
                  <a:pt x="3288563" y="524865"/>
                  <a:pt x="3328797" y="536752"/>
                  <a:pt x="3372688" y="536752"/>
                </a:cubicBezTo>
                <a:cubicBezTo>
                  <a:pt x="3405607" y="536752"/>
                  <a:pt x="3433953" y="525780"/>
                  <a:pt x="3455899" y="504748"/>
                </a:cubicBezTo>
                <a:lnTo>
                  <a:pt x="3565627" y="581558"/>
                </a:lnTo>
                <a:cubicBezTo>
                  <a:pt x="3519907" y="639165"/>
                  <a:pt x="3450413" y="666597"/>
                  <a:pt x="3369031" y="666597"/>
                </a:cubicBezTo>
                <a:cubicBezTo>
                  <a:pt x="3210840" y="666597"/>
                  <a:pt x="3112999" y="561441"/>
                  <a:pt x="3112999" y="426110"/>
                </a:cubicBezTo>
                <a:cubicBezTo>
                  <a:pt x="3112999" y="288950"/>
                  <a:pt x="3213583" y="183794"/>
                  <a:pt x="3356229" y="183794"/>
                </a:cubicBezTo>
                <a:close/>
                <a:moveTo>
                  <a:pt x="2423008" y="183794"/>
                </a:moveTo>
                <a:cubicBezTo>
                  <a:pt x="2481530" y="183794"/>
                  <a:pt x="2523592" y="203911"/>
                  <a:pt x="2552853" y="238658"/>
                </a:cubicBezTo>
                <a:lnTo>
                  <a:pt x="2552853" y="196596"/>
                </a:lnTo>
                <a:lnTo>
                  <a:pt x="2704643" y="196596"/>
                </a:lnTo>
                <a:lnTo>
                  <a:pt x="2704643" y="653796"/>
                </a:lnTo>
                <a:lnTo>
                  <a:pt x="2552853" y="653796"/>
                </a:lnTo>
                <a:lnTo>
                  <a:pt x="2552853" y="611733"/>
                </a:lnTo>
                <a:cubicBezTo>
                  <a:pt x="2523592" y="646480"/>
                  <a:pt x="2481530" y="666597"/>
                  <a:pt x="2423008" y="666597"/>
                </a:cubicBezTo>
                <a:cubicBezTo>
                  <a:pt x="2300478" y="666597"/>
                  <a:pt x="2208124" y="562356"/>
                  <a:pt x="2208124" y="425196"/>
                </a:cubicBezTo>
                <a:cubicBezTo>
                  <a:pt x="2208124" y="288036"/>
                  <a:pt x="2300478" y="183794"/>
                  <a:pt x="2423008" y="183794"/>
                </a:cubicBezTo>
                <a:close/>
                <a:moveTo>
                  <a:pt x="1709319" y="183794"/>
                </a:moveTo>
                <a:cubicBezTo>
                  <a:pt x="1845564" y="183794"/>
                  <a:pt x="1953464" y="288950"/>
                  <a:pt x="1953464" y="425196"/>
                </a:cubicBezTo>
                <a:cubicBezTo>
                  <a:pt x="1953464" y="561441"/>
                  <a:pt x="1845564" y="666597"/>
                  <a:pt x="1709319" y="666597"/>
                </a:cubicBezTo>
                <a:cubicBezTo>
                  <a:pt x="1574902" y="666597"/>
                  <a:pt x="1465174" y="561441"/>
                  <a:pt x="1465174" y="425196"/>
                </a:cubicBezTo>
                <a:cubicBezTo>
                  <a:pt x="1465174" y="288950"/>
                  <a:pt x="1573988" y="183794"/>
                  <a:pt x="1709319" y="183794"/>
                </a:cubicBezTo>
                <a:close/>
                <a:moveTo>
                  <a:pt x="4056736" y="68580"/>
                </a:moveTo>
                <a:lnTo>
                  <a:pt x="4056736" y="196596"/>
                </a:lnTo>
                <a:lnTo>
                  <a:pt x="4151834" y="196596"/>
                </a:lnTo>
                <a:lnTo>
                  <a:pt x="4151834" y="341985"/>
                </a:lnTo>
                <a:lnTo>
                  <a:pt x="4056736" y="341985"/>
                </a:lnTo>
                <a:lnTo>
                  <a:pt x="4056736" y="474573"/>
                </a:lnTo>
                <a:cubicBezTo>
                  <a:pt x="4056736" y="517550"/>
                  <a:pt x="4090569" y="520293"/>
                  <a:pt x="4151834" y="516636"/>
                </a:cubicBezTo>
                <a:lnTo>
                  <a:pt x="4151834" y="653796"/>
                </a:lnTo>
                <a:cubicBezTo>
                  <a:pt x="3965296" y="676656"/>
                  <a:pt x="3904946" y="619049"/>
                  <a:pt x="3904946" y="478231"/>
                </a:cubicBezTo>
                <a:lnTo>
                  <a:pt x="3904946" y="341985"/>
                </a:lnTo>
                <a:lnTo>
                  <a:pt x="3836365" y="341985"/>
                </a:lnTo>
                <a:lnTo>
                  <a:pt x="3836365" y="196596"/>
                </a:lnTo>
                <a:lnTo>
                  <a:pt x="3904946" y="196596"/>
                </a:lnTo>
                <a:lnTo>
                  <a:pt x="3904946" y="114300"/>
                </a:lnTo>
                <a:close/>
                <a:moveTo>
                  <a:pt x="6762903" y="13716"/>
                </a:moveTo>
                <a:lnTo>
                  <a:pt x="6914693" y="13716"/>
                </a:lnTo>
                <a:lnTo>
                  <a:pt x="6914693" y="653796"/>
                </a:lnTo>
                <a:lnTo>
                  <a:pt x="6762903" y="653796"/>
                </a:lnTo>
                <a:lnTo>
                  <a:pt x="6762903" y="611733"/>
                </a:lnTo>
                <a:cubicBezTo>
                  <a:pt x="6733642" y="646480"/>
                  <a:pt x="6691580" y="666597"/>
                  <a:pt x="6633058" y="666597"/>
                </a:cubicBezTo>
                <a:cubicBezTo>
                  <a:pt x="6510528" y="666597"/>
                  <a:pt x="6418174" y="562356"/>
                  <a:pt x="6418174" y="425196"/>
                </a:cubicBezTo>
                <a:cubicBezTo>
                  <a:pt x="6418174" y="288036"/>
                  <a:pt x="6510528" y="183794"/>
                  <a:pt x="6633058" y="183794"/>
                </a:cubicBezTo>
                <a:cubicBezTo>
                  <a:pt x="6691580" y="183794"/>
                  <a:pt x="6733642" y="203911"/>
                  <a:pt x="6762903" y="238658"/>
                </a:cubicBezTo>
                <a:close/>
                <a:moveTo>
                  <a:pt x="4230320" y="13716"/>
                </a:moveTo>
                <a:lnTo>
                  <a:pt x="4382110" y="13716"/>
                </a:lnTo>
                <a:lnTo>
                  <a:pt x="4382110" y="242316"/>
                </a:lnTo>
                <a:cubicBezTo>
                  <a:pt x="4407714" y="205740"/>
                  <a:pt x="4452519" y="183794"/>
                  <a:pt x="4509212" y="183794"/>
                </a:cubicBezTo>
                <a:cubicBezTo>
                  <a:pt x="4603395" y="183794"/>
                  <a:pt x="4677461" y="248716"/>
                  <a:pt x="4677461" y="380390"/>
                </a:cubicBezTo>
                <a:lnTo>
                  <a:pt x="4677461" y="653796"/>
                </a:lnTo>
                <a:lnTo>
                  <a:pt x="4525671" y="653796"/>
                </a:lnTo>
                <a:lnTo>
                  <a:pt x="4525671" y="399592"/>
                </a:lnTo>
                <a:cubicBezTo>
                  <a:pt x="4525671" y="350215"/>
                  <a:pt x="4496410" y="327355"/>
                  <a:pt x="4457091" y="327355"/>
                </a:cubicBezTo>
                <a:cubicBezTo>
                  <a:pt x="4410456" y="327355"/>
                  <a:pt x="4382110" y="355701"/>
                  <a:pt x="4382110" y="410565"/>
                </a:cubicBezTo>
                <a:lnTo>
                  <a:pt x="4382110" y="653796"/>
                </a:lnTo>
                <a:lnTo>
                  <a:pt x="4230320" y="653796"/>
                </a:lnTo>
                <a:close/>
                <a:moveTo>
                  <a:pt x="953720" y="13716"/>
                </a:moveTo>
                <a:lnTo>
                  <a:pt x="1105510" y="13716"/>
                </a:lnTo>
                <a:lnTo>
                  <a:pt x="1105510" y="242316"/>
                </a:lnTo>
                <a:cubicBezTo>
                  <a:pt x="1131113" y="205740"/>
                  <a:pt x="1175919" y="183794"/>
                  <a:pt x="1232611" y="183794"/>
                </a:cubicBezTo>
                <a:cubicBezTo>
                  <a:pt x="1326795" y="183794"/>
                  <a:pt x="1400861" y="248716"/>
                  <a:pt x="1400861" y="380390"/>
                </a:cubicBezTo>
                <a:lnTo>
                  <a:pt x="1400861" y="653796"/>
                </a:lnTo>
                <a:lnTo>
                  <a:pt x="1249071" y="653796"/>
                </a:lnTo>
                <a:lnTo>
                  <a:pt x="1249071" y="399592"/>
                </a:lnTo>
                <a:cubicBezTo>
                  <a:pt x="1249071" y="350215"/>
                  <a:pt x="1219810" y="327355"/>
                  <a:pt x="1180491" y="327355"/>
                </a:cubicBezTo>
                <a:cubicBezTo>
                  <a:pt x="1133856" y="327355"/>
                  <a:pt x="1105510" y="355701"/>
                  <a:pt x="1105510" y="410565"/>
                </a:cubicBezTo>
                <a:lnTo>
                  <a:pt x="1105510" y="653796"/>
                </a:lnTo>
                <a:lnTo>
                  <a:pt x="953720" y="653796"/>
                </a:lnTo>
                <a:close/>
                <a:moveTo>
                  <a:pt x="0" y="13716"/>
                </a:moveTo>
                <a:lnTo>
                  <a:pt x="176480" y="13716"/>
                </a:lnTo>
                <a:lnTo>
                  <a:pt x="275235" y="416966"/>
                </a:lnTo>
                <a:lnTo>
                  <a:pt x="389535" y="13716"/>
                </a:lnTo>
                <a:lnTo>
                  <a:pt x="518465" y="13716"/>
                </a:lnTo>
                <a:lnTo>
                  <a:pt x="632765" y="416966"/>
                </a:lnTo>
                <a:lnTo>
                  <a:pt x="732435" y="13716"/>
                </a:lnTo>
                <a:lnTo>
                  <a:pt x="908000" y="13716"/>
                </a:lnTo>
                <a:lnTo>
                  <a:pt x="729692" y="653796"/>
                </a:lnTo>
                <a:lnTo>
                  <a:pt x="556870" y="653796"/>
                </a:lnTo>
                <a:lnTo>
                  <a:pt x="454457" y="292608"/>
                </a:lnTo>
                <a:lnTo>
                  <a:pt x="352044" y="653796"/>
                </a:lnTo>
                <a:lnTo>
                  <a:pt x="179223" y="653796"/>
                </a:lnTo>
                <a:close/>
                <a:moveTo>
                  <a:pt x="9591827" y="0"/>
                </a:moveTo>
                <a:cubicBezTo>
                  <a:pt x="9703384" y="0"/>
                  <a:pt x="9802138" y="65836"/>
                  <a:pt x="9802138" y="181965"/>
                </a:cubicBezTo>
                <a:cubicBezTo>
                  <a:pt x="9802138" y="319125"/>
                  <a:pt x="9657663" y="357530"/>
                  <a:pt x="9657663" y="420624"/>
                </a:cubicBezTo>
                <a:lnTo>
                  <a:pt x="9502216" y="420624"/>
                </a:lnTo>
                <a:cubicBezTo>
                  <a:pt x="9502216" y="309981"/>
                  <a:pt x="9639376" y="271576"/>
                  <a:pt x="9639376" y="202082"/>
                </a:cubicBezTo>
                <a:cubicBezTo>
                  <a:pt x="9639376" y="175564"/>
                  <a:pt x="9621088" y="158191"/>
                  <a:pt x="9585426" y="158191"/>
                </a:cubicBezTo>
                <a:cubicBezTo>
                  <a:pt x="9544278" y="158191"/>
                  <a:pt x="9516846" y="186537"/>
                  <a:pt x="9497644" y="230428"/>
                </a:cubicBezTo>
                <a:lnTo>
                  <a:pt x="9358655" y="150876"/>
                </a:lnTo>
                <a:cubicBezTo>
                  <a:pt x="9400718" y="49377"/>
                  <a:pt x="9492157" y="0"/>
                  <a:pt x="9591827" y="0"/>
                </a:cubicBez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T2O] Google Shape;89;p13">
            <a:extLst>
              <a:ext uri="{FF2B5EF4-FFF2-40B4-BE49-F238E27FC236}">
                <a16:creationId xmlns:a16="http://schemas.microsoft.com/office/drawing/2014/main" id="{CC7FD19B-CAF4-7243-ABDF-62E0447BD1E8}"/>
              </a:ext>
            </a:extLst>
          </p:cNvPr>
          <p:cNvSpPr/>
          <p:nvPr/>
        </p:nvSpPr>
        <p:spPr>
          <a:xfrm>
            <a:off x="955226" y="2903461"/>
            <a:ext cx="8144026" cy="1712976"/>
          </a:xfrm>
          <a:custGeom>
            <a:avLst/>
            <a:gdLst/>
            <a:ahLst/>
            <a:cxnLst/>
            <a:rect l="l" t="t" r="r" b="b"/>
            <a:pathLst>
              <a:path w="8144026" h="1712976">
                <a:moveTo>
                  <a:pt x="3358133" y="1338986"/>
                </a:moveTo>
                <a:cubicBezTo>
                  <a:pt x="3411169" y="1338986"/>
                  <a:pt x="3453231" y="1381963"/>
                  <a:pt x="3453231" y="1434084"/>
                </a:cubicBezTo>
                <a:cubicBezTo>
                  <a:pt x="3453231" y="1487119"/>
                  <a:pt x="3411169" y="1529181"/>
                  <a:pt x="3358133" y="1529181"/>
                </a:cubicBezTo>
                <a:cubicBezTo>
                  <a:pt x="3305098" y="1529181"/>
                  <a:pt x="3263036" y="1487119"/>
                  <a:pt x="3263036" y="1434084"/>
                </a:cubicBezTo>
                <a:cubicBezTo>
                  <a:pt x="3263036" y="1381963"/>
                  <a:pt x="3305098" y="1338986"/>
                  <a:pt x="3358133" y="1338986"/>
                </a:cubicBezTo>
                <a:close/>
                <a:moveTo>
                  <a:pt x="2829991" y="1183538"/>
                </a:moveTo>
                <a:cubicBezTo>
                  <a:pt x="2772384" y="1183538"/>
                  <a:pt x="2733065" y="1223772"/>
                  <a:pt x="2733065" y="1278636"/>
                </a:cubicBezTo>
                <a:cubicBezTo>
                  <a:pt x="2733065" y="1333500"/>
                  <a:pt x="2772384" y="1373733"/>
                  <a:pt x="2829991" y="1373733"/>
                </a:cubicBezTo>
                <a:cubicBezTo>
                  <a:pt x="2887599" y="1373733"/>
                  <a:pt x="2926918" y="1333500"/>
                  <a:pt x="2926918" y="1278636"/>
                </a:cubicBezTo>
                <a:cubicBezTo>
                  <a:pt x="2926918" y="1223772"/>
                  <a:pt x="2887599" y="1183538"/>
                  <a:pt x="2829991" y="1183538"/>
                </a:cubicBezTo>
                <a:close/>
                <a:moveTo>
                  <a:pt x="248716" y="1183538"/>
                </a:moveTo>
                <a:cubicBezTo>
                  <a:pt x="191109" y="1183538"/>
                  <a:pt x="151790" y="1223772"/>
                  <a:pt x="151790" y="1278636"/>
                </a:cubicBezTo>
                <a:cubicBezTo>
                  <a:pt x="151790" y="1333500"/>
                  <a:pt x="191109" y="1373733"/>
                  <a:pt x="248716" y="1373733"/>
                </a:cubicBezTo>
                <a:cubicBezTo>
                  <a:pt x="306324" y="1373733"/>
                  <a:pt x="345643" y="1333500"/>
                  <a:pt x="345643" y="1278636"/>
                </a:cubicBezTo>
                <a:cubicBezTo>
                  <a:pt x="345643" y="1223772"/>
                  <a:pt x="306324" y="1183538"/>
                  <a:pt x="248716" y="1183538"/>
                </a:cubicBezTo>
                <a:close/>
                <a:moveTo>
                  <a:pt x="803376" y="1174394"/>
                </a:moveTo>
                <a:cubicBezTo>
                  <a:pt x="759485" y="1174394"/>
                  <a:pt x="726567" y="1196340"/>
                  <a:pt x="713765" y="1238402"/>
                </a:cubicBezTo>
                <a:lnTo>
                  <a:pt x="889330" y="1238402"/>
                </a:lnTo>
                <a:cubicBezTo>
                  <a:pt x="875614" y="1190853"/>
                  <a:pt x="839952" y="1174394"/>
                  <a:pt x="803376" y="1174394"/>
                </a:cubicBezTo>
                <a:close/>
                <a:moveTo>
                  <a:pt x="1828037" y="1059180"/>
                </a:moveTo>
                <a:lnTo>
                  <a:pt x="1979828" y="1059180"/>
                </a:lnTo>
                <a:lnTo>
                  <a:pt x="1979828" y="1516380"/>
                </a:lnTo>
                <a:lnTo>
                  <a:pt x="1828037" y="1516380"/>
                </a:lnTo>
                <a:close/>
                <a:moveTo>
                  <a:pt x="2798902" y="1046378"/>
                </a:moveTo>
                <a:cubicBezTo>
                  <a:pt x="2855595" y="1046378"/>
                  <a:pt x="2897657" y="1067409"/>
                  <a:pt x="2926918" y="1103071"/>
                </a:cubicBezTo>
                <a:lnTo>
                  <a:pt x="2926918" y="1059180"/>
                </a:lnTo>
                <a:lnTo>
                  <a:pt x="3076880" y="1059180"/>
                </a:lnTo>
                <a:lnTo>
                  <a:pt x="3076880" y="1498092"/>
                </a:lnTo>
                <a:cubicBezTo>
                  <a:pt x="3076880" y="1650796"/>
                  <a:pt x="2956179" y="1712976"/>
                  <a:pt x="2836392" y="1712976"/>
                </a:cubicBezTo>
                <a:cubicBezTo>
                  <a:pt x="2736723" y="1712976"/>
                  <a:pt x="2652598" y="1675485"/>
                  <a:pt x="2611450" y="1601419"/>
                </a:cubicBezTo>
                <a:lnTo>
                  <a:pt x="2737637" y="1528267"/>
                </a:lnTo>
                <a:cubicBezTo>
                  <a:pt x="2757754" y="1560271"/>
                  <a:pt x="2785186" y="1580388"/>
                  <a:pt x="2834564" y="1580388"/>
                </a:cubicBezTo>
                <a:cubicBezTo>
                  <a:pt x="2885770" y="1580388"/>
                  <a:pt x="2926918" y="1554784"/>
                  <a:pt x="2926918" y="1498092"/>
                </a:cubicBezTo>
                <a:lnTo>
                  <a:pt x="2926918" y="1454200"/>
                </a:lnTo>
                <a:cubicBezTo>
                  <a:pt x="2897657" y="1489862"/>
                  <a:pt x="2855595" y="1510893"/>
                  <a:pt x="2798902" y="1510893"/>
                </a:cubicBezTo>
                <a:cubicBezTo>
                  <a:pt x="2671800" y="1510893"/>
                  <a:pt x="2581275" y="1405737"/>
                  <a:pt x="2581275" y="1278636"/>
                </a:cubicBezTo>
                <a:cubicBezTo>
                  <a:pt x="2581275" y="1151534"/>
                  <a:pt x="2671800" y="1046378"/>
                  <a:pt x="2798902" y="1046378"/>
                </a:cubicBezTo>
                <a:close/>
                <a:moveTo>
                  <a:pt x="2345055" y="1046378"/>
                </a:moveTo>
                <a:cubicBezTo>
                  <a:pt x="2439238" y="1046378"/>
                  <a:pt x="2513304" y="1111301"/>
                  <a:pt x="2513304" y="1242974"/>
                </a:cubicBezTo>
                <a:lnTo>
                  <a:pt x="2513304" y="1516380"/>
                </a:lnTo>
                <a:lnTo>
                  <a:pt x="2361514" y="1516380"/>
                </a:lnTo>
                <a:lnTo>
                  <a:pt x="2361514" y="1262177"/>
                </a:lnTo>
                <a:cubicBezTo>
                  <a:pt x="2361514" y="1212799"/>
                  <a:pt x="2332253" y="1189939"/>
                  <a:pt x="2292934" y="1189939"/>
                </a:cubicBezTo>
                <a:cubicBezTo>
                  <a:pt x="2246299" y="1189939"/>
                  <a:pt x="2217953" y="1218285"/>
                  <a:pt x="2217953" y="1273149"/>
                </a:cubicBezTo>
                <a:lnTo>
                  <a:pt x="2217953" y="1516380"/>
                </a:lnTo>
                <a:lnTo>
                  <a:pt x="2066163" y="1516380"/>
                </a:lnTo>
                <a:lnTo>
                  <a:pt x="2066163" y="1059180"/>
                </a:lnTo>
                <a:lnTo>
                  <a:pt x="2217953" y="1059180"/>
                </a:lnTo>
                <a:lnTo>
                  <a:pt x="2217953" y="1104900"/>
                </a:lnTo>
                <a:cubicBezTo>
                  <a:pt x="2243556" y="1068324"/>
                  <a:pt x="2288362" y="1046378"/>
                  <a:pt x="2345055" y="1046378"/>
                </a:cubicBezTo>
                <a:close/>
                <a:moveTo>
                  <a:pt x="801547" y="1046378"/>
                </a:moveTo>
                <a:cubicBezTo>
                  <a:pt x="938707" y="1046378"/>
                  <a:pt x="1037463" y="1149705"/>
                  <a:pt x="1037463" y="1286865"/>
                </a:cubicBezTo>
                <a:cubicBezTo>
                  <a:pt x="1037463" y="1306068"/>
                  <a:pt x="1035634" y="1324356"/>
                  <a:pt x="1031062" y="1343558"/>
                </a:cubicBezTo>
                <a:lnTo>
                  <a:pt x="715594" y="1343558"/>
                </a:lnTo>
                <a:cubicBezTo>
                  <a:pt x="733882" y="1387449"/>
                  <a:pt x="774115" y="1399337"/>
                  <a:pt x="818007" y="1399337"/>
                </a:cubicBezTo>
                <a:cubicBezTo>
                  <a:pt x="850925" y="1399337"/>
                  <a:pt x="879271" y="1388364"/>
                  <a:pt x="901217" y="1367333"/>
                </a:cubicBezTo>
                <a:lnTo>
                  <a:pt x="1010945" y="1444142"/>
                </a:lnTo>
                <a:cubicBezTo>
                  <a:pt x="965225" y="1501749"/>
                  <a:pt x="895731" y="1529181"/>
                  <a:pt x="814349" y="1529181"/>
                </a:cubicBezTo>
                <a:cubicBezTo>
                  <a:pt x="656158" y="1529181"/>
                  <a:pt x="558317" y="1424025"/>
                  <a:pt x="558317" y="1288694"/>
                </a:cubicBezTo>
                <a:cubicBezTo>
                  <a:pt x="558317" y="1151534"/>
                  <a:pt x="658901" y="1046378"/>
                  <a:pt x="801547" y="1046378"/>
                </a:cubicBezTo>
                <a:close/>
                <a:moveTo>
                  <a:pt x="217627" y="1046378"/>
                </a:moveTo>
                <a:cubicBezTo>
                  <a:pt x="274320" y="1046378"/>
                  <a:pt x="316382" y="1067409"/>
                  <a:pt x="345643" y="1103071"/>
                </a:cubicBezTo>
                <a:lnTo>
                  <a:pt x="345643" y="1059180"/>
                </a:lnTo>
                <a:lnTo>
                  <a:pt x="495604" y="1059180"/>
                </a:lnTo>
                <a:lnTo>
                  <a:pt x="495604" y="1498092"/>
                </a:lnTo>
                <a:cubicBezTo>
                  <a:pt x="495604" y="1650796"/>
                  <a:pt x="374904" y="1712976"/>
                  <a:pt x="255117" y="1712976"/>
                </a:cubicBezTo>
                <a:cubicBezTo>
                  <a:pt x="155448" y="1712976"/>
                  <a:pt x="71323" y="1675485"/>
                  <a:pt x="30175" y="1601419"/>
                </a:cubicBezTo>
                <a:lnTo>
                  <a:pt x="156362" y="1528267"/>
                </a:lnTo>
                <a:cubicBezTo>
                  <a:pt x="176479" y="1560271"/>
                  <a:pt x="203911" y="1580388"/>
                  <a:pt x="253288" y="1580388"/>
                </a:cubicBezTo>
                <a:cubicBezTo>
                  <a:pt x="304495" y="1580388"/>
                  <a:pt x="345643" y="1554784"/>
                  <a:pt x="345643" y="1498092"/>
                </a:cubicBezTo>
                <a:lnTo>
                  <a:pt x="345643" y="1454200"/>
                </a:lnTo>
                <a:cubicBezTo>
                  <a:pt x="316382" y="1489862"/>
                  <a:pt x="274320" y="1510893"/>
                  <a:pt x="217627" y="1510893"/>
                </a:cubicBezTo>
                <a:cubicBezTo>
                  <a:pt x="90525" y="1510893"/>
                  <a:pt x="0" y="1405737"/>
                  <a:pt x="0" y="1278636"/>
                </a:cubicBezTo>
                <a:cubicBezTo>
                  <a:pt x="0" y="1151534"/>
                  <a:pt x="90525" y="1046378"/>
                  <a:pt x="217627" y="1046378"/>
                </a:cubicBezTo>
                <a:close/>
                <a:moveTo>
                  <a:pt x="1654454" y="931164"/>
                </a:moveTo>
                <a:lnTo>
                  <a:pt x="1654454" y="1059180"/>
                </a:lnTo>
                <a:lnTo>
                  <a:pt x="1749551" y="1059180"/>
                </a:lnTo>
                <a:lnTo>
                  <a:pt x="1749551" y="1204569"/>
                </a:lnTo>
                <a:lnTo>
                  <a:pt x="1654454" y="1204569"/>
                </a:lnTo>
                <a:lnTo>
                  <a:pt x="1654454" y="1337157"/>
                </a:lnTo>
                <a:cubicBezTo>
                  <a:pt x="1654454" y="1380134"/>
                  <a:pt x="1688287" y="1382877"/>
                  <a:pt x="1749551" y="1379220"/>
                </a:cubicBezTo>
                <a:lnTo>
                  <a:pt x="1749551" y="1516380"/>
                </a:lnTo>
                <a:cubicBezTo>
                  <a:pt x="1563014" y="1539240"/>
                  <a:pt x="1502663" y="1481633"/>
                  <a:pt x="1502663" y="1340815"/>
                </a:cubicBezTo>
                <a:lnTo>
                  <a:pt x="1502663" y="1204569"/>
                </a:lnTo>
                <a:lnTo>
                  <a:pt x="1434083" y="1204569"/>
                </a:lnTo>
                <a:lnTo>
                  <a:pt x="1434083" y="1059180"/>
                </a:lnTo>
                <a:lnTo>
                  <a:pt x="1502663" y="1059180"/>
                </a:lnTo>
                <a:lnTo>
                  <a:pt x="1502663" y="976884"/>
                </a:lnTo>
                <a:close/>
                <a:moveTo>
                  <a:pt x="1292504" y="931164"/>
                </a:moveTo>
                <a:lnTo>
                  <a:pt x="1292504" y="1059180"/>
                </a:lnTo>
                <a:lnTo>
                  <a:pt x="1387602" y="1059180"/>
                </a:lnTo>
                <a:lnTo>
                  <a:pt x="1387602" y="1204569"/>
                </a:lnTo>
                <a:lnTo>
                  <a:pt x="1292504" y="1204569"/>
                </a:lnTo>
                <a:lnTo>
                  <a:pt x="1292504" y="1337157"/>
                </a:lnTo>
                <a:cubicBezTo>
                  <a:pt x="1292504" y="1380134"/>
                  <a:pt x="1326337" y="1382877"/>
                  <a:pt x="1387602" y="1379220"/>
                </a:cubicBezTo>
                <a:lnTo>
                  <a:pt x="1387602" y="1516380"/>
                </a:lnTo>
                <a:cubicBezTo>
                  <a:pt x="1201064" y="1539240"/>
                  <a:pt x="1140713" y="1481633"/>
                  <a:pt x="1140713" y="1340815"/>
                </a:cubicBezTo>
                <a:lnTo>
                  <a:pt x="1140713" y="1204569"/>
                </a:lnTo>
                <a:lnTo>
                  <a:pt x="1072134" y="1204569"/>
                </a:lnTo>
                <a:lnTo>
                  <a:pt x="1072134" y="1059180"/>
                </a:lnTo>
                <a:lnTo>
                  <a:pt x="1140713" y="1059180"/>
                </a:lnTo>
                <a:lnTo>
                  <a:pt x="1140713" y="976884"/>
                </a:lnTo>
                <a:close/>
                <a:moveTo>
                  <a:pt x="3370021" y="862584"/>
                </a:moveTo>
                <a:cubicBezTo>
                  <a:pt x="3481577" y="862584"/>
                  <a:pt x="3580333" y="928420"/>
                  <a:pt x="3580333" y="1044549"/>
                </a:cubicBezTo>
                <a:cubicBezTo>
                  <a:pt x="3580333" y="1181709"/>
                  <a:pt x="3435857" y="1220114"/>
                  <a:pt x="3435857" y="1283208"/>
                </a:cubicBezTo>
                <a:lnTo>
                  <a:pt x="3280409" y="1283208"/>
                </a:lnTo>
                <a:cubicBezTo>
                  <a:pt x="3280409" y="1172565"/>
                  <a:pt x="3417570" y="1134160"/>
                  <a:pt x="3417570" y="1064666"/>
                </a:cubicBezTo>
                <a:cubicBezTo>
                  <a:pt x="3417570" y="1038149"/>
                  <a:pt x="3399281" y="1020775"/>
                  <a:pt x="3363620" y="1020775"/>
                </a:cubicBezTo>
                <a:cubicBezTo>
                  <a:pt x="3322472" y="1020775"/>
                  <a:pt x="3295040" y="1049121"/>
                  <a:pt x="3275838" y="1093012"/>
                </a:cubicBezTo>
                <a:lnTo>
                  <a:pt x="3136849" y="1013460"/>
                </a:lnTo>
                <a:cubicBezTo>
                  <a:pt x="3178911" y="911961"/>
                  <a:pt x="3270351" y="862584"/>
                  <a:pt x="3370021" y="862584"/>
                </a:cubicBezTo>
                <a:close/>
                <a:moveTo>
                  <a:pt x="1903933" y="847039"/>
                </a:moveTo>
                <a:cubicBezTo>
                  <a:pt x="1951481" y="847039"/>
                  <a:pt x="1991715" y="886358"/>
                  <a:pt x="1991715" y="933907"/>
                </a:cubicBezTo>
                <a:cubicBezTo>
                  <a:pt x="1991715" y="981456"/>
                  <a:pt x="1951481" y="1021689"/>
                  <a:pt x="1903933" y="1021689"/>
                </a:cubicBezTo>
                <a:cubicBezTo>
                  <a:pt x="1856384" y="1021689"/>
                  <a:pt x="1816150" y="981456"/>
                  <a:pt x="1816150" y="933907"/>
                </a:cubicBezTo>
                <a:cubicBezTo>
                  <a:pt x="1816150" y="886358"/>
                  <a:pt x="1856384" y="847039"/>
                  <a:pt x="1903933" y="847039"/>
                </a:cubicBezTo>
                <a:close/>
                <a:moveTo>
                  <a:pt x="850087" y="316382"/>
                </a:moveTo>
                <a:cubicBezTo>
                  <a:pt x="797966" y="316382"/>
                  <a:pt x="758647" y="354787"/>
                  <a:pt x="758647" y="411480"/>
                </a:cubicBezTo>
                <a:cubicBezTo>
                  <a:pt x="758647" y="468172"/>
                  <a:pt x="797966" y="506577"/>
                  <a:pt x="850087" y="506577"/>
                </a:cubicBezTo>
                <a:cubicBezTo>
                  <a:pt x="903122" y="506577"/>
                  <a:pt x="942441" y="468172"/>
                  <a:pt x="942441" y="411480"/>
                </a:cubicBezTo>
                <a:cubicBezTo>
                  <a:pt x="942441" y="354787"/>
                  <a:pt x="903122" y="316382"/>
                  <a:pt x="850087" y="316382"/>
                </a:cubicBezTo>
                <a:close/>
                <a:moveTo>
                  <a:pt x="4855159" y="311810"/>
                </a:moveTo>
                <a:cubicBezTo>
                  <a:pt x="4798466" y="311810"/>
                  <a:pt x="4759147" y="352044"/>
                  <a:pt x="4759147" y="411480"/>
                </a:cubicBezTo>
                <a:cubicBezTo>
                  <a:pt x="4759147" y="470916"/>
                  <a:pt x="4798466" y="511149"/>
                  <a:pt x="4855159" y="511149"/>
                </a:cubicBezTo>
                <a:cubicBezTo>
                  <a:pt x="4911852" y="511149"/>
                  <a:pt x="4951171" y="470916"/>
                  <a:pt x="4951171" y="411480"/>
                </a:cubicBezTo>
                <a:cubicBezTo>
                  <a:pt x="4951171" y="352044"/>
                  <a:pt x="4911852" y="311810"/>
                  <a:pt x="4855159" y="311810"/>
                </a:cubicBezTo>
                <a:close/>
                <a:moveTo>
                  <a:pt x="7385151" y="298094"/>
                </a:moveTo>
                <a:cubicBezTo>
                  <a:pt x="7341260" y="298094"/>
                  <a:pt x="7308342" y="320040"/>
                  <a:pt x="7295540" y="362102"/>
                </a:cubicBezTo>
                <a:lnTo>
                  <a:pt x="7471104" y="362102"/>
                </a:lnTo>
                <a:cubicBezTo>
                  <a:pt x="7457388" y="314553"/>
                  <a:pt x="7421727" y="298094"/>
                  <a:pt x="7385151" y="298094"/>
                </a:cubicBezTo>
                <a:close/>
                <a:moveTo>
                  <a:pt x="5756376" y="298094"/>
                </a:moveTo>
                <a:cubicBezTo>
                  <a:pt x="5712485" y="298094"/>
                  <a:pt x="5679567" y="320040"/>
                  <a:pt x="5666765" y="362102"/>
                </a:cubicBezTo>
                <a:lnTo>
                  <a:pt x="5842330" y="362102"/>
                </a:lnTo>
                <a:cubicBezTo>
                  <a:pt x="5828614" y="314553"/>
                  <a:pt x="5792952" y="298094"/>
                  <a:pt x="5756376" y="298094"/>
                </a:cubicBezTo>
                <a:close/>
                <a:moveTo>
                  <a:pt x="7642021" y="182880"/>
                </a:moveTo>
                <a:lnTo>
                  <a:pt x="7812099" y="182880"/>
                </a:lnTo>
                <a:lnTo>
                  <a:pt x="7904454" y="448056"/>
                </a:lnTo>
                <a:lnTo>
                  <a:pt x="7975777" y="182880"/>
                </a:lnTo>
                <a:lnTo>
                  <a:pt x="8144026" y="182880"/>
                </a:lnTo>
                <a:lnTo>
                  <a:pt x="7987664" y="632764"/>
                </a:lnTo>
                <a:cubicBezTo>
                  <a:pt x="7939201" y="771753"/>
                  <a:pt x="7852333" y="829360"/>
                  <a:pt x="7711515" y="822960"/>
                </a:cubicBezTo>
                <a:lnTo>
                  <a:pt x="7711515" y="680313"/>
                </a:lnTo>
                <a:cubicBezTo>
                  <a:pt x="7776438" y="680313"/>
                  <a:pt x="7804784" y="666597"/>
                  <a:pt x="7824901" y="625449"/>
                </a:cubicBezTo>
                <a:close/>
                <a:moveTo>
                  <a:pt x="2870301" y="182880"/>
                </a:moveTo>
                <a:lnTo>
                  <a:pt x="3022092" y="182880"/>
                </a:lnTo>
                <a:lnTo>
                  <a:pt x="3022092" y="437083"/>
                </a:lnTo>
                <a:cubicBezTo>
                  <a:pt x="3022092" y="486460"/>
                  <a:pt x="3051353" y="509320"/>
                  <a:pt x="3090672" y="509320"/>
                </a:cubicBezTo>
                <a:cubicBezTo>
                  <a:pt x="3137306" y="509320"/>
                  <a:pt x="3165653" y="480974"/>
                  <a:pt x="3165653" y="426110"/>
                </a:cubicBezTo>
                <a:lnTo>
                  <a:pt x="3165653" y="182880"/>
                </a:lnTo>
                <a:lnTo>
                  <a:pt x="3317443" y="182880"/>
                </a:lnTo>
                <a:lnTo>
                  <a:pt x="3317443" y="640080"/>
                </a:lnTo>
                <a:lnTo>
                  <a:pt x="3165653" y="640080"/>
                </a:lnTo>
                <a:lnTo>
                  <a:pt x="3165653" y="594360"/>
                </a:lnTo>
                <a:cubicBezTo>
                  <a:pt x="3140049" y="630936"/>
                  <a:pt x="3095244" y="652881"/>
                  <a:pt x="3038551" y="652881"/>
                </a:cubicBezTo>
                <a:cubicBezTo>
                  <a:pt x="2944367" y="652881"/>
                  <a:pt x="2870301" y="587959"/>
                  <a:pt x="2870301" y="456285"/>
                </a:cubicBezTo>
                <a:close/>
                <a:moveTo>
                  <a:pt x="1128369" y="182880"/>
                </a:moveTo>
                <a:lnTo>
                  <a:pt x="1289303" y="182880"/>
                </a:lnTo>
                <a:lnTo>
                  <a:pt x="1349654" y="431596"/>
                </a:lnTo>
                <a:lnTo>
                  <a:pt x="1418234" y="182880"/>
                </a:lnTo>
                <a:lnTo>
                  <a:pt x="1546250" y="182880"/>
                </a:lnTo>
                <a:lnTo>
                  <a:pt x="1614830" y="431596"/>
                </a:lnTo>
                <a:lnTo>
                  <a:pt x="1675180" y="182880"/>
                </a:lnTo>
                <a:lnTo>
                  <a:pt x="1836115" y="182880"/>
                </a:lnTo>
                <a:lnTo>
                  <a:pt x="1696211" y="640080"/>
                </a:lnTo>
                <a:lnTo>
                  <a:pt x="1548079" y="640080"/>
                </a:lnTo>
                <a:lnTo>
                  <a:pt x="1482242" y="407822"/>
                </a:lnTo>
                <a:lnTo>
                  <a:pt x="1416405" y="640080"/>
                </a:lnTo>
                <a:lnTo>
                  <a:pt x="1268272" y="640080"/>
                </a:lnTo>
                <a:close/>
                <a:moveTo>
                  <a:pt x="5479313" y="173736"/>
                </a:moveTo>
                <a:lnTo>
                  <a:pt x="5479313" y="341985"/>
                </a:lnTo>
                <a:cubicBezTo>
                  <a:pt x="5418963" y="332841"/>
                  <a:pt x="5342153" y="360273"/>
                  <a:pt x="5342153" y="450799"/>
                </a:cubicBezTo>
                <a:lnTo>
                  <a:pt x="5342153" y="640080"/>
                </a:lnTo>
                <a:lnTo>
                  <a:pt x="5190363" y="640080"/>
                </a:lnTo>
                <a:lnTo>
                  <a:pt x="5190363" y="182880"/>
                </a:lnTo>
                <a:lnTo>
                  <a:pt x="5342153" y="182880"/>
                </a:lnTo>
                <a:lnTo>
                  <a:pt x="5342153" y="267919"/>
                </a:lnTo>
                <a:cubicBezTo>
                  <a:pt x="5360441" y="205740"/>
                  <a:pt x="5418049" y="173736"/>
                  <a:pt x="5479313" y="173736"/>
                </a:cubicBezTo>
                <a:close/>
                <a:moveTo>
                  <a:pt x="7383322" y="170078"/>
                </a:moveTo>
                <a:cubicBezTo>
                  <a:pt x="7520482" y="170078"/>
                  <a:pt x="7619237" y="273405"/>
                  <a:pt x="7619237" y="410565"/>
                </a:cubicBezTo>
                <a:cubicBezTo>
                  <a:pt x="7619237" y="429768"/>
                  <a:pt x="7617408" y="448056"/>
                  <a:pt x="7612836" y="467258"/>
                </a:cubicBezTo>
                <a:lnTo>
                  <a:pt x="7297369" y="467258"/>
                </a:lnTo>
                <a:cubicBezTo>
                  <a:pt x="7315657" y="511149"/>
                  <a:pt x="7355891" y="523036"/>
                  <a:pt x="7399782" y="523036"/>
                </a:cubicBezTo>
                <a:cubicBezTo>
                  <a:pt x="7432700" y="523036"/>
                  <a:pt x="7461046" y="512064"/>
                  <a:pt x="7482992" y="491032"/>
                </a:cubicBezTo>
                <a:lnTo>
                  <a:pt x="7592720" y="567842"/>
                </a:lnTo>
                <a:cubicBezTo>
                  <a:pt x="7546999" y="625449"/>
                  <a:pt x="7477505" y="652881"/>
                  <a:pt x="7396124" y="652881"/>
                </a:cubicBezTo>
                <a:cubicBezTo>
                  <a:pt x="7237933" y="652881"/>
                  <a:pt x="7140092" y="547725"/>
                  <a:pt x="7140092" y="412394"/>
                </a:cubicBezTo>
                <a:cubicBezTo>
                  <a:pt x="7140092" y="275234"/>
                  <a:pt x="7240676" y="170078"/>
                  <a:pt x="7383322" y="170078"/>
                </a:cubicBezTo>
                <a:close/>
                <a:moveTo>
                  <a:pt x="5754548" y="170078"/>
                </a:moveTo>
                <a:cubicBezTo>
                  <a:pt x="5891707" y="170078"/>
                  <a:pt x="5990463" y="273405"/>
                  <a:pt x="5990463" y="410565"/>
                </a:cubicBezTo>
                <a:cubicBezTo>
                  <a:pt x="5990463" y="429768"/>
                  <a:pt x="5988634" y="448056"/>
                  <a:pt x="5984062" y="467258"/>
                </a:cubicBezTo>
                <a:lnTo>
                  <a:pt x="5668594" y="467258"/>
                </a:lnTo>
                <a:cubicBezTo>
                  <a:pt x="5686882" y="511149"/>
                  <a:pt x="5727116" y="523036"/>
                  <a:pt x="5771007" y="523036"/>
                </a:cubicBezTo>
                <a:cubicBezTo>
                  <a:pt x="5803925" y="523036"/>
                  <a:pt x="5832271" y="512064"/>
                  <a:pt x="5854217" y="491032"/>
                </a:cubicBezTo>
                <a:lnTo>
                  <a:pt x="5963945" y="567842"/>
                </a:lnTo>
                <a:cubicBezTo>
                  <a:pt x="5918225" y="625449"/>
                  <a:pt x="5848731" y="652881"/>
                  <a:pt x="5767349" y="652881"/>
                </a:cubicBezTo>
                <a:cubicBezTo>
                  <a:pt x="5609158" y="652881"/>
                  <a:pt x="5511317" y="547725"/>
                  <a:pt x="5511317" y="412394"/>
                </a:cubicBezTo>
                <a:cubicBezTo>
                  <a:pt x="5511317" y="275234"/>
                  <a:pt x="5611901" y="170078"/>
                  <a:pt x="5754548" y="170078"/>
                </a:cubicBezTo>
                <a:close/>
                <a:moveTo>
                  <a:pt x="4821326" y="170078"/>
                </a:moveTo>
                <a:cubicBezTo>
                  <a:pt x="4879848" y="170078"/>
                  <a:pt x="4921910" y="190195"/>
                  <a:pt x="4951171" y="224942"/>
                </a:cubicBezTo>
                <a:lnTo>
                  <a:pt x="4951171" y="182880"/>
                </a:lnTo>
                <a:lnTo>
                  <a:pt x="5102961" y="182880"/>
                </a:lnTo>
                <a:lnTo>
                  <a:pt x="5102961" y="640080"/>
                </a:lnTo>
                <a:lnTo>
                  <a:pt x="4951171" y="640080"/>
                </a:lnTo>
                <a:lnTo>
                  <a:pt x="4951171" y="598017"/>
                </a:lnTo>
                <a:cubicBezTo>
                  <a:pt x="4921910" y="632764"/>
                  <a:pt x="4879848" y="652881"/>
                  <a:pt x="4821326" y="652881"/>
                </a:cubicBezTo>
                <a:cubicBezTo>
                  <a:pt x="4698796" y="652881"/>
                  <a:pt x="4606442" y="548640"/>
                  <a:pt x="4606442" y="411480"/>
                </a:cubicBezTo>
                <a:cubicBezTo>
                  <a:pt x="4606442" y="274320"/>
                  <a:pt x="4698796" y="170078"/>
                  <a:pt x="4821326" y="170078"/>
                </a:cubicBezTo>
                <a:close/>
                <a:moveTo>
                  <a:pt x="3630472" y="170078"/>
                </a:moveTo>
                <a:cubicBezTo>
                  <a:pt x="3720998" y="170078"/>
                  <a:pt x="3799636" y="216712"/>
                  <a:pt x="3838956" y="288036"/>
                </a:cubicBezTo>
                <a:lnTo>
                  <a:pt x="3709110" y="363016"/>
                </a:lnTo>
                <a:cubicBezTo>
                  <a:pt x="3694480" y="336499"/>
                  <a:pt x="3665219" y="318211"/>
                  <a:pt x="3629558" y="318211"/>
                </a:cubicBezTo>
                <a:cubicBezTo>
                  <a:pt x="3578351" y="318211"/>
                  <a:pt x="3539946" y="356616"/>
                  <a:pt x="3539946" y="411480"/>
                </a:cubicBezTo>
                <a:cubicBezTo>
                  <a:pt x="3539946" y="466344"/>
                  <a:pt x="3578351" y="504748"/>
                  <a:pt x="3629558" y="504748"/>
                </a:cubicBezTo>
                <a:cubicBezTo>
                  <a:pt x="3665219" y="504748"/>
                  <a:pt x="3695394" y="486460"/>
                  <a:pt x="3709110" y="459028"/>
                </a:cubicBezTo>
                <a:lnTo>
                  <a:pt x="3838956" y="534009"/>
                </a:lnTo>
                <a:cubicBezTo>
                  <a:pt x="3799636" y="606247"/>
                  <a:pt x="3720998" y="652881"/>
                  <a:pt x="3630472" y="652881"/>
                </a:cubicBezTo>
                <a:cubicBezTo>
                  <a:pt x="3491483" y="652881"/>
                  <a:pt x="3387242" y="547725"/>
                  <a:pt x="3387242" y="411480"/>
                </a:cubicBezTo>
                <a:cubicBezTo>
                  <a:pt x="3387242" y="275234"/>
                  <a:pt x="3491483" y="170078"/>
                  <a:pt x="3630472" y="170078"/>
                </a:cubicBezTo>
                <a:close/>
                <a:moveTo>
                  <a:pt x="2369972" y="170078"/>
                </a:moveTo>
                <a:cubicBezTo>
                  <a:pt x="2423922" y="170078"/>
                  <a:pt x="2462327" y="191109"/>
                  <a:pt x="2487015" y="228600"/>
                </a:cubicBezTo>
                <a:cubicBezTo>
                  <a:pt x="2515362" y="193852"/>
                  <a:pt x="2556509" y="170078"/>
                  <a:pt x="2619603" y="170078"/>
                </a:cubicBezTo>
                <a:cubicBezTo>
                  <a:pt x="2724759" y="170078"/>
                  <a:pt x="2791511" y="241401"/>
                  <a:pt x="2791511" y="360273"/>
                </a:cubicBezTo>
                <a:lnTo>
                  <a:pt x="2791511" y="640080"/>
                </a:lnTo>
                <a:lnTo>
                  <a:pt x="2638806" y="640080"/>
                </a:lnTo>
                <a:lnTo>
                  <a:pt x="2638806" y="377647"/>
                </a:lnTo>
                <a:cubicBezTo>
                  <a:pt x="2638806" y="338328"/>
                  <a:pt x="2620518" y="313639"/>
                  <a:pt x="2582112" y="313639"/>
                </a:cubicBezTo>
                <a:cubicBezTo>
                  <a:pt x="2539136" y="313639"/>
                  <a:pt x="2519020" y="344728"/>
                  <a:pt x="2519020" y="390448"/>
                </a:cubicBezTo>
                <a:lnTo>
                  <a:pt x="2519020" y="640080"/>
                </a:lnTo>
                <a:lnTo>
                  <a:pt x="2367229" y="640080"/>
                </a:lnTo>
                <a:lnTo>
                  <a:pt x="2367229" y="377647"/>
                </a:lnTo>
                <a:cubicBezTo>
                  <a:pt x="2367229" y="338328"/>
                  <a:pt x="2348027" y="313639"/>
                  <a:pt x="2309622" y="313639"/>
                </a:cubicBezTo>
                <a:cubicBezTo>
                  <a:pt x="2267560" y="313639"/>
                  <a:pt x="2246528" y="344728"/>
                  <a:pt x="2246528" y="390448"/>
                </a:cubicBezTo>
                <a:lnTo>
                  <a:pt x="2246528" y="640080"/>
                </a:lnTo>
                <a:lnTo>
                  <a:pt x="2094738" y="640080"/>
                </a:lnTo>
                <a:lnTo>
                  <a:pt x="2094738" y="182880"/>
                </a:lnTo>
                <a:lnTo>
                  <a:pt x="2246528" y="182880"/>
                </a:lnTo>
                <a:lnTo>
                  <a:pt x="2246528" y="225856"/>
                </a:lnTo>
                <a:cubicBezTo>
                  <a:pt x="2271217" y="192938"/>
                  <a:pt x="2311450" y="170078"/>
                  <a:pt x="2369972" y="170078"/>
                </a:cubicBezTo>
                <a:close/>
                <a:moveTo>
                  <a:pt x="850087" y="170078"/>
                </a:moveTo>
                <a:cubicBezTo>
                  <a:pt x="986333" y="170078"/>
                  <a:pt x="1094232" y="275234"/>
                  <a:pt x="1094232" y="411480"/>
                </a:cubicBezTo>
                <a:cubicBezTo>
                  <a:pt x="1094232" y="547725"/>
                  <a:pt x="986333" y="652881"/>
                  <a:pt x="850087" y="652881"/>
                </a:cubicBezTo>
                <a:cubicBezTo>
                  <a:pt x="715670" y="652881"/>
                  <a:pt x="605942" y="547725"/>
                  <a:pt x="605942" y="411480"/>
                </a:cubicBezTo>
                <a:cubicBezTo>
                  <a:pt x="605942" y="275234"/>
                  <a:pt x="714756" y="170078"/>
                  <a:pt x="850087" y="170078"/>
                </a:cubicBezTo>
                <a:close/>
                <a:moveTo>
                  <a:pt x="6455054" y="54864"/>
                </a:moveTo>
                <a:lnTo>
                  <a:pt x="6455054" y="182880"/>
                </a:lnTo>
                <a:lnTo>
                  <a:pt x="6550152" y="182880"/>
                </a:lnTo>
                <a:lnTo>
                  <a:pt x="6550152" y="328269"/>
                </a:lnTo>
                <a:lnTo>
                  <a:pt x="6455054" y="328269"/>
                </a:lnTo>
                <a:lnTo>
                  <a:pt x="6455054" y="460857"/>
                </a:lnTo>
                <a:cubicBezTo>
                  <a:pt x="6455054" y="503834"/>
                  <a:pt x="6488887" y="506577"/>
                  <a:pt x="6550152" y="502920"/>
                </a:cubicBezTo>
                <a:lnTo>
                  <a:pt x="6550152" y="640080"/>
                </a:lnTo>
                <a:cubicBezTo>
                  <a:pt x="6363614" y="662940"/>
                  <a:pt x="6303264" y="605332"/>
                  <a:pt x="6303264" y="464515"/>
                </a:cubicBezTo>
                <a:lnTo>
                  <a:pt x="6303264" y="328269"/>
                </a:lnTo>
                <a:lnTo>
                  <a:pt x="6234684" y="328269"/>
                </a:lnTo>
                <a:lnTo>
                  <a:pt x="6234684" y="182880"/>
                </a:lnTo>
                <a:lnTo>
                  <a:pt x="6303264" y="182880"/>
                </a:lnTo>
                <a:lnTo>
                  <a:pt x="6303264" y="100584"/>
                </a:lnTo>
                <a:close/>
                <a:moveTo>
                  <a:pt x="6628637" y="0"/>
                </a:moveTo>
                <a:lnTo>
                  <a:pt x="6780428" y="0"/>
                </a:lnTo>
                <a:lnTo>
                  <a:pt x="6780428" y="228600"/>
                </a:lnTo>
                <a:cubicBezTo>
                  <a:pt x="6806031" y="192024"/>
                  <a:pt x="6850837" y="170078"/>
                  <a:pt x="6907530" y="170078"/>
                </a:cubicBezTo>
                <a:cubicBezTo>
                  <a:pt x="7001713" y="170078"/>
                  <a:pt x="7075779" y="235000"/>
                  <a:pt x="7075779" y="366674"/>
                </a:cubicBezTo>
                <a:lnTo>
                  <a:pt x="7075779" y="640080"/>
                </a:lnTo>
                <a:lnTo>
                  <a:pt x="6923989" y="640080"/>
                </a:lnTo>
                <a:lnTo>
                  <a:pt x="6923989" y="385876"/>
                </a:lnTo>
                <a:cubicBezTo>
                  <a:pt x="6923989" y="336499"/>
                  <a:pt x="6894728" y="313639"/>
                  <a:pt x="6855408" y="313639"/>
                </a:cubicBezTo>
                <a:cubicBezTo>
                  <a:pt x="6808774" y="313639"/>
                  <a:pt x="6780428" y="341985"/>
                  <a:pt x="6780428" y="396849"/>
                </a:cubicBezTo>
                <a:lnTo>
                  <a:pt x="6780428" y="640080"/>
                </a:lnTo>
                <a:lnTo>
                  <a:pt x="6628637" y="640080"/>
                </a:lnTo>
                <a:close/>
                <a:moveTo>
                  <a:pt x="3894962" y="0"/>
                </a:moveTo>
                <a:lnTo>
                  <a:pt x="4046752" y="0"/>
                </a:lnTo>
                <a:lnTo>
                  <a:pt x="4046752" y="228600"/>
                </a:lnTo>
                <a:cubicBezTo>
                  <a:pt x="4072356" y="192024"/>
                  <a:pt x="4117161" y="170078"/>
                  <a:pt x="4173854" y="170078"/>
                </a:cubicBezTo>
                <a:cubicBezTo>
                  <a:pt x="4268037" y="170078"/>
                  <a:pt x="4342104" y="235000"/>
                  <a:pt x="4342104" y="366674"/>
                </a:cubicBezTo>
                <a:lnTo>
                  <a:pt x="4342104" y="640080"/>
                </a:lnTo>
                <a:lnTo>
                  <a:pt x="4190314" y="640080"/>
                </a:lnTo>
                <a:lnTo>
                  <a:pt x="4190314" y="385876"/>
                </a:lnTo>
                <a:cubicBezTo>
                  <a:pt x="4190314" y="336499"/>
                  <a:pt x="4161053" y="313639"/>
                  <a:pt x="4121733" y="313639"/>
                </a:cubicBezTo>
                <a:cubicBezTo>
                  <a:pt x="4075099" y="313639"/>
                  <a:pt x="4046752" y="341985"/>
                  <a:pt x="4046752" y="396849"/>
                </a:cubicBezTo>
                <a:lnTo>
                  <a:pt x="4046752" y="640080"/>
                </a:lnTo>
                <a:lnTo>
                  <a:pt x="3894962" y="640080"/>
                </a:lnTo>
                <a:close/>
                <a:moveTo>
                  <a:pt x="24688" y="0"/>
                </a:moveTo>
                <a:lnTo>
                  <a:pt x="188366" y="0"/>
                </a:lnTo>
                <a:lnTo>
                  <a:pt x="188366" y="236829"/>
                </a:lnTo>
                <a:lnTo>
                  <a:pt x="368503" y="236829"/>
                </a:lnTo>
                <a:lnTo>
                  <a:pt x="368503" y="0"/>
                </a:lnTo>
                <a:lnTo>
                  <a:pt x="531266" y="0"/>
                </a:lnTo>
                <a:lnTo>
                  <a:pt x="531266" y="640080"/>
                </a:lnTo>
                <a:lnTo>
                  <a:pt x="368503" y="640080"/>
                </a:lnTo>
                <a:lnTo>
                  <a:pt x="368503" y="394106"/>
                </a:lnTo>
                <a:lnTo>
                  <a:pt x="188366" y="394106"/>
                </a:lnTo>
                <a:lnTo>
                  <a:pt x="188366" y="640080"/>
                </a:lnTo>
                <a:lnTo>
                  <a:pt x="24688" y="640080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T2O] Google Shape;90;p13">
            <a:extLst>
              <a:ext uri="{FF2B5EF4-FFF2-40B4-BE49-F238E27FC236}">
                <a16:creationId xmlns:a16="http://schemas.microsoft.com/office/drawing/2014/main" id="{63CA91FD-25E4-CA4C-9197-11AC97B9DE93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6786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3482B5-9294-1D49-BCE9-FC4E494A0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6238"/>
              </p:ext>
            </p:extLst>
          </p:nvPr>
        </p:nvGraphicFramePr>
        <p:xfrm>
          <a:off x="838198" y="1269724"/>
          <a:ext cx="10233456" cy="4125491"/>
        </p:xfrm>
        <a:graphic>
          <a:graphicData uri="http://schemas.openxmlformats.org/drawingml/2006/table">
            <a:tbl>
              <a:tblPr firstRow="1" bandRow="1">
                <a:tableStyleId>{73F3C929-39D2-437D-A423-6DEB143135C5}</a:tableStyleId>
              </a:tblPr>
              <a:tblGrid>
                <a:gridCol w="3411152">
                  <a:extLst>
                    <a:ext uri="{9D8B030D-6E8A-4147-A177-3AD203B41FA5}">
                      <a16:colId xmlns:a16="http://schemas.microsoft.com/office/drawing/2014/main" val="1254884644"/>
                    </a:ext>
                  </a:extLst>
                </a:gridCol>
                <a:gridCol w="3411152">
                  <a:extLst>
                    <a:ext uri="{9D8B030D-6E8A-4147-A177-3AD203B41FA5}">
                      <a16:colId xmlns:a16="http://schemas.microsoft.com/office/drawing/2014/main" val="294889036"/>
                    </a:ext>
                  </a:extLst>
                </a:gridCol>
                <a:gridCol w="3411152">
                  <a:extLst>
                    <a:ext uri="{9D8B030D-6E8A-4147-A177-3AD203B41FA5}">
                      <a16:colId xmlns:a16="http://schemas.microsoft.com/office/drawing/2014/main" val="1134054890"/>
                    </a:ext>
                  </a:extLst>
                </a:gridCol>
              </a:tblGrid>
              <a:tr h="34641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Donor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Gilroy SemiBold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2016 Fed Political Contributions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Estate Tax Cut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993351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Sheldon and Miriam Adelson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$82,502,800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$14,675,600,000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8954558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Paul Singer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$26,069,653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$1,117,800,000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858069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J. Joe and Marlene Ricketts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$15,376,788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$835,600,00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01308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Diane Hendriks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$14,022,900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$2,077,800,000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99014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Warren Stephens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$13,742,513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$1,035,600,000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741117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Kenneth and Anne Griffin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$13,638,140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$3,437,800,000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6957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Bernard and B. </a:t>
                      </a:r>
                      <a:r>
                        <a:rPr lang="en-US" b="0" i="0" dirty="0" err="1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Wima</a:t>
                      </a: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 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$11,368,450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$1,835,600,000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10057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Charles and David Koch*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$11,242,039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3756"/>
                          </a:solidFill>
                          <a:effectLst/>
                          <a:uLnTx/>
                          <a:uFillTx/>
                          <a:latin typeface="Gilroy Medium" pitchFamily="2" charset="77"/>
                          <a:cs typeface="Calibri"/>
                          <a:sym typeface="Arial"/>
                        </a:rPr>
                        <a:t>$543,600,000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7773222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Vincent and Linda McMahon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$11,196,589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3756"/>
                          </a:solidFill>
                          <a:effectLst/>
                          <a:uLnTx/>
                          <a:uFillTx/>
                          <a:latin typeface="Gilroy Medium" pitchFamily="2" charset="77"/>
                          <a:cs typeface="Calibri"/>
                          <a:sym typeface="Arial"/>
                        </a:rPr>
                        <a:t>$38,631,200,000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64065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Richard Sr. and Helen DeVos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$3,823,097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$2,075,600,000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12303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Steve and Andrea Wynn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$2,043,900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$1,275,600,000</a:t>
                      </a:r>
                    </a:p>
                  </a:txBody>
                  <a:tcPr anchor="ctr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3713"/>
                  </a:ext>
                </a:extLst>
              </a:tr>
              <a:tr h="314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TOTAL</a:t>
                      </a:r>
                    </a:p>
                  </a:txBody>
                  <a:tcPr anchor="ctr">
                    <a:solidFill>
                      <a:srgbClr val="AA1E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$205,026,869</a:t>
                      </a:r>
                    </a:p>
                  </a:txBody>
                  <a:tcPr anchor="ctr">
                    <a:solidFill>
                      <a:srgbClr val="AA1E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Gilroy SemiBold" pitchFamily="2" charset="77"/>
                        </a:rPr>
                        <a:t>$67,541,800,000</a:t>
                      </a:r>
                    </a:p>
                  </a:txBody>
                  <a:tcPr anchor="ctr">
                    <a:solidFill>
                      <a:srgbClr val="AA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23029"/>
                  </a:ext>
                </a:extLst>
              </a:tr>
            </a:tbl>
          </a:graphicData>
        </a:graphic>
      </p:graphicFrame>
      <p:sp>
        <p:nvSpPr>
          <p:cNvPr id="10" name="[T2O] Google Shape;89;p13">
            <a:extLst>
              <a:ext uri="{FF2B5EF4-FFF2-40B4-BE49-F238E27FC236}">
                <a16:creationId xmlns:a16="http://schemas.microsoft.com/office/drawing/2014/main" id="{EA2DDEE1-AB2C-F241-ACA9-018D15D4C046}"/>
              </a:ext>
            </a:extLst>
          </p:cNvPr>
          <p:cNvSpPr/>
          <p:nvPr/>
        </p:nvSpPr>
        <p:spPr>
          <a:xfrm>
            <a:off x="934910" y="735400"/>
            <a:ext cx="9305506" cy="332337"/>
          </a:xfrm>
          <a:custGeom>
            <a:avLst/>
            <a:gdLst/>
            <a:ahLst/>
            <a:cxnLst/>
            <a:rect l="l" t="t" r="r" b="b"/>
            <a:pathLst>
              <a:path w="9305506" h="332337">
                <a:moveTo>
                  <a:pt x="9279074" y="208635"/>
                </a:moveTo>
                <a:cubicBezTo>
                  <a:pt x="9293524" y="208635"/>
                  <a:pt x="9305506" y="220265"/>
                  <a:pt x="9305506" y="235067"/>
                </a:cubicBezTo>
                <a:cubicBezTo>
                  <a:pt x="9305506" y="249517"/>
                  <a:pt x="9293524" y="261499"/>
                  <a:pt x="9279074" y="261499"/>
                </a:cubicBezTo>
                <a:cubicBezTo>
                  <a:pt x="9264272" y="261499"/>
                  <a:pt x="9252642" y="249517"/>
                  <a:pt x="9252642" y="235067"/>
                </a:cubicBezTo>
                <a:cubicBezTo>
                  <a:pt x="9252642" y="220265"/>
                  <a:pt x="9264272" y="208635"/>
                  <a:pt x="9279074" y="208635"/>
                </a:cubicBezTo>
                <a:close/>
                <a:moveTo>
                  <a:pt x="9139675" y="131807"/>
                </a:moveTo>
                <a:cubicBezTo>
                  <a:pt x="9112539" y="131807"/>
                  <a:pt x="9092803" y="149428"/>
                  <a:pt x="9092803" y="177622"/>
                </a:cubicBezTo>
                <a:cubicBezTo>
                  <a:pt x="9092803" y="205816"/>
                  <a:pt x="9112539" y="223437"/>
                  <a:pt x="9139675" y="223437"/>
                </a:cubicBezTo>
                <a:cubicBezTo>
                  <a:pt x="9166460" y="223437"/>
                  <a:pt x="9186196" y="205464"/>
                  <a:pt x="9186196" y="177622"/>
                </a:cubicBezTo>
                <a:cubicBezTo>
                  <a:pt x="9186196" y="149428"/>
                  <a:pt x="9166460" y="131807"/>
                  <a:pt x="9139675" y="131807"/>
                </a:cubicBezTo>
                <a:close/>
                <a:moveTo>
                  <a:pt x="8186814" y="113481"/>
                </a:moveTo>
                <a:cubicBezTo>
                  <a:pt x="8155800" y="113481"/>
                  <a:pt x="8131836" y="137093"/>
                  <a:pt x="8131836" y="169164"/>
                </a:cubicBezTo>
                <a:cubicBezTo>
                  <a:pt x="8131836" y="201234"/>
                  <a:pt x="8155800" y="224847"/>
                  <a:pt x="8186814" y="224847"/>
                </a:cubicBezTo>
                <a:cubicBezTo>
                  <a:pt x="8217827" y="224847"/>
                  <a:pt x="8241792" y="201234"/>
                  <a:pt x="8241792" y="169164"/>
                </a:cubicBezTo>
                <a:cubicBezTo>
                  <a:pt x="8241792" y="137093"/>
                  <a:pt x="8217827" y="113481"/>
                  <a:pt x="8186814" y="113481"/>
                </a:cubicBezTo>
                <a:close/>
                <a:moveTo>
                  <a:pt x="7529589" y="113481"/>
                </a:moveTo>
                <a:cubicBezTo>
                  <a:pt x="7498576" y="113481"/>
                  <a:pt x="7474610" y="137093"/>
                  <a:pt x="7474610" y="169164"/>
                </a:cubicBezTo>
                <a:cubicBezTo>
                  <a:pt x="7474610" y="201234"/>
                  <a:pt x="7498576" y="224847"/>
                  <a:pt x="7529589" y="224847"/>
                </a:cubicBezTo>
                <a:cubicBezTo>
                  <a:pt x="7560602" y="224847"/>
                  <a:pt x="7584567" y="201234"/>
                  <a:pt x="7584567" y="169164"/>
                </a:cubicBezTo>
                <a:cubicBezTo>
                  <a:pt x="7584567" y="137093"/>
                  <a:pt x="7560602" y="113481"/>
                  <a:pt x="7529589" y="113481"/>
                </a:cubicBezTo>
                <a:close/>
                <a:moveTo>
                  <a:pt x="5005463" y="113481"/>
                </a:moveTo>
                <a:cubicBezTo>
                  <a:pt x="4974450" y="113481"/>
                  <a:pt x="4950485" y="137093"/>
                  <a:pt x="4950485" y="169164"/>
                </a:cubicBezTo>
                <a:cubicBezTo>
                  <a:pt x="4950485" y="201234"/>
                  <a:pt x="4974450" y="224847"/>
                  <a:pt x="5005463" y="224847"/>
                </a:cubicBezTo>
                <a:cubicBezTo>
                  <a:pt x="5036477" y="224847"/>
                  <a:pt x="5060442" y="201234"/>
                  <a:pt x="5060442" y="169164"/>
                </a:cubicBezTo>
                <a:cubicBezTo>
                  <a:pt x="5060442" y="137093"/>
                  <a:pt x="5036477" y="113481"/>
                  <a:pt x="5005463" y="113481"/>
                </a:cubicBezTo>
                <a:close/>
                <a:moveTo>
                  <a:pt x="3700539" y="113481"/>
                </a:moveTo>
                <a:cubicBezTo>
                  <a:pt x="3669525" y="113481"/>
                  <a:pt x="3645560" y="137093"/>
                  <a:pt x="3645560" y="169164"/>
                </a:cubicBezTo>
                <a:cubicBezTo>
                  <a:pt x="3645560" y="201234"/>
                  <a:pt x="3669525" y="224847"/>
                  <a:pt x="3700539" y="224847"/>
                </a:cubicBezTo>
                <a:cubicBezTo>
                  <a:pt x="3731552" y="224847"/>
                  <a:pt x="3755517" y="201234"/>
                  <a:pt x="3755517" y="169164"/>
                </a:cubicBezTo>
                <a:cubicBezTo>
                  <a:pt x="3755517" y="137093"/>
                  <a:pt x="3731552" y="113481"/>
                  <a:pt x="3700539" y="113481"/>
                </a:cubicBezTo>
                <a:close/>
                <a:moveTo>
                  <a:pt x="2319413" y="113481"/>
                </a:moveTo>
                <a:cubicBezTo>
                  <a:pt x="2288400" y="113481"/>
                  <a:pt x="2264435" y="137093"/>
                  <a:pt x="2264435" y="169164"/>
                </a:cubicBezTo>
                <a:cubicBezTo>
                  <a:pt x="2264435" y="201234"/>
                  <a:pt x="2288400" y="224847"/>
                  <a:pt x="2319413" y="224847"/>
                </a:cubicBezTo>
                <a:cubicBezTo>
                  <a:pt x="2350427" y="224847"/>
                  <a:pt x="2374392" y="201234"/>
                  <a:pt x="2374392" y="169164"/>
                </a:cubicBezTo>
                <a:cubicBezTo>
                  <a:pt x="2374392" y="137093"/>
                  <a:pt x="2350427" y="113481"/>
                  <a:pt x="2319413" y="113481"/>
                </a:cubicBezTo>
                <a:close/>
                <a:moveTo>
                  <a:pt x="4463586" y="112776"/>
                </a:moveTo>
                <a:cubicBezTo>
                  <a:pt x="4431868" y="112776"/>
                  <a:pt x="4407903" y="136388"/>
                  <a:pt x="4407903" y="169164"/>
                </a:cubicBezTo>
                <a:cubicBezTo>
                  <a:pt x="4407903" y="201939"/>
                  <a:pt x="4431868" y="225552"/>
                  <a:pt x="4463586" y="225552"/>
                </a:cubicBezTo>
                <a:cubicBezTo>
                  <a:pt x="4495304" y="225552"/>
                  <a:pt x="4519269" y="201939"/>
                  <a:pt x="4519269" y="169164"/>
                </a:cubicBezTo>
                <a:cubicBezTo>
                  <a:pt x="4519269" y="136388"/>
                  <a:pt x="4495304" y="112776"/>
                  <a:pt x="4463586" y="112776"/>
                </a:cubicBezTo>
                <a:close/>
                <a:moveTo>
                  <a:pt x="3110693" y="112776"/>
                </a:moveTo>
                <a:cubicBezTo>
                  <a:pt x="3078975" y="112776"/>
                  <a:pt x="3055010" y="136388"/>
                  <a:pt x="3055010" y="169164"/>
                </a:cubicBezTo>
                <a:cubicBezTo>
                  <a:pt x="3055010" y="201939"/>
                  <a:pt x="3078975" y="225552"/>
                  <a:pt x="3110693" y="225552"/>
                </a:cubicBezTo>
                <a:cubicBezTo>
                  <a:pt x="3142412" y="225552"/>
                  <a:pt x="3166376" y="201939"/>
                  <a:pt x="3166376" y="169164"/>
                </a:cubicBezTo>
                <a:cubicBezTo>
                  <a:pt x="3166376" y="136388"/>
                  <a:pt x="3142412" y="112776"/>
                  <a:pt x="3110693" y="112776"/>
                </a:cubicBezTo>
                <a:close/>
                <a:moveTo>
                  <a:pt x="2110911" y="112776"/>
                </a:moveTo>
                <a:cubicBezTo>
                  <a:pt x="2079193" y="112776"/>
                  <a:pt x="2055228" y="136388"/>
                  <a:pt x="2055228" y="169164"/>
                </a:cubicBezTo>
                <a:cubicBezTo>
                  <a:pt x="2055228" y="201939"/>
                  <a:pt x="2079193" y="225552"/>
                  <a:pt x="2110911" y="225552"/>
                </a:cubicBezTo>
                <a:cubicBezTo>
                  <a:pt x="2142630" y="225552"/>
                  <a:pt x="2166595" y="201939"/>
                  <a:pt x="2166595" y="169164"/>
                </a:cubicBezTo>
                <a:cubicBezTo>
                  <a:pt x="2166595" y="136388"/>
                  <a:pt x="2142630" y="112776"/>
                  <a:pt x="2110911" y="112776"/>
                </a:cubicBezTo>
                <a:close/>
                <a:moveTo>
                  <a:pt x="1072696" y="112071"/>
                </a:moveTo>
                <a:cubicBezTo>
                  <a:pt x="1040625" y="112071"/>
                  <a:pt x="1016660" y="135683"/>
                  <a:pt x="1016660" y="167402"/>
                </a:cubicBezTo>
                <a:cubicBezTo>
                  <a:pt x="1016660" y="199120"/>
                  <a:pt x="1040625" y="222732"/>
                  <a:pt x="1072696" y="222732"/>
                </a:cubicBezTo>
                <a:cubicBezTo>
                  <a:pt x="1104766" y="222732"/>
                  <a:pt x="1128731" y="199120"/>
                  <a:pt x="1128731" y="167402"/>
                </a:cubicBezTo>
                <a:cubicBezTo>
                  <a:pt x="1128731" y="135683"/>
                  <a:pt x="1104766" y="112071"/>
                  <a:pt x="1072696" y="112071"/>
                </a:cubicBezTo>
                <a:close/>
                <a:moveTo>
                  <a:pt x="6910111" y="111014"/>
                </a:moveTo>
                <a:cubicBezTo>
                  <a:pt x="6881565" y="111014"/>
                  <a:pt x="6862182" y="127930"/>
                  <a:pt x="6856895" y="154362"/>
                </a:cubicBezTo>
                <a:lnTo>
                  <a:pt x="6960508" y="154362"/>
                </a:lnTo>
                <a:cubicBezTo>
                  <a:pt x="6955222" y="124053"/>
                  <a:pt x="6933019" y="111014"/>
                  <a:pt x="6910111" y="111014"/>
                </a:cubicBezTo>
                <a:close/>
                <a:moveTo>
                  <a:pt x="6614836" y="111014"/>
                </a:moveTo>
                <a:cubicBezTo>
                  <a:pt x="6586290" y="111014"/>
                  <a:pt x="6566907" y="127930"/>
                  <a:pt x="6561620" y="154362"/>
                </a:cubicBezTo>
                <a:lnTo>
                  <a:pt x="6665233" y="154362"/>
                </a:lnTo>
                <a:cubicBezTo>
                  <a:pt x="6659947" y="124053"/>
                  <a:pt x="6637744" y="111014"/>
                  <a:pt x="6614836" y="111014"/>
                </a:cubicBezTo>
                <a:close/>
                <a:moveTo>
                  <a:pt x="6310037" y="111014"/>
                </a:moveTo>
                <a:cubicBezTo>
                  <a:pt x="6281490" y="111014"/>
                  <a:pt x="6262107" y="127930"/>
                  <a:pt x="6256821" y="154362"/>
                </a:cubicBezTo>
                <a:lnTo>
                  <a:pt x="6360434" y="154362"/>
                </a:lnTo>
                <a:cubicBezTo>
                  <a:pt x="6355147" y="124053"/>
                  <a:pt x="6332945" y="111014"/>
                  <a:pt x="6310037" y="111014"/>
                </a:cubicBezTo>
                <a:close/>
                <a:moveTo>
                  <a:pt x="1490386" y="111014"/>
                </a:moveTo>
                <a:cubicBezTo>
                  <a:pt x="1461840" y="111014"/>
                  <a:pt x="1442456" y="127930"/>
                  <a:pt x="1437170" y="154362"/>
                </a:cubicBezTo>
                <a:lnTo>
                  <a:pt x="1540783" y="154362"/>
                </a:lnTo>
                <a:cubicBezTo>
                  <a:pt x="1535496" y="124053"/>
                  <a:pt x="1513294" y="111014"/>
                  <a:pt x="1490386" y="111014"/>
                </a:cubicBezTo>
                <a:close/>
                <a:moveTo>
                  <a:pt x="490261" y="111014"/>
                </a:moveTo>
                <a:cubicBezTo>
                  <a:pt x="461715" y="111014"/>
                  <a:pt x="442331" y="127930"/>
                  <a:pt x="437045" y="154362"/>
                </a:cubicBezTo>
                <a:lnTo>
                  <a:pt x="540658" y="154362"/>
                </a:lnTo>
                <a:cubicBezTo>
                  <a:pt x="535371" y="124053"/>
                  <a:pt x="513169" y="111014"/>
                  <a:pt x="490261" y="111014"/>
                </a:cubicBezTo>
                <a:close/>
                <a:moveTo>
                  <a:pt x="7360691" y="81058"/>
                </a:moveTo>
                <a:lnTo>
                  <a:pt x="7398753" y="81058"/>
                </a:lnTo>
                <a:lnTo>
                  <a:pt x="7398753" y="257270"/>
                </a:lnTo>
                <a:lnTo>
                  <a:pt x="7360691" y="257270"/>
                </a:lnTo>
                <a:close/>
                <a:moveTo>
                  <a:pt x="5522366" y="81058"/>
                </a:moveTo>
                <a:lnTo>
                  <a:pt x="5560428" y="81058"/>
                </a:lnTo>
                <a:lnTo>
                  <a:pt x="5560428" y="257270"/>
                </a:lnTo>
                <a:lnTo>
                  <a:pt x="5522366" y="257270"/>
                </a:lnTo>
                <a:close/>
                <a:moveTo>
                  <a:pt x="4585392" y="81058"/>
                </a:moveTo>
                <a:lnTo>
                  <a:pt x="4623454" y="81058"/>
                </a:lnTo>
                <a:lnTo>
                  <a:pt x="4623454" y="185375"/>
                </a:lnTo>
                <a:cubicBezTo>
                  <a:pt x="4623454" y="212160"/>
                  <a:pt x="4638961" y="226257"/>
                  <a:pt x="4662926" y="226257"/>
                </a:cubicBezTo>
                <a:cubicBezTo>
                  <a:pt x="4687948" y="226257"/>
                  <a:pt x="4707683" y="211455"/>
                  <a:pt x="4707683" y="175507"/>
                </a:cubicBezTo>
                <a:lnTo>
                  <a:pt x="4707683" y="81058"/>
                </a:lnTo>
                <a:lnTo>
                  <a:pt x="4745745" y="81058"/>
                </a:lnTo>
                <a:lnTo>
                  <a:pt x="4745745" y="257270"/>
                </a:lnTo>
                <a:lnTo>
                  <a:pt x="4707683" y="257270"/>
                </a:lnTo>
                <a:lnTo>
                  <a:pt x="4707683" y="234715"/>
                </a:lnTo>
                <a:cubicBezTo>
                  <a:pt x="4696054" y="253041"/>
                  <a:pt x="4677022" y="261852"/>
                  <a:pt x="4653058" y="261852"/>
                </a:cubicBezTo>
                <a:cubicBezTo>
                  <a:pt x="4613586" y="261852"/>
                  <a:pt x="4585392" y="235067"/>
                  <a:pt x="4585392" y="189252"/>
                </a:cubicBezTo>
                <a:close/>
                <a:moveTo>
                  <a:pt x="4284116" y="81058"/>
                </a:moveTo>
                <a:lnTo>
                  <a:pt x="4322178" y="81058"/>
                </a:lnTo>
                <a:lnTo>
                  <a:pt x="4322178" y="257270"/>
                </a:lnTo>
                <a:lnTo>
                  <a:pt x="4284116" y="257270"/>
                </a:lnTo>
                <a:close/>
                <a:moveTo>
                  <a:pt x="2750591" y="81058"/>
                </a:moveTo>
                <a:lnTo>
                  <a:pt x="2788653" y="81058"/>
                </a:lnTo>
                <a:lnTo>
                  <a:pt x="2788653" y="257270"/>
                </a:lnTo>
                <a:lnTo>
                  <a:pt x="2750591" y="257270"/>
                </a:lnTo>
                <a:close/>
                <a:moveTo>
                  <a:pt x="2531516" y="81058"/>
                </a:moveTo>
                <a:lnTo>
                  <a:pt x="2569578" y="81058"/>
                </a:lnTo>
                <a:lnTo>
                  <a:pt x="2569578" y="257270"/>
                </a:lnTo>
                <a:lnTo>
                  <a:pt x="2531516" y="257270"/>
                </a:lnTo>
                <a:close/>
                <a:moveTo>
                  <a:pt x="902741" y="81058"/>
                </a:moveTo>
                <a:lnTo>
                  <a:pt x="940803" y="81058"/>
                </a:lnTo>
                <a:lnTo>
                  <a:pt x="940803" y="257270"/>
                </a:lnTo>
                <a:lnTo>
                  <a:pt x="902741" y="257270"/>
                </a:lnTo>
                <a:close/>
                <a:moveTo>
                  <a:pt x="5224177" y="77886"/>
                </a:moveTo>
                <a:lnTo>
                  <a:pt x="5224177" y="119119"/>
                </a:lnTo>
                <a:cubicBezTo>
                  <a:pt x="5199155" y="117357"/>
                  <a:pt x="5169903" y="128987"/>
                  <a:pt x="5169903" y="168459"/>
                </a:cubicBezTo>
                <a:lnTo>
                  <a:pt x="5169903" y="257270"/>
                </a:lnTo>
                <a:lnTo>
                  <a:pt x="5131841" y="257270"/>
                </a:lnTo>
                <a:lnTo>
                  <a:pt x="5131841" y="81058"/>
                </a:lnTo>
                <a:lnTo>
                  <a:pt x="5169903" y="81058"/>
                </a:lnTo>
                <a:lnTo>
                  <a:pt x="5169903" y="110661"/>
                </a:lnTo>
                <a:cubicBezTo>
                  <a:pt x="5180476" y="86696"/>
                  <a:pt x="5201974" y="77886"/>
                  <a:pt x="5224177" y="77886"/>
                </a:cubicBezTo>
                <a:close/>
                <a:moveTo>
                  <a:pt x="4252626" y="77886"/>
                </a:moveTo>
                <a:lnTo>
                  <a:pt x="4252626" y="119119"/>
                </a:lnTo>
                <a:cubicBezTo>
                  <a:pt x="4227605" y="117357"/>
                  <a:pt x="4198353" y="128987"/>
                  <a:pt x="4198353" y="168459"/>
                </a:cubicBezTo>
                <a:lnTo>
                  <a:pt x="4198353" y="257270"/>
                </a:lnTo>
                <a:lnTo>
                  <a:pt x="4160291" y="257270"/>
                </a:lnTo>
                <a:lnTo>
                  <a:pt x="4160291" y="81058"/>
                </a:lnTo>
                <a:lnTo>
                  <a:pt x="4198353" y="81058"/>
                </a:lnTo>
                <a:lnTo>
                  <a:pt x="4198353" y="110661"/>
                </a:lnTo>
                <a:cubicBezTo>
                  <a:pt x="4208926" y="86696"/>
                  <a:pt x="4230424" y="77886"/>
                  <a:pt x="4252626" y="77886"/>
                </a:cubicBezTo>
                <a:close/>
                <a:moveTo>
                  <a:pt x="9279074" y="76476"/>
                </a:moveTo>
                <a:cubicBezTo>
                  <a:pt x="9293524" y="76476"/>
                  <a:pt x="9305506" y="88106"/>
                  <a:pt x="9305506" y="102908"/>
                </a:cubicBezTo>
                <a:cubicBezTo>
                  <a:pt x="9305506" y="117357"/>
                  <a:pt x="9293524" y="129340"/>
                  <a:pt x="9279074" y="129340"/>
                </a:cubicBezTo>
                <a:cubicBezTo>
                  <a:pt x="9264272" y="129340"/>
                  <a:pt x="9252642" y="117357"/>
                  <a:pt x="9252642" y="102908"/>
                </a:cubicBezTo>
                <a:cubicBezTo>
                  <a:pt x="9252642" y="88106"/>
                  <a:pt x="9264272" y="76476"/>
                  <a:pt x="9279074" y="76476"/>
                </a:cubicBezTo>
                <a:close/>
                <a:moveTo>
                  <a:pt x="8186814" y="76476"/>
                </a:moveTo>
                <a:cubicBezTo>
                  <a:pt x="8238620" y="76476"/>
                  <a:pt x="8279854" y="116652"/>
                  <a:pt x="8279854" y="169164"/>
                </a:cubicBezTo>
                <a:cubicBezTo>
                  <a:pt x="8279854" y="221323"/>
                  <a:pt x="8238620" y="261852"/>
                  <a:pt x="8186814" y="261852"/>
                </a:cubicBezTo>
                <a:cubicBezTo>
                  <a:pt x="8135360" y="261852"/>
                  <a:pt x="8093774" y="221323"/>
                  <a:pt x="8093774" y="169164"/>
                </a:cubicBezTo>
                <a:cubicBezTo>
                  <a:pt x="8093774" y="116652"/>
                  <a:pt x="8135360" y="76476"/>
                  <a:pt x="8186814" y="76476"/>
                </a:cubicBezTo>
                <a:close/>
                <a:moveTo>
                  <a:pt x="7915904" y="76476"/>
                </a:moveTo>
                <a:cubicBezTo>
                  <a:pt x="7944802" y="76476"/>
                  <a:pt x="7968767" y="89868"/>
                  <a:pt x="7981102" y="113128"/>
                </a:cubicBezTo>
                <a:lnTo>
                  <a:pt x="7949032" y="131102"/>
                </a:lnTo>
                <a:cubicBezTo>
                  <a:pt x="7942688" y="117357"/>
                  <a:pt x="7930354" y="111014"/>
                  <a:pt x="7915904" y="111014"/>
                </a:cubicBezTo>
                <a:cubicBezTo>
                  <a:pt x="7902159" y="111014"/>
                  <a:pt x="7890176" y="117005"/>
                  <a:pt x="7890176" y="129692"/>
                </a:cubicBezTo>
                <a:cubicBezTo>
                  <a:pt x="7890176" y="161763"/>
                  <a:pt x="7984979" y="142379"/>
                  <a:pt x="7984979" y="207578"/>
                </a:cubicBezTo>
                <a:cubicBezTo>
                  <a:pt x="7984979" y="242821"/>
                  <a:pt x="7954318" y="261852"/>
                  <a:pt x="7916256" y="261852"/>
                </a:cubicBezTo>
                <a:cubicBezTo>
                  <a:pt x="7881014" y="261852"/>
                  <a:pt x="7855639" y="245992"/>
                  <a:pt x="7844362" y="220618"/>
                </a:cubicBezTo>
                <a:lnTo>
                  <a:pt x="7877137" y="201587"/>
                </a:lnTo>
                <a:cubicBezTo>
                  <a:pt x="7882776" y="217446"/>
                  <a:pt x="7896873" y="226961"/>
                  <a:pt x="7916256" y="226961"/>
                </a:cubicBezTo>
                <a:cubicBezTo>
                  <a:pt x="7933172" y="226961"/>
                  <a:pt x="7946212" y="221323"/>
                  <a:pt x="7946212" y="207226"/>
                </a:cubicBezTo>
                <a:cubicBezTo>
                  <a:pt x="7946212" y="175860"/>
                  <a:pt x="7851410" y="193481"/>
                  <a:pt x="7851410" y="130397"/>
                </a:cubicBezTo>
                <a:cubicBezTo>
                  <a:pt x="7851410" y="97269"/>
                  <a:pt x="7879956" y="76476"/>
                  <a:pt x="7915904" y="76476"/>
                </a:cubicBezTo>
                <a:close/>
                <a:moveTo>
                  <a:pt x="7748654" y="76476"/>
                </a:moveTo>
                <a:cubicBezTo>
                  <a:pt x="7788126" y="76476"/>
                  <a:pt x="7816320" y="103260"/>
                  <a:pt x="7816320" y="149076"/>
                </a:cubicBezTo>
                <a:lnTo>
                  <a:pt x="7816320" y="257270"/>
                </a:lnTo>
                <a:lnTo>
                  <a:pt x="7778258" y="257270"/>
                </a:lnTo>
                <a:lnTo>
                  <a:pt x="7778258" y="152952"/>
                </a:lnTo>
                <a:cubicBezTo>
                  <a:pt x="7778258" y="126168"/>
                  <a:pt x="7762750" y="112071"/>
                  <a:pt x="7738786" y="112071"/>
                </a:cubicBezTo>
                <a:cubicBezTo>
                  <a:pt x="7713764" y="112071"/>
                  <a:pt x="7694028" y="126873"/>
                  <a:pt x="7694028" y="162820"/>
                </a:cubicBezTo>
                <a:lnTo>
                  <a:pt x="7694028" y="257270"/>
                </a:lnTo>
                <a:lnTo>
                  <a:pt x="7655966" y="257270"/>
                </a:lnTo>
                <a:lnTo>
                  <a:pt x="7655966" y="81058"/>
                </a:lnTo>
                <a:lnTo>
                  <a:pt x="7694028" y="81058"/>
                </a:lnTo>
                <a:lnTo>
                  <a:pt x="7694028" y="103613"/>
                </a:lnTo>
                <a:cubicBezTo>
                  <a:pt x="7705658" y="85287"/>
                  <a:pt x="7724689" y="76476"/>
                  <a:pt x="7748654" y="76476"/>
                </a:cubicBezTo>
                <a:close/>
                <a:moveTo>
                  <a:pt x="7529589" y="76476"/>
                </a:moveTo>
                <a:cubicBezTo>
                  <a:pt x="7581396" y="76476"/>
                  <a:pt x="7622629" y="116652"/>
                  <a:pt x="7622629" y="169164"/>
                </a:cubicBezTo>
                <a:cubicBezTo>
                  <a:pt x="7622629" y="221323"/>
                  <a:pt x="7581396" y="261852"/>
                  <a:pt x="7529589" y="261852"/>
                </a:cubicBezTo>
                <a:cubicBezTo>
                  <a:pt x="7478135" y="261852"/>
                  <a:pt x="7436549" y="221323"/>
                  <a:pt x="7436549" y="169164"/>
                </a:cubicBezTo>
                <a:cubicBezTo>
                  <a:pt x="7436549" y="116652"/>
                  <a:pt x="7478135" y="76476"/>
                  <a:pt x="7529589" y="76476"/>
                </a:cubicBezTo>
                <a:close/>
                <a:moveTo>
                  <a:pt x="7120013" y="76476"/>
                </a:moveTo>
                <a:cubicBezTo>
                  <a:pt x="7154551" y="76476"/>
                  <a:pt x="7184507" y="94450"/>
                  <a:pt x="7198604" y="121939"/>
                </a:cubicBezTo>
                <a:lnTo>
                  <a:pt x="7165829" y="140970"/>
                </a:lnTo>
                <a:cubicBezTo>
                  <a:pt x="7158075" y="124406"/>
                  <a:pt x="7140806" y="113833"/>
                  <a:pt x="7119661" y="113833"/>
                </a:cubicBezTo>
                <a:cubicBezTo>
                  <a:pt x="7088647" y="113833"/>
                  <a:pt x="7065035" y="137446"/>
                  <a:pt x="7065035" y="169164"/>
                </a:cubicBezTo>
                <a:cubicBezTo>
                  <a:pt x="7065035" y="200882"/>
                  <a:pt x="7088647" y="224495"/>
                  <a:pt x="7119661" y="224495"/>
                </a:cubicBezTo>
                <a:cubicBezTo>
                  <a:pt x="7140806" y="224495"/>
                  <a:pt x="7158075" y="213569"/>
                  <a:pt x="7166533" y="197358"/>
                </a:cubicBezTo>
                <a:lnTo>
                  <a:pt x="7199309" y="216036"/>
                </a:lnTo>
                <a:cubicBezTo>
                  <a:pt x="7184507" y="243878"/>
                  <a:pt x="7154551" y="261852"/>
                  <a:pt x="7120013" y="261852"/>
                </a:cubicBezTo>
                <a:cubicBezTo>
                  <a:pt x="7066797" y="261852"/>
                  <a:pt x="7026973" y="221323"/>
                  <a:pt x="7026973" y="169164"/>
                </a:cubicBezTo>
                <a:cubicBezTo>
                  <a:pt x="7026973" y="116652"/>
                  <a:pt x="7066797" y="76476"/>
                  <a:pt x="7120013" y="76476"/>
                </a:cubicBezTo>
                <a:close/>
                <a:moveTo>
                  <a:pt x="6910463" y="76476"/>
                </a:moveTo>
                <a:cubicBezTo>
                  <a:pt x="6962975" y="76476"/>
                  <a:pt x="6998922" y="118767"/>
                  <a:pt x="6998922" y="169516"/>
                </a:cubicBezTo>
                <a:cubicBezTo>
                  <a:pt x="6998922" y="174803"/>
                  <a:pt x="6998217" y="180441"/>
                  <a:pt x="6997513" y="185375"/>
                </a:cubicBezTo>
                <a:lnTo>
                  <a:pt x="6857248" y="185375"/>
                </a:lnTo>
                <a:cubicBezTo>
                  <a:pt x="6863238" y="212865"/>
                  <a:pt x="6885442" y="226961"/>
                  <a:pt x="6913635" y="226961"/>
                </a:cubicBezTo>
                <a:cubicBezTo>
                  <a:pt x="6934781" y="226961"/>
                  <a:pt x="6950640" y="217446"/>
                  <a:pt x="6959098" y="205111"/>
                </a:cubicBezTo>
                <a:lnTo>
                  <a:pt x="6990464" y="223437"/>
                </a:lnTo>
                <a:cubicBezTo>
                  <a:pt x="6974253" y="247402"/>
                  <a:pt x="6947820" y="261852"/>
                  <a:pt x="6913283" y="261852"/>
                </a:cubicBezTo>
                <a:cubicBezTo>
                  <a:pt x="6855133" y="261852"/>
                  <a:pt x="6817423" y="222028"/>
                  <a:pt x="6817423" y="169164"/>
                </a:cubicBezTo>
                <a:cubicBezTo>
                  <a:pt x="6817423" y="117005"/>
                  <a:pt x="6855133" y="76476"/>
                  <a:pt x="6910463" y="76476"/>
                </a:cubicBezTo>
                <a:close/>
                <a:moveTo>
                  <a:pt x="6615188" y="76476"/>
                </a:moveTo>
                <a:cubicBezTo>
                  <a:pt x="6667700" y="76476"/>
                  <a:pt x="6703647" y="118767"/>
                  <a:pt x="6703647" y="169516"/>
                </a:cubicBezTo>
                <a:cubicBezTo>
                  <a:pt x="6703647" y="174803"/>
                  <a:pt x="6702942" y="180441"/>
                  <a:pt x="6702238" y="185375"/>
                </a:cubicBezTo>
                <a:lnTo>
                  <a:pt x="6561973" y="185375"/>
                </a:lnTo>
                <a:cubicBezTo>
                  <a:pt x="6567963" y="212865"/>
                  <a:pt x="6590166" y="226961"/>
                  <a:pt x="6618360" y="226961"/>
                </a:cubicBezTo>
                <a:cubicBezTo>
                  <a:pt x="6639506" y="226961"/>
                  <a:pt x="6655365" y="217446"/>
                  <a:pt x="6663823" y="205111"/>
                </a:cubicBezTo>
                <a:lnTo>
                  <a:pt x="6695189" y="223437"/>
                </a:lnTo>
                <a:cubicBezTo>
                  <a:pt x="6678978" y="247402"/>
                  <a:pt x="6652545" y="261852"/>
                  <a:pt x="6618008" y="261852"/>
                </a:cubicBezTo>
                <a:cubicBezTo>
                  <a:pt x="6559858" y="261852"/>
                  <a:pt x="6522148" y="222028"/>
                  <a:pt x="6522148" y="169164"/>
                </a:cubicBezTo>
                <a:cubicBezTo>
                  <a:pt x="6522148" y="117005"/>
                  <a:pt x="6559858" y="76476"/>
                  <a:pt x="6615188" y="76476"/>
                </a:cubicBezTo>
                <a:close/>
                <a:moveTo>
                  <a:pt x="6310389" y="76476"/>
                </a:moveTo>
                <a:cubicBezTo>
                  <a:pt x="6362900" y="76476"/>
                  <a:pt x="6398848" y="118767"/>
                  <a:pt x="6398848" y="169516"/>
                </a:cubicBezTo>
                <a:cubicBezTo>
                  <a:pt x="6398848" y="174803"/>
                  <a:pt x="6398143" y="180441"/>
                  <a:pt x="6397438" y="185375"/>
                </a:cubicBezTo>
                <a:lnTo>
                  <a:pt x="6257173" y="185375"/>
                </a:lnTo>
                <a:cubicBezTo>
                  <a:pt x="6263164" y="212865"/>
                  <a:pt x="6285367" y="226961"/>
                  <a:pt x="6313561" y="226961"/>
                </a:cubicBezTo>
                <a:cubicBezTo>
                  <a:pt x="6334707" y="226961"/>
                  <a:pt x="6350566" y="217446"/>
                  <a:pt x="6359024" y="205111"/>
                </a:cubicBezTo>
                <a:lnTo>
                  <a:pt x="6390389" y="223437"/>
                </a:lnTo>
                <a:cubicBezTo>
                  <a:pt x="6374178" y="247402"/>
                  <a:pt x="6347746" y="261852"/>
                  <a:pt x="6313209" y="261852"/>
                </a:cubicBezTo>
                <a:cubicBezTo>
                  <a:pt x="6255059" y="261852"/>
                  <a:pt x="6217349" y="222028"/>
                  <a:pt x="6217349" y="169164"/>
                </a:cubicBezTo>
                <a:cubicBezTo>
                  <a:pt x="6217349" y="117005"/>
                  <a:pt x="6255059" y="76476"/>
                  <a:pt x="6310389" y="76476"/>
                </a:cubicBezTo>
                <a:close/>
                <a:moveTo>
                  <a:pt x="5700779" y="76476"/>
                </a:moveTo>
                <a:cubicBezTo>
                  <a:pt x="5740251" y="76476"/>
                  <a:pt x="5768445" y="103260"/>
                  <a:pt x="5768445" y="149076"/>
                </a:cubicBezTo>
                <a:lnTo>
                  <a:pt x="5768445" y="257270"/>
                </a:lnTo>
                <a:lnTo>
                  <a:pt x="5730383" y="257270"/>
                </a:lnTo>
                <a:lnTo>
                  <a:pt x="5730383" y="152952"/>
                </a:lnTo>
                <a:cubicBezTo>
                  <a:pt x="5730383" y="126168"/>
                  <a:pt x="5714876" y="112071"/>
                  <a:pt x="5690911" y="112071"/>
                </a:cubicBezTo>
                <a:cubicBezTo>
                  <a:pt x="5665889" y="112071"/>
                  <a:pt x="5646153" y="126873"/>
                  <a:pt x="5646153" y="162820"/>
                </a:cubicBezTo>
                <a:lnTo>
                  <a:pt x="5646153" y="257270"/>
                </a:lnTo>
                <a:lnTo>
                  <a:pt x="5608091" y="257270"/>
                </a:lnTo>
                <a:lnTo>
                  <a:pt x="5608091" y="81058"/>
                </a:lnTo>
                <a:lnTo>
                  <a:pt x="5646153" y="81058"/>
                </a:lnTo>
                <a:lnTo>
                  <a:pt x="5646153" y="103613"/>
                </a:lnTo>
                <a:cubicBezTo>
                  <a:pt x="5657783" y="85287"/>
                  <a:pt x="5676814" y="76476"/>
                  <a:pt x="5700779" y="76476"/>
                </a:cubicBezTo>
                <a:close/>
                <a:moveTo>
                  <a:pt x="5315579" y="76476"/>
                </a:moveTo>
                <a:cubicBezTo>
                  <a:pt x="5344478" y="76476"/>
                  <a:pt x="5368442" y="89868"/>
                  <a:pt x="5380777" y="113128"/>
                </a:cubicBezTo>
                <a:lnTo>
                  <a:pt x="5348706" y="131102"/>
                </a:lnTo>
                <a:cubicBezTo>
                  <a:pt x="5342363" y="117357"/>
                  <a:pt x="5330028" y="111014"/>
                  <a:pt x="5315579" y="111014"/>
                </a:cubicBezTo>
                <a:cubicBezTo>
                  <a:pt x="5301834" y="111014"/>
                  <a:pt x="5289852" y="117005"/>
                  <a:pt x="5289852" y="129692"/>
                </a:cubicBezTo>
                <a:cubicBezTo>
                  <a:pt x="5289852" y="161763"/>
                  <a:pt x="5384654" y="142379"/>
                  <a:pt x="5384654" y="207578"/>
                </a:cubicBezTo>
                <a:cubicBezTo>
                  <a:pt x="5384654" y="242821"/>
                  <a:pt x="5353993" y="261852"/>
                  <a:pt x="5315931" y="261852"/>
                </a:cubicBezTo>
                <a:cubicBezTo>
                  <a:pt x="5280689" y="261852"/>
                  <a:pt x="5255314" y="245992"/>
                  <a:pt x="5244037" y="220618"/>
                </a:cubicBezTo>
                <a:lnTo>
                  <a:pt x="5276812" y="201587"/>
                </a:lnTo>
                <a:cubicBezTo>
                  <a:pt x="5282451" y="217446"/>
                  <a:pt x="5296548" y="226961"/>
                  <a:pt x="5315931" y="226961"/>
                </a:cubicBezTo>
                <a:cubicBezTo>
                  <a:pt x="5332848" y="226961"/>
                  <a:pt x="5345887" y="221323"/>
                  <a:pt x="5345887" y="207226"/>
                </a:cubicBezTo>
                <a:cubicBezTo>
                  <a:pt x="5345887" y="175860"/>
                  <a:pt x="5251085" y="193481"/>
                  <a:pt x="5251085" y="130397"/>
                </a:cubicBezTo>
                <a:cubicBezTo>
                  <a:pt x="5251085" y="97269"/>
                  <a:pt x="5279632" y="76476"/>
                  <a:pt x="5315579" y="76476"/>
                </a:cubicBezTo>
                <a:close/>
                <a:moveTo>
                  <a:pt x="5005463" y="76476"/>
                </a:moveTo>
                <a:cubicBezTo>
                  <a:pt x="5057270" y="76476"/>
                  <a:pt x="5098504" y="116652"/>
                  <a:pt x="5098504" y="169164"/>
                </a:cubicBezTo>
                <a:cubicBezTo>
                  <a:pt x="5098504" y="221323"/>
                  <a:pt x="5057270" y="261852"/>
                  <a:pt x="5005463" y="261852"/>
                </a:cubicBezTo>
                <a:cubicBezTo>
                  <a:pt x="4954010" y="261852"/>
                  <a:pt x="4912423" y="221323"/>
                  <a:pt x="4912423" y="169164"/>
                </a:cubicBezTo>
                <a:cubicBezTo>
                  <a:pt x="4912423" y="116652"/>
                  <a:pt x="4954010" y="76476"/>
                  <a:pt x="5005463" y="76476"/>
                </a:cubicBezTo>
                <a:close/>
                <a:moveTo>
                  <a:pt x="3919604" y="76476"/>
                </a:moveTo>
                <a:cubicBezTo>
                  <a:pt x="3959076" y="76476"/>
                  <a:pt x="3987270" y="103260"/>
                  <a:pt x="3987270" y="149076"/>
                </a:cubicBezTo>
                <a:lnTo>
                  <a:pt x="3987270" y="257270"/>
                </a:lnTo>
                <a:lnTo>
                  <a:pt x="3949208" y="257270"/>
                </a:lnTo>
                <a:lnTo>
                  <a:pt x="3949208" y="152952"/>
                </a:lnTo>
                <a:cubicBezTo>
                  <a:pt x="3949208" y="126168"/>
                  <a:pt x="3933701" y="112071"/>
                  <a:pt x="3909736" y="112071"/>
                </a:cubicBezTo>
                <a:cubicBezTo>
                  <a:pt x="3884714" y="112071"/>
                  <a:pt x="3864978" y="126873"/>
                  <a:pt x="3864978" y="162820"/>
                </a:cubicBezTo>
                <a:lnTo>
                  <a:pt x="3864978" y="257270"/>
                </a:lnTo>
                <a:lnTo>
                  <a:pt x="3826916" y="257270"/>
                </a:lnTo>
                <a:lnTo>
                  <a:pt x="3826916" y="81058"/>
                </a:lnTo>
                <a:lnTo>
                  <a:pt x="3864978" y="81058"/>
                </a:lnTo>
                <a:lnTo>
                  <a:pt x="3864978" y="103613"/>
                </a:lnTo>
                <a:cubicBezTo>
                  <a:pt x="3876608" y="85287"/>
                  <a:pt x="3895639" y="76476"/>
                  <a:pt x="3919604" y="76476"/>
                </a:cubicBezTo>
                <a:close/>
                <a:moveTo>
                  <a:pt x="3700539" y="76476"/>
                </a:moveTo>
                <a:cubicBezTo>
                  <a:pt x="3752345" y="76476"/>
                  <a:pt x="3793579" y="116652"/>
                  <a:pt x="3793579" y="169164"/>
                </a:cubicBezTo>
                <a:cubicBezTo>
                  <a:pt x="3793579" y="221323"/>
                  <a:pt x="3752345" y="261852"/>
                  <a:pt x="3700539" y="261852"/>
                </a:cubicBezTo>
                <a:cubicBezTo>
                  <a:pt x="3649084" y="261852"/>
                  <a:pt x="3607498" y="221323"/>
                  <a:pt x="3607498" y="169164"/>
                </a:cubicBezTo>
                <a:cubicBezTo>
                  <a:pt x="3607498" y="116652"/>
                  <a:pt x="3649084" y="76476"/>
                  <a:pt x="3700539" y="76476"/>
                </a:cubicBezTo>
                <a:close/>
                <a:moveTo>
                  <a:pt x="3510039" y="76476"/>
                </a:moveTo>
                <a:cubicBezTo>
                  <a:pt x="3544576" y="76476"/>
                  <a:pt x="3574532" y="94450"/>
                  <a:pt x="3588630" y="121939"/>
                </a:cubicBezTo>
                <a:lnTo>
                  <a:pt x="3555854" y="140970"/>
                </a:lnTo>
                <a:cubicBezTo>
                  <a:pt x="3548101" y="124406"/>
                  <a:pt x="3530832" y="113833"/>
                  <a:pt x="3509686" y="113833"/>
                </a:cubicBezTo>
                <a:cubicBezTo>
                  <a:pt x="3478673" y="113833"/>
                  <a:pt x="3455061" y="137446"/>
                  <a:pt x="3455061" y="169164"/>
                </a:cubicBezTo>
                <a:cubicBezTo>
                  <a:pt x="3455061" y="200882"/>
                  <a:pt x="3478673" y="224495"/>
                  <a:pt x="3509686" y="224495"/>
                </a:cubicBezTo>
                <a:cubicBezTo>
                  <a:pt x="3530832" y="224495"/>
                  <a:pt x="3548101" y="213569"/>
                  <a:pt x="3556559" y="197358"/>
                </a:cubicBezTo>
                <a:lnTo>
                  <a:pt x="3589334" y="216036"/>
                </a:lnTo>
                <a:cubicBezTo>
                  <a:pt x="3574532" y="243878"/>
                  <a:pt x="3544576" y="261852"/>
                  <a:pt x="3510039" y="261852"/>
                </a:cubicBezTo>
                <a:cubicBezTo>
                  <a:pt x="3456823" y="261852"/>
                  <a:pt x="3416998" y="221323"/>
                  <a:pt x="3416998" y="169164"/>
                </a:cubicBezTo>
                <a:cubicBezTo>
                  <a:pt x="3416998" y="116652"/>
                  <a:pt x="3456823" y="76476"/>
                  <a:pt x="3510039" y="76476"/>
                </a:cubicBezTo>
                <a:close/>
                <a:moveTo>
                  <a:pt x="3104702" y="76476"/>
                </a:moveTo>
                <a:cubicBezTo>
                  <a:pt x="3132191" y="76476"/>
                  <a:pt x="3152985" y="87754"/>
                  <a:pt x="3166376" y="106080"/>
                </a:cubicBezTo>
                <a:lnTo>
                  <a:pt x="3166376" y="81058"/>
                </a:lnTo>
                <a:lnTo>
                  <a:pt x="3204439" y="81058"/>
                </a:lnTo>
                <a:lnTo>
                  <a:pt x="3204439" y="257270"/>
                </a:lnTo>
                <a:lnTo>
                  <a:pt x="3166376" y="257270"/>
                </a:lnTo>
                <a:lnTo>
                  <a:pt x="3166376" y="231895"/>
                </a:lnTo>
                <a:cubicBezTo>
                  <a:pt x="3152985" y="250574"/>
                  <a:pt x="3132191" y="261852"/>
                  <a:pt x="3104702" y="261852"/>
                </a:cubicBezTo>
                <a:cubicBezTo>
                  <a:pt x="3056772" y="261852"/>
                  <a:pt x="3016949" y="221323"/>
                  <a:pt x="3016949" y="169164"/>
                </a:cubicBezTo>
                <a:cubicBezTo>
                  <a:pt x="3016949" y="116652"/>
                  <a:pt x="3056772" y="76476"/>
                  <a:pt x="3104702" y="76476"/>
                </a:cubicBezTo>
                <a:close/>
                <a:moveTo>
                  <a:pt x="2919489" y="76476"/>
                </a:moveTo>
                <a:cubicBezTo>
                  <a:pt x="2954026" y="76476"/>
                  <a:pt x="2983983" y="94450"/>
                  <a:pt x="2998079" y="121939"/>
                </a:cubicBezTo>
                <a:lnTo>
                  <a:pt x="2965304" y="140970"/>
                </a:lnTo>
                <a:cubicBezTo>
                  <a:pt x="2957550" y="124406"/>
                  <a:pt x="2940282" y="113833"/>
                  <a:pt x="2919136" y="113833"/>
                </a:cubicBezTo>
                <a:cubicBezTo>
                  <a:pt x="2888123" y="113833"/>
                  <a:pt x="2864510" y="137446"/>
                  <a:pt x="2864510" y="169164"/>
                </a:cubicBezTo>
                <a:cubicBezTo>
                  <a:pt x="2864510" y="200882"/>
                  <a:pt x="2888123" y="224495"/>
                  <a:pt x="2919136" y="224495"/>
                </a:cubicBezTo>
                <a:cubicBezTo>
                  <a:pt x="2940282" y="224495"/>
                  <a:pt x="2957550" y="213569"/>
                  <a:pt x="2966009" y="197358"/>
                </a:cubicBezTo>
                <a:lnTo>
                  <a:pt x="2998784" y="216036"/>
                </a:lnTo>
                <a:cubicBezTo>
                  <a:pt x="2983983" y="243878"/>
                  <a:pt x="2954026" y="261852"/>
                  <a:pt x="2919489" y="261852"/>
                </a:cubicBezTo>
                <a:cubicBezTo>
                  <a:pt x="2866272" y="261852"/>
                  <a:pt x="2826448" y="221323"/>
                  <a:pt x="2826448" y="169164"/>
                </a:cubicBezTo>
                <a:cubicBezTo>
                  <a:pt x="2826448" y="116652"/>
                  <a:pt x="2866272" y="76476"/>
                  <a:pt x="2919489" y="76476"/>
                </a:cubicBezTo>
                <a:close/>
                <a:moveTo>
                  <a:pt x="2319413" y="76476"/>
                </a:moveTo>
                <a:cubicBezTo>
                  <a:pt x="2371220" y="76476"/>
                  <a:pt x="2412454" y="116652"/>
                  <a:pt x="2412454" y="169164"/>
                </a:cubicBezTo>
                <a:cubicBezTo>
                  <a:pt x="2412454" y="221323"/>
                  <a:pt x="2371220" y="261852"/>
                  <a:pt x="2319413" y="261852"/>
                </a:cubicBezTo>
                <a:cubicBezTo>
                  <a:pt x="2267960" y="261852"/>
                  <a:pt x="2226373" y="221323"/>
                  <a:pt x="2226373" y="169164"/>
                </a:cubicBezTo>
                <a:cubicBezTo>
                  <a:pt x="2226373" y="116652"/>
                  <a:pt x="2267960" y="76476"/>
                  <a:pt x="2319413" y="76476"/>
                </a:cubicBezTo>
                <a:close/>
                <a:moveTo>
                  <a:pt x="2116902" y="76476"/>
                </a:moveTo>
                <a:cubicBezTo>
                  <a:pt x="2164832" y="76476"/>
                  <a:pt x="2204656" y="117005"/>
                  <a:pt x="2204656" y="169164"/>
                </a:cubicBezTo>
                <a:cubicBezTo>
                  <a:pt x="2204656" y="221675"/>
                  <a:pt x="2164832" y="261852"/>
                  <a:pt x="2116902" y="261852"/>
                </a:cubicBezTo>
                <a:cubicBezTo>
                  <a:pt x="2089413" y="261852"/>
                  <a:pt x="2068620" y="250574"/>
                  <a:pt x="2055228" y="232248"/>
                </a:cubicBezTo>
                <a:lnTo>
                  <a:pt x="2055228" y="327755"/>
                </a:lnTo>
                <a:lnTo>
                  <a:pt x="2017166" y="327755"/>
                </a:lnTo>
                <a:lnTo>
                  <a:pt x="2017166" y="81058"/>
                </a:lnTo>
                <a:lnTo>
                  <a:pt x="2055228" y="81058"/>
                </a:lnTo>
                <a:lnTo>
                  <a:pt x="2055228" y="106432"/>
                </a:lnTo>
                <a:cubicBezTo>
                  <a:pt x="2068620" y="87754"/>
                  <a:pt x="2089413" y="76476"/>
                  <a:pt x="2116902" y="76476"/>
                </a:cubicBezTo>
                <a:close/>
                <a:moveTo>
                  <a:pt x="1677028" y="76476"/>
                </a:moveTo>
                <a:cubicBezTo>
                  <a:pt x="1705927" y="76476"/>
                  <a:pt x="1729892" y="89868"/>
                  <a:pt x="1742227" y="113128"/>
                </a:cubicBezTo>
                <a:lnTo>
                  <a:pt x="1710156" y="131102"/>
                </a:lnTo>
                <a:cubicBezTo>
                  <a:pt x="1703813" y="117357"/>
                  <a:pt x="1691478" y="111014"/>
                  <a:pt x="1677028" y="111014"/>
                </a:cubicBezTo>
                <a:cubicBezTo>
                  <a:pt x="1663284" y="111014"/>
                  <a:pt x="1651301" y="117005"/>
                  <a:pt x="1651301" y="129692"/>
                </a:cubicBezTo>
                <a:cubicBezTo>
                  <a:pt x="1651301" y="161763"/>
                  <a:pt x="1746104" y="142379"/>
                  <a:pt x="1746104" y="207578"/>
                </a:cubicBezTo>
                <a:cubicBezTo>
                  <a:pt x="1746104" y="242821"/>
                  <a:pt x="1715443" y="261852"/>
                  <a:pt x="1677381" y="261852"/>
                </a:cubicBezTo>
                <a:cubicBezTo>
                  <a:pt x="1642138" y="261852"/>
                  <a:pt x="1616764" y="245992"/>
                  <a:pt x="1605486" y="220618"/>
                </a:cubicBezTo>
                <a:lnTo>
                  <a:pt x="1638262" y="201587"/>
                </a:lnTo>
                <a:cubicBezTo>
                  <a:pt x="1643900" y="217446"/>
                  <a:pt x="1657997" y="226961"/>
                  <a:pt x="1677381" y="226961"/>
                </a:cubicBezTo>
                <a:cubicBezTo>
                  <a:pt x="1694297" y="226961"/>
                  <a:pt x="1707337" y="221323"/>
                  <a:pt x="1707337" y="207226"/>
                </a:cubicBezTo>
                <a:cubicBezTo>
                  <a:pt x="1707337" y="175860"/>
                  <a:pt x="1612535" y="193481"/>
                  <a:pt x="1612535" y="130397"/>
                </a:cubicBezTo>
                <a:cubicBezTo>
                  <a:pt x="1612535" y="97269"/>
                  <a:pt x="1641081" y="76476"/>
                  <a:pt x="1677028" y="76476"/>
                </a:cubicBezTo>
                <a:close/>
                <a:moveTo>
                  <a:pt x="1490739" y="76476"/>
                </a:moveTo>
                <a:cubicBezTo>
                  <a:pt x="1543250" y="76476"/>
                  <a:pt x="1579197" y="118767"/>
                  <a:pt x="1579197" y="169516"/>
                </a:cubicBezTo>
                <a:cubicBezTo>
                  <a:pt x="1579197" y="174803"/>
                  <a:pt x="1578492" y="180441"/>
                  <a:pt x="1577788" y="185375"/>
                </a:cubicBezTo>
                <a:lnTo>
                  <a:pt x="1437522" y="185375"/>
                </a:lnTo>
                <a:cubicBezTo>
                  <a:pt x="1443514" y="212865"/>
                  <a:pt x="1465716" y="226961"/>
                  <a:pt x="1493910" y="226961"/>
                </a:cubicBezTo>
                <a:cubicBezTo>
                  <a:pt x="1515056" y="226961"/>
                  <a:pt x="1530915" y="217446"/>
                  <a:pt x="1539373" y="205111"/>
                </a:cubicBezTo>
                <a:lnTo>
                  <a:pt x="1570739" y="223437"/>
                </a:lnTo>
                <a:cubicBezTo>
                  <a:pt x="1554527" y="247402"/>
                  <a:pt x="1528096" y="261852"/>
                  <a:pt x="1493558" y="261852"/>
                </a:cubicBezTo>
                <a:cubicBezTo>
                  <a:pt x="1435408" y="261852"/>
                  <a:pt x="1397698" y="222028"/>
                  <a:pt x="1397698" y="169164"/>
                </a:cubicBezTo>
                <a:cubicBezTo>
                  <a:pt x="1397698" y="117005"/>
                  <a:pt x="1435408" y="76476"/>
                  <a:pt x="1490739" y="76476"/>
                </a:cubicBezTo>
                <a:close/>
                <a:moveTo>
                  <a:pt x="1067409" y="76476"/>
                </a:moveTo>
                <a:cubicBezTo>
                  <a:pt x="1094546" y="76476"/>
                  <a:pt x="1115339" y="88106"/>
                  <a:pt x="1128731" y="107137"/>
                </a:cubicBezTo>
                <a:lnTo>
                  <a:pt x="1128731" y="81058"/>
                </a:lnTo>
                <a:lnTo>
                  <a:pt x="1166088" y="81058"/>
                </a:lnTo>
                <a:lnTo>
                  <a:pt x="1166088" y="249164"/>
                </a:lnTo>
                <a:cubicBezTo>
                  <a:pt x="1166088" y="305905"/>
                  <a:pt x="1121683" y="332337"/>
                  <a:pt x="1075515" y="332337"/>
                </a:cubicBezTo>
                <a:cubicBezTo>
                  <a:pt x="1036748" y="332337"/>
                  <a:pt x="1006792" y="317887"/>
                  <a:pt x="991990" y="289693"/>
                </a:cubicBezTo>
                <a:lnTo>
                  <a:pt x="1024766" y="270662"/>
                </a:lnTo>
                <a:cubicBezTo>
                  <a:pt x="1032519" y="285816"/>
                  <a:pt x="1045559" y="297799"/>
                  <a:pt x="1076220" y="297799"/>
                </a:cubicBezTo>
                <a:cubicBezTo>
                  <a:pt x="1108996" y="297799"/>
                  <a:pt x="1128731" y="279825"/>
                  <a:pt x="1128731" y="249164"/>
                </a:cubicBezTo>
                <a:lnTo>
                  <a:pt x="1128731" y="227666"/>
                </a:lnTo>
                <a:cubicBezTo>
                  <a:pt x="1115339" y="246697"/>
                  <a:pt x="1094546" y="258327"/>
                  <a:pt x="1067409" y="258327"/>
                </a:cubicBezTo>
                <a:cubicBezTo>
                  <a:pt x="1017718" y="258327"/>
                  <a:pt x="978598" y="217798"/>
                  <a:pt x="978598" y="167402"/>
                </a:cubicBezTo>
                <a:cubicBezTo>
                  <a:pt x="978598" y="117005"/>
                  <a:pt x="1017718" y="76476"/>
                  <a:pt x="1067409" y="76476"/>
                </a:cubicBezTo>
                <a:close/>
                <a:moveTo>
                  <a:pt x="490613" y="76476"/>
                </a:moveTo>
                <a:cubicBezTo>
                  <a:pt x="543125" y="76476"/>
                  <a:pt x="579072" y="118767"/>
                  <a:pt x="579072" y="169516"/>
                </a:cubicBezTo>
                <a:cubicBezTo>
                  <a:pt x="579072" y="174803"/>
                  <a:pt x="578367" y="180441"/>
                  <a:pt x="577662" y="185375"/>
                </a:cubicBezTo>
                <a:lnTo>
                  <a:pt x="437397" y="185375"/>
                </a:lnTo>
                <a:cubicBezTo>
                  <a:pt x="443389" y="212865"/>
                  <a:pt x="465591" y="226961"/>
                  <a:pt x="493786" y="226961"/>
                </a:cubicBezTo>
                <a:cubicBezTo>
                  <a:pt x="514931" y="226961"/>
                  <a:pt x="530790" y="217446"/>
                  <a:pt x="539248" y="205111"/>
                </a:cubicBezTo>
                <a:lnTo>
                  <a:pt x="570614" y="223437"/>
                </a:lnTo>
                <a:cubicBezTo>
                  <a:pt x="554402" y="247402"/>
                  <a:pt x="527971" y="261852"/>
                  <a:pt x="493433" y="261852"/>
                </a:cubicBezTo>
                <a:cubicBezTo>
                  <a:pt x="435283" y="261852"/>
                  <a:pt x="397573" y="222028"/>
                  <a:pt x="397573" y="169164"/>
                </a:cubicBezTo>
                <a:cubicBezTo>
                  <a:pt x="397573" y="117005"/>
                  <a:pt x="435283" y="76476"/>
                  <a:pt x="490613" y="76476"/>
                </a:cubicBezTo>
                <a:close/>
                <a:moveTo>
                  <a:pt x="8802052" y="45463"/>
                </a:moveTo>
                <a:cubicBezTo>
                  <a:pt x="8765752" y="45463"/>
                  <a:pt x="8745664" y="77181"/>
                  <a:pt x="8745664" y="133921"/>
                </a:cubicBezTo>
                <a:cubicBezTo>
                  <a:pt x="8745664" y="190662"/>
                  <a:pt x="8765752" y="222380"/>
                  <a:pt x="8802052" y="222380"/>
                </a:cubicBezTo>
                <a:cubicBezTo>
                  <a:pt x="8838704" y="222380"/>
                  <a:pt x="8858440" y="190662"/>
                  <a:pt x="8858440" y="133921"/>
                </a:cubicBezTo>
                <a:cubicBezTo>
                  <a:pt x="8858440" y="77181"/>
                  <a:pt x="8838704" y="45463"/>
                  <a:pt x="8802052" y="45463"/>
                </a:cubicBezTo>
                <a:close/>
                <a:moveTo>
                  <a:pt x="7281967" y="31718"/>
                </a:moveTo>
                <a:lnTo>
                  <a:pt x="7281967" y="81058"/>
                </a:lnTo>
                <a:lnTo>
                  <a:pt x="7325668" y="81058"/>
                </a:lnTo>
                <a:lnTo>
                  <a:pt x="7325668" y="117710"/>
                </a:lnTo>
                <a:lnTo>
                  <a:pt x="7281967" y="117710"/>
                </a:lnTo>
                <a:lnTo>
                  <a:pt x="7281967" y="202292"/>
                </a:lnTo>
                <a:cubicBezTo>
                  <a:pt x="7281967" y="224847"/>
                  <a:pt x="7296769" y="224495"/>
                  <a:pt x="7325668" y="223085"/>
                </a:cubicBezTo>
                <a:lnTo>
                  <a:pt x="7325668" y="257270"/>
                </a:lnTo>
                <a:cubicBezTo>
                  <a:pt x="7267165" y="264319"/>
                  <a:pt x="7243905" y="248107"/>
                  <a:pt x="7243905" y="202292"/>
                </a:cubicBezTo>
                <a:lnTo>
                  <a:pt x="7243905" y="117710"/>
                </a:lnTo>
                <a:lnTo>
                  <a:pt x="7211482" y="117710"/>
                </a:lnTo>
                <a:lnTo>
                  <a:pt x="7211482" y="81058"/>
                </a:lnTo>
                <a:lnTo>
                  <a:pt x="7243905" y="81058"/>
                </a:lnTo>
                <a:lnTo>
                  <a:pt x="7243905" y="42996"/>
                </a:lnTo>
                <a:close/>
                <a:moveTo>
                  <a:pt x="5948468" y="31718"/>
                </a:moveTo>
                <a:lnTo>
                  <a:pt x="5948468" y="81058"/>
                </a:lnTo>
                <a:lnTo>
                  <a:pt x="5992168" y="81058"/>
                </a:lnTo>
                <a:lnTo>
                  <a:pt x="5992168" y="117710"/>
                </a:lnTo>
                <a:lnTo>
                  <a:pt x="5948468" y="117710"/>
                </a:lnTo>
                <a:lnTo>
                  <a:pt x="5948468" y="202292"/>
                </a:lnTo>
                <a:cubicBezTo>
                  <a:pt x="5948468" y="224847"/>
                  <a:pt x="5963269" y="224495"/>
                  <a:pt x="5992168" y="223085"/>
                </a:cubicBezTo>
                <a:lnTo>
                  <a:pt x="5992168" y="257270"/>
                </a:lnTo>
                <a:cubicBezTo>
                  <a:pt x="5933666" y="264319"/>
                  <a:pt x="5910405" y="248107"/>
                  <a:pt x="5910405" y="202292"/>
                </a:cubicBezTo>
                <a:lnTo>
                  <a:pt x="5910405" y="117710"/>
                </a:lnTo>
                <a:lnTo>
                  <a:pt x="5877982" y="117710"/>
                </a:lnTo>
                <a:lnTo>
                  <a:pt x="5877982" y="81058"/>
                </a:lnTo>
                <a:lnTo>
                  <a:pt x="5910405" y="81058"/>
                </a:lnTo>
                <a:lnTo>
                  <a:pt x="5910405" y="42996"/>
                </a:lnTo>
                <a:close/>
                <a:moveTo>
                  <a:pt x="4843567" y="31718"/>
                </a:moveTo>
                <a:lnTo>
                  <a:pt x="4843567" y="81058"/>
                </a:lnTo>
                <a:lnTo>
                  <a:pt x="4887268" y="81058"/>
                </a:lnTo>
                <a:lnTo>
                  <a:pt x="4887268" y="117710"/>
                </a:lnTo>
                <a:lnTo>
                  <a:pt x="4843567" y="117710"/>
                </a:lnTo>
                <a:lnTo>
                  <a:pt x="4843567" y="202292"/>
                </a:lnTo>
                <a:cubicBezTo>
                  <a:pt x="4843567" y="224847"/>
                  <a:pt x="4858369" y="224495"/>
                  <a:pt x="4887268" y="223085"/>
                </a:cubicBezTo>
                <a:lnTo>
                  <a:pt x="4887268" y="257270"/>
                </a:lnTo>
                <a:cubicBezTo>
                  <a:pt x="4828766" y="264319"/>
                  <a:pt x="4805505" y="248107"/>
                  <a:pt x="4805505" y="202292"/>
                </a:cubicBezTo>
                <a:lnTo>
                  <a:pt x="4805505" y="117710"/>
                </a:lnTo>
                <a:lnTo>
                  <a:pt x="4773082" y="117710"/>
                </a:lnTo>
                <a:lnTo>
                  <a:pt x="4773082" y="81058"/>
                </a:lnTo>
                <a:lnTo>
                  <a:pt x="4805505" y="81058"/>
                </a:lnTo>
                <a:lnTo>
                  <a:pt x="4805505" y="42996"/>
                </a:lnTo>
                <a:close/>
                <a:moveTo>
                  <a:pt x="4081567" y="31718"/>
                </a:moveTo>
                <a:lnTo>
                  <a:pt x="4081567" y="81058"/>
                </a:lnTo>
                <a:lnTo>
                  <a:pt x="4125268" y="81058"/>
                </a:lnTo>
                <a:lnTo>
                  <a:pt x="4125268" y="117710"/>
                </a:lnTo>
                <a:lnTo>
                  <a:pt x="4081567" y="117710"/>
                </a:lnTo>
                <a:lnTo>
                  <a:pt x="4081567" y="202292"/>
                </a:lnTo>
                <a:cubicBezTo>
                  <a:pt x="4081567" y="224847"/>
                  <a:pt x="4096369" y="224495"/>
                  <a:pt x="4125268" y="223085"/>
                </a:cubicBezTo>
                <a:lnTo>
                  <a:pt x="4125268" y="257270"/>
                </a:lnTo>
                <a:cubicBezTo>
                  <a:pt x="4066765" y="264319"/>
                  <a:pt x="4043505" y="248107"/>
                  <a:pt x="4043505" y="202292"/>
                </a:cubicBezTo>
                <a:lnTo>
                  <a:pt x="4043505" y="117710"/>
                </a:lnTo>
                <a:lnTo>
                  <a:pt x="4011082" y="117710"/>
                </a:lnTo>
                <a:lnTo>
                  <a:pt x="4011082" y="81058"/>
                </a:lnTo>
                <a:lnTo>
                  <a:pt x="4043505" y="81058"/>
                </a:lnTo>
                <a:lnTo>
                  <a:pt x="4043505" y="42996"/>
                </a:lnTo>
                <a:close/>
                <a:moveTo>
                  <a:pt x="2671867" y="31718"/>
                </a:moveTo>
                <a:lnTo>
                  <a:pt x="2671867" y="81058"/>
                </a:lnTo>
                <a:lnTo>
                  <a:pt x="2715567" y="81058"/>
                </a:lnTo>
                <a:lnTo>
                  <a:pt x="2715567" y="117710"/>
                </a:lnTo>
                <a:lnTo>
                  <a:pt x="2671867" y="117710"/>
                </a:lnTo>
                <a:lnTo>
                  <a:pt x="2671867" y="202292"/>
                </a:lnTo>
                <a:cubicBezTo>
                  <a:pt x="2671867" y="224847"/>
                  <a:pt x="2686669" y="224495"/>
                  <a:pt x="2715567" y="223085"/>
                </a:cubicBezTo>
                <a:lnTo>
                  <a:pt x="2715567" y="257270"/>
                </a:lnTo>
                <a:cubicBezTo>
                  <a:pt x="2657065" y="264319"/>
                  <a:pt x="2633805" y="248107"/>
                  <a:pt x="2633805" y="202292"/>
                </a:cubicBezTo>
                <a:lnTo>
                  <a:pt x="2633805" y="117710"/>
                </a:lnTo>
                <a:lnTo>
                  <a:pt x="2601382" y="117710"/>
                </a:lnTo>
                <a:lnTo>
                  <a:pt x="2601382" y="81058"/>
                </a:lnTo>
                <a:lnTo>
                  <a:pt x="2633805" y="81058"/>
                </a:lnTo>
                <a:lnTo>
                  <a:pt x="2633805" y="42996"/>
                </a:lnTo>
                <a:close/>
                <a:moveTo>
                  <a:pt x="1833667" y="31718"/>
                </a:moveTo>
                <a:lnTo>
                  <a:pt x="1833667" y="81058"/>
                </a:lnTo>
                <a:lnTo>
                  <a:pt x="1877368" y="81058"/>
                </a:lnTo>
                <a:lnTo>
                  <a:pt x="1877368" y="117710"/>
                </a:lnTo>
                <a:lnTo>
                  <a:pt x="1833667" y="117710"/>
                </a:lnTo>
                <a:lnTo>
                  <a:pt x="1833667" y="202292"/>
                </a:lnTo>
                <a:cubicBezTo>
                  <a:pt x="1833667" y="224847"/>
                  <a:pt x="1848469" y="224495"/>
                  <a:pt x="1877368" y="223085"/>
                </a:cubicBezTo>
                <a:lnTo>
                  <a:pt x="1877368" y="257270"/>
                </a:lnTo>
                <a:cubicBezTo>
                  <a:pt x="1818865" y="264319"/>
                  <a:pt x="1795605" y="248107"/>
                  <a:pt x="1795605" y="202292"/>
                </a:cubicBezTo>
                <a:lnTo>
                  <a:pt x="1795605" y="117710"/>
                </a:lnTo>
                <a:lnTo>
                  <a:pt x="1763182" y="117710"/>
                </a:lnTo>
                <a:lnTo>
                  <a:pt x="1763182" y="81058"/>
                </a:lnTo>
                <a:lnTo>
                  <a:pt x="1795605" y="81058"/>
                </a:lnTo>
                <a:lnTo>
                  <a:pt x="1795605" y="42996"/>
                </a:lnTo>
                <a:close/>
                <a:moveTo>
                  <a:pt x="9145314" y="10573"/>
                </a:moveTo>
                <a:lnTo>
                  <a:pt x="9191482" y="10573"/>
                </a:lnTo>
                <a:lnTo>
                  <a:pt x="9135094" y="93392"/>
                </a:lnTo>
                <a:lnTo>
                  <a:pt x="9139675" y="93392"/>
                </a:lnTo>
                <a:cubicBezTo>
                  <a:pt x="9190777" y="93392"/>
                  <a:pt x="9226724" y="127930"/>
                  <a:pt x="9226724" y="177622"/>
                </a:cubicBezTo>
                <a:cubicBezTo>
                  <a:pt x="9226724" y="227314"/>
                  <a:pt x="9190777" y="261852"/>
                  <a:pt x="9139675" y="261852"/>
                </a:cubicBezTo>
                <a:cubicBezTo>
                  <a:pt x="9088222" y="261852"/>
                  <a:pt x="9052274" y="227314"/>
                  <a:pt x="9052274" y="177622"/>
                </a:cubicBezTo>
                <a:cubicBezTo>
                  <a:pt x="9052274" y="158591"/>
                  <a:pt x="9057561" y="141675"/>
                  <a:pt x="9067076" y="127930"/>
                </a:cubicBezTo>
                <a:close/>
                <a:moveTo>
                  <a:pt x="8979541" y="10573"/>
                </a:moveTo>
                <a:lnTo>
                  <a:pt x="9014784" y="10573"/>
                </a:lnTo>
                <a:lnTo>
                  <a:pt x="9014784" y="257270"/>
                </a:lnTo>
                <a:lnTo>
                  <a:pt x="8974255" y="257270"/>
                </a:lnTo>
                <a:lnTo>
                  <a:pt x="8974255" y="53921"/>
                </a:lnTo>
                <a:lnTo>
                  <a:pt x="8924562" y="68018"/>
                </a:lnTo>
                <a:lnTo>
                  <a:pt x="8914695" y="33480"/>
                </a:lnTo>
                <a:close/>
                <a:moveTo>
                  <a:pt x="6027192" y="10573"/>
                </a:moveTo>
                <a:lnTo>
                  <a:pt x="6065253" y="10573"/>
                </a:lnTo>
                <a:lnTo>
                  <a:pt x="6065253" y="103613"/>
                </a:lnTo>
                <a:cubicBezTo>
                  <a:pt x="6076884" y="85287"/>
                  <a:pt x="6095914" y="76476"/>
                  <a:pt x="6119879" y="76476"/>
                </a:cubicBezTo>
                <a:cubicBezTo>
                  <a:pt x="6159351" y="76476"/>
                  <a:pt x="6187545" y="103260"/>
                  <a:pt x="6187545" y="149076"/>
                </a:cubicBezTo>
                <a:lnTo>
                  <a:pt x="6187545" y="257270"/>
                </a:lnTo>
                <a:lnTo>
                  <a:pt x="6149483" y="257270"/>
                </a:lnTo>
                <a:lnTo>
                  <a:pt x="6149483" y="152952"/>
                </a:lnTo>
                <a:cubicBezTo>
                  <a:pt x="6149483" y="126168"/>
                  <a:pt x="6133977" y="112071"/>
                  <a:pt x="6110012" y="112071"/>
                </a:cubicBezTo>
                <a:cubicBezTo>
                  <a:pt x="6084989" y="112071"/>
                  <a:pt x="6065253" y="126873"/>
                  <a:pt x="6065253" y="162820"/>
                </a:cubicBezTo>
                <a:lnTo>
                  <a:pt x="6065253" y="257270"/>
                </a:lnTo>
                <a:lnTo>
                  <a:pt x="6027192" y="257270"/>
                </a:lnTo>
                <a:close/>
                <a:moveTo>
                  <a:pt x="4369841" y="10573"/>
                </a:moveTo>
                <a:lnTo>
                  <a:pt x="4407903" y="10573"/>
                </a:lnTo>
                <a:lnTo>
                  <a:pt x="4407903" y="106080"/>
                </a:lnTo>
                <a:cubicBezTo>
                  <a:pt x="4421295" y="87754"/>
                  <a:pt x="4442088" y="76476"/>
                  <a:pt x="4469578" y="76476"/>
                </a:cubicBezTo>
                <a:cubicBezTo>
                  <a:pt x="4517507" y="76476"/>
                  <a:pt x="4557331" y="116652"/>
                  <a:pt x="4557331" y="169164"/>
                </a:cubicBezTo>
                <a:cubicBezTo>
                  <a:pt x="4557331" y="221323"/>
                  <a:pt x="4517507" y="261852"/>
                  <a:pt x="4469578" y="261852"/>
                </a:cubicBezTo>
                <a:cubicBezTo>
                  <a:pt x="4442088" y="261852"/>
                  <a:pt x="4421295" y="250574"/>
                  <a:pt x="4407903" y="231895"/>
                </a:cubicBezTo>
                <a:lnTo>
                  <a:pt x="4407903" y="257270"/>
                </a:lnTo>
                <a:lnTo>
                  <a:pt x="4369841" y="257270"/>
                </a:lnTo>
                <a:close/>
                <a:moveTo>
                  <a:pt x="1207541" y="10573"/>
                </a:moveTo>
                <a:lnTo>
                  <a:pt x="1245603" y="10573"/>
                </a:lnTo>
                <a:lnTo>
                  <a:pt x="1245603" y="103613"/>
                </a:lnTo>
                <a:cubicBezTo>
                  <a:pt x="1257233" y="85287"/>
                  <a:pt x="1276264" y="76476"/>
                  <a:pt x="1300229" y="76476"/>
                </a:cubicBezTo>
                <a:cubicBezTo>
                  <a:pt x="1339701" y="76476"/>
                  <a:pt x="1367895" y="103260"/>
                  <a:pt x="1367895" y="149076"/>
                </a:cubicBezTo>
                <a:lnTo>
                  <a:pt x="1367895" y="257270"/>
                </a:lnTo>
                <a:lnTo>
                  <a:pt x="1329833" y="257270"/>
                </a:lnTo>
                <a:lnTo>
                  <a:pt x="1329833" y="152952"/>
                </a:lnTo>
                <a:cubicBezTo>
                  <a:pt x="1329833" y="126168"/>
                  <a:pt x="1314326" y="112071"/>
                  <a:pt x="1290361" y="112071"/>
                </a:cubicBezTo>
                <a:cubicBezTo>
                  <a:pt x="1265339" y="112071"/>
                  <a:pt x="1245603" y="126873"/>
                  <a:pt x="1245603" y="162820"/>
                </a:cubicBezTo>
                <a:lnTo>
                  <a:pt x="1245603" y="257270"/>
                </a:lnTo>
                <a:lnTo>
                  <a:pt x="1207541" y="257270"/>
                </a:lnTo>
                <a:close/>
                <a:moveTo>
                  <a:pt x="702716" y="10573"/>
                </a:moveTo>
                <a:lnTo>
                  <a:pt x="740778" y="10573"/>
                </a:lnTo>
                <a:lnTo>
                  <a:pt x="740778" y="103613"/>
                </a:lnTo>
                <a:cubicBezTo>
                  <a:pt x="752408" y="85287"/>
                  <a:pt x="771439" y="76476"/>
                  <a:pt x="795404" y="76476"/>
                </a:cubicBezTo>
                <a:cubicBezTo>
                  <a:pt x="834876" y="76476"/>
                  <a:pt x="863070" y="103260"/>
                  <a:pt x="863070" y="149076"/>
                </a:cubicBezTo>
                <a:lnTo>
                  <a:pt x="863070" y="257270"/>
                </a:lnTo>
                <a:lnTo>
                  <a:pt x="825008" y="257270"/>
                </a:lnTo>
                <a:lnTo>
                  <a:pt x="825008" y="152952"/>
                </a:lnTo>
                <a:cubicBezTo>
                  <a:pt x="825008" y="126168"/>
                  <a:pt x="809501" y="112071"/>
                  <a:pt x="785536" y="112071"/>
                </a:cubicBezTo>
                <a:cubicBezTo>
                  <a:pt x="760514" y="112071"/>
                  <a:pt x="740778" y="126873"/>
                  <a:pt x="740778" y="162820"/>
                </a:cubicBezTo>
                <a:lnTo>
                  <a:pt x="740778" y="257270"/>
                </a:lnTo>
                <a:lnTo>
                  <a:pt x="702716" y="257270"/>
                </a:lnTo>
                <a:close/>
                <a:moveTo>
                  <a:pt x="207416" y="10573"/>
                </a:moveTo>
                <a:lnTo>
                  <a:pt x="245478" y="10573"/>
                </a:lnTo>
                <a:lnTo>
                  <a:pt x="245478" y="103613"/>
                </a:lnTo>
                <a:cubicBezTo>
                  <a:pt x="257108" y="85287"/>
                  <a:pt x="276139" y="76476"/>
                  <a:pt x="300104" y="76476"/>
                </a:cubicBezTo>
                <a:cubicBezTo>
                  <a:pt x="339576" y="76476"/>
                  <a:pt x="367769" y="103260"/>
                  <a:pt x="367769" y="149076"/>
                </a:cubicBezTo>
                <a:lnTo>
                  <a:pt x="367769" y="257270"/>
                </a:lnTo>
                <a:lnTo>
                  <a:pt x="329708" y="257270"/>
                </a:lnTo>
                <a:lnTo>
                  <a:pt x="329708" y="152952"/>
                </a:lnTo>
                <a:cubicBezTo>
                  <a:pt x="329708" y="126168"/>
                  <a:pt x="314201" y="112071"/>
                  <a:pt x="290236" y="112071"/>
                </a:cubicBezTo>
                <a:cubicBezTo>
                  <a:pt x="265214" y="112071"/>
                  <a:pt x="245478" y="126873"/>
                  <a:pt x="245478" y="162820"/>
                </a:cubicBezTo>
                <a:lnTo>
                  <a:pt x="245478" y="257270"/>
                </a:lnTo>
                <a:lnTo>
                  <a:pt x="207416" y="257270"/>
                </a:lnTo>
                <a:close/>
                <a:moveTo>
                  <a:pt x="0" y="10573"/>
                </a:moveTo>
                <a:lnTo>
                  <a:pt x="179736" y="10573"/>
                </a:lnTo>
                <a:lnTo>
                  <a:pt x="179736" y="49339"/>
                </a:lnTo>
                <a:lnTo>
                  <a:pt x="110309" y="49339"/>
                </a:lnTo>
                <a:lnTo>
                  <a:pt x="110309" y="257270"/>
                </a:lnTo>
                <a:lnTo>
                  <a:pt x="69780" y="257270"/>
                </a:lnTo>
                <a:lnTo>
                  <a:pt x="69780" y="49339"/>
                </a:lnTo>
                <a:lnTo>
                  <a:pt x="0" y="49339"/>
                </a:lnTo>
                <a:close/>
                <a:moveTo>
                  <a:pt x="8802052" y="5991"/>
                </a:moveTo>
                <a:cubicBezTo>
                  <a:pt x="8864079" y="5991"/>
                  <a:pt x="8898969" y="57797"/>
                  <a:pt x="8898969" y="133921"/>
                </a:cubicBezTo>
                <a:cubicBezTo>
                  <a:pt x="8898969" y="210045"/>
                  <a:pt x="8864079" y="261852"/>
                  <a:pt x="8802052" y="261852"/>
                </a:cubicBezTo>
                <a:cubicBezTo>
                  <a:pt x="8740025" y="261852"/>
                  <a:pt x="8705136" y="210045"/>
                  <a:pt x="8705136" y="133921"/>
                </a:cubicBezTo>
                <a:cubicBezTo>
                  <a:pt x="8705136" y="57797"/>
                  <a:pt x="8740025" y="5991"/>
                  <a:pt x="8802052" y="5991"/>
                </a:cubicBezTo>
                <a:close/>
                <a:moveTo>
                  <a:pt x="8590407" y="5991"/>
                </a:moveTo>
                <a:cubicBezTo>
                  <a:pt x="8630936" y="5991"/>
                  <a:pt x="8669350" y="33128"/>
                  <a:pt x="8669350" y="82115"/>
                </a:cubicBezTo>
                <a:cubicBezTo>
                  <a:pt x="8669350" y="112776"/>
                  <a:pt x="8651024" y="138503"/>
                  <a:pt x="8627411" y="162468"/>
                </a:cubicBezTo>
                <a:lnTo>
                  <a:pt x="8571728" y="218151"/>
                </a:lnTo>
                <a:lnTo>
                  <a:pt x="8673931" y="218151"/>
                </a:lnTo>
                <a:lnTo>
                  <a:pt x="8673931" y="257270"/>
                </a:lnTo>
                <a:lnTo>
                  <a:pt x="8511463" y="257270"/>
                </a:lnTo>
                <a:lnTo>
                  <a:pt x="8511463" y="225552"/>
                </a:lnTo>
                <a:lnTo>
                  <a:pt x="8597455" y="137798"/>
                </a:lnTo>
                <a:cubicBezTo>
                  <a:pt x="8615077" y="120177"/>
                  <a:pt x="8628821" y="102203"/>
                  <a:pt x="8628821" y="83524"/>
                </a:cubicBezTo>
                <a:cubicBezTo>
                  <a:pt x="8628821" y="58855"/>
                  <a:pt x="8611905" y="45463"/>
                  <a:pt x="8590759" y="45463"/>
                </a:cubicBezTo>
                <a:cubicBezTo>
                  <a:pt x="8570318" y="45463"/>
                  <a:pt x="8554459" y="56388"/>
                  <a:pt x="8544944" y="76124"/>
                </a:cubicBezTo>
                <a:lnTo>
                  <a:pt x="8510759" y="56035"/>
                </a:lnTo>
                <a:cubicBezTo>
                  <a:pt x="8526617" y="22203"/>
                  <a:pt x="8557631" y="5991"/>
                  <a:pt x="8590407" y="5991"/>
                </a:cubicBezTo>
                <a:close/>
                <a:moveTo>
                  <a:pt x="8405527" y="5991"/>
                </a:moveTo>
                <a:lnTo>
                  <a:pt x="8405527" y="42643"/>
                </a:lnTo>
                <a:cubicBezTo>
                  <a:pt x="8378742" y="40176"/>
                  <a:pt x="8363941" y="50397"/>
                  <a:pt x="8363941" y="77533"/>
                </a:cubicBezTo>
                <a:lnTo>
                  <a:pt x="8363941" y="81058"/>
                </a:lnTo>
                <a:lnTo>
                  <a:pt x="8405527" y="81058"/>
                </a:lnTo>
                <a:lnTo>
                  <a:pt x="8405527" y="117710"/>
                </a:lnTo>
                <a:lnTo>
                  <a:pt x="8363941" y="117710"/>
                </a:lnTo>
                <a:lnTo>
                  <a:pt x="8363941" y="257270"/>
                </a:lnTo>
                <a:lnTo>
                  <a:pt x="8325879" y="257270"/>
                </a:lnTo>
                <a:lnTo>
                  <a:pt x="8325879" y="117710"/>
                </a:lnTo>
                <a:lnTo>
                  <a:pt x="8299094" y="117710"/>
                </a:lnTo>
                <a:lnTo>
                  <a:pt x="8299094" y="81058"/>
                </a:lnTo>
                <a:lnTo>
                  <a:pt x="8325879" y="81058"/>
                </a:lnTo>
                <a:lnTo>
                  <a:pt x="8325879" y="77533"/>
                </a:lnTo>
                <a:cubicBezTo>
                  <a:pt x="8325879" y="29956"/>
                  <a:pt x="8352663" y="2467"/>
                  <a:pt x="8405527" y="5991"/>
                </a:cubicBezTo>
                <a:close/>
                <a:moveTo>
                  <a:pt x="7379723" y="5991"/>
                </a:moveTo>
                <a:cubicBezTo>
                  <a:pt x="7393114" y="5991"/>
                  <a:pt x="7404040" y="16916"/>
                  <a:pt x="7404040" y="30308"/>
                </a:cubicBezTo>
                <a:cubicBezTo>
                  <a:pt x="7404040" y="43348"/>
                  <a:pt x="7393114" y="54626"/>
                  <a:pt x="7379723" y="54626"/>
                </a:cubicBezTo>
                <a:cubicBezTo>
                  <a:pt x="7366330" y="54626"/>
                  <a:pt x="7355405" y="43348"/>
                  <a:pt x="7355405" y="30308"/>
                </a:cubicBezTo>
                <a:cubicBezTo>
                  <a:pt x="7355405" y="16916"/>
                  <a:pt x="7366330" y="5991"/>
                  <a:pt x="7379723" y="5991"/>
                </a:cubicBezTo>
                <a:close/>
                <a:moveTo>
                  <a:pt x="5541397" y="5991"/>
                </a:moveTo>
                <a:cubicBezTo>
                  <a:pt x="5554789" y="5991"/>
                  <a:pt x="5565714" y="16916"/>
                  <a:pt x="5565714" y="30308"/>
                </a:cubicBezTo>
                <a:cubicBezTo>
                  <a:pt x="5565714" y="43348"/>
                  <a:pt x="5554789" y="54626"/>
                  <a:pt x="5541397" y="54626"/>
                </a:cubicBezTo>
                <a:cubicBezTo>
                  <a:pt x="5528005" y="54626"/>
                  <a:pt x="5517080" y="43348"/>
                  <a:pt x="5517080" y="30308"/>
                </a:cubicBezTo>
                <a:cubicBezTo>
                  <a:pt x="5517080" y="16916"/>
                  <a:pt x="5528005" y="5991"/>
                  <a:pt x="5541397" y="5991"/>
                </a:cubicBezTo>
                <a:close/>
                <a:moveTo>
                  <a:pt x="4303147" y="5991"/>
                </a:moveTo>
                <a:cubicBezTo>
                  <a:pt x="4316539" y="5991"/>
                  <a:pt x="4327464" y="16916"/>
                  <a:pt x="4327464" y="30308"/>
                </a:cubicBezTo>
                <a:cubicBezTo>
                  <a:pt x="4327464" y="43348"/>
                  <a:pt x="4316539" y="54626"/>
                  <a:pt x="4303147" y="54626"/>
                </a:cubicBezTo>
                <a:cubicBezTo>
                  <a:pt x="4289755" y="54626"/>
                  <a:pt x="4278830" y="43348"/>
                  <a:pt x="4278830" y="30308"/>
                </a:cubicBezTo>
                <a:cubicBezTo>
                  <a:pt x="4278830" y="16916"/>
                  <a:pt x="4289755" y="5991"/>
                  <a:pt x="4303147" y="5991"/>
                </a:cubicBezTo>
                <a:close/>
                <a:moveTo>
                  <a:pt x="2769622" y="5991"/>
                </a:moveTo>
                <a:cubicBezTo>
                  <a:pt x="2783015" y="5991"/>
                  <a:pt x="2793939" y="16916"/>
                  <a:pt x="2793939" y="30308"/>
                </a:cubicBezTo>
                <a:cubicBezTo>
                  <a:pt x="2793939" y="43348"/>
                  <a:pt x="2783015" y="54626"/>
                  <a:pt x="2769622" y="54626"/>
                </a:cubicBezTo>
                <a:cubicBezTo>
                  <a:pt x="2756230" y="54626"/>
                  <a:pt x="2745305" y="43348"/>
                  <a:pt x="2745305" y="30308"/>
                </a:cubicBezTo>
                <a:cubicBezTo>
                  <a:pt x="2745305" y="16916"/>
                  <a:pt x="2756230" y="5991"/>
                  <a:pt x="2769622" y="5991"/>
                </a:cubicBezTo>
                <a:close/>
                <a:moveTo>
                  <a:pt x="2550547" y="5991"/>
                </a:moveTo>
                <a:cubicBezTo>
                  <a:pt x="2563939" y="5991"/>
                  <a:pt x="2574864" y="16916"/>
                  <a:pt x="2574864" y="30308"/>
                </a:cubicBezTo>
                <a:cubicBezTo>
                  <a:pt x="2574864" y="43348"/>
                  <a:pt x="2563939" y="54626"/>
                  <a:pt x="2550547" y="54626"/>
                </a:cubicBezTo>
                <a:cubicBezTo>
                  <a:pt x="2537155" y="54626"/>
                  <a:pt x="2526229" y="43348"/>
                  <a:pt x="2526229" y="30308"/>
                </a:cubicBezTo>
                <a:cubicBezTo>
                  <a:pt x="2526229" y="16916"/>
                  <a:pt x="2537155" y="5991"/>
                  <a:pt x="2550547" y="5991"/>
                </a:cubicBezTo>
                <a:close/>
                <a:moveTo>
                  <a:pt x="921772" y="5991"/>
                </a:moveTo>
                <a:cubicBezTo>
                  <a:pt x="935164" y="5991"/>
                  <a:pt x="946090" y="16916"/>
                  <a:pt x="946090" y="30308"/>
                </a:cubicBezTo>
                <a:cubicBezTo>
                  <a:pt x="946090" y="43348"/>
                  <a:pt x="935164" y="54626"/>
                  <a:pt x="921772" y="54626"/>
                </a:cubicBezTo>
                <a:cubicBezTo>
                  <a:pt x="908380" y="54626"/>
                  <a:pt x="897455" y="43348"/>
                  <a:pt x="897455" y="30308"/>
                </a:cubicBezTo>
                <a:cubicBezTo>
                  <a:pt x="897455" y="16916"/>
                  <a:pt x="908380" y="5991"/>
                  <a:pt x="921772" y="5991"/>
                </a:cubicBezTo>
                <a:close/>
                <a:moveTo>
                  <a:pt x="6741566" y="0"/>
                </a:moveTo>
                <a:lnTo>
                  <a:pt x="6779628" y="0"/>
                </a:lnTo>
                <a:lnTo>
                  <a:pt x="6779628" y="257270"/>
                </a:lnTo>
                <a:lnTo>
                  <a:pt x="6741566" y="257270"/>
                </a:lnTo>
                <a:close/>
                <a:moveTo>
                  <a:pt x="3245892" y="0"/>
                </a:moveTo>
                <a:lnTo>
                  <a:pt x="3283953" y="0"/>
                </a:lnTo>
                <a:lnTo>
                  <a:pt x="3283953" y="257270"/>
                </a:lnTo>
                <a:lnTo>
                  <a:pt x="3245892" y="257270"/>
                </a:lnTo>
                <a:close/>
                <a:moveTo>
                  <a:pt x="2445792" y="0"/>
                </a:moveTo>
                <a:lnTo>
                  <a:pt x="2483853" y="0"/>
                </a:lnTo>
                <a:lnTo>
                  <a:pt x="2483853" y="257270"/>
                </a:lnTo>
                <a:lnTo>
                  <a:pt x="2445792" y="257270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[T2O] TextBox 18">
            <a:extLst>
              <a:ext uri="{FF2B5EF4-FFF2-40B4-BE49-F238E27FC236}">
                <a16:creationId xmlns:a16="http://schemas.microsoft.com/office/drawing/2014/main" id="{54DD0CBC-AAAE-3C41-B63E-EB5D8A7D680E}"/>
              </a:ext>
            </a:extLst>
          </p:cNvPr>
          <p:cNvSpPr/>
          <p:nvPr/>
        </p:nvSpPr>
        <p:spPr>
          <a:xfrm>
            <a:off x="179681" y="5516387"/>
            <a:ext cx="6053021" cy="526771"/>
          </a:xfrm>
          <a:custGeom>
            <a:avLst/>
            <a:gdLst/>
            <a:ahLst/>
            <a:cxnLst/>
            <a:rect l="l" t="t" r="r" b="b"/>
            <a:pathLst>
              <a:path w="6053021" h="526771">
                <a:moveTo>
                  <a:pt x="3302507" y="492824"/>
                </a:moveTo>
                <a:lnTo>
                  <a:pt x="3311651" y="492824"/>
                </a:lnTo>
                <a:lnTo>
                  <a:pt x="3304793" y="518541"/>
                </a:lnTo>
                <a:lnTo>
                  <a:pt x="3297935" y="518541"/>
                </a:lnTo>
                <a:close/>
                <a:moveTo>
                  <a:pt x="1292733" y="492824"/>
                </a:moveTo>
                <a:lnTo>
                  <a:pt x="1301877" y="492824"/>
                </a:lnTo>
                <a:lnTo>
                  <a:pt x="1295019" y="518541"/>
                </a:lnTo>
                <a:lnTo>
                  <a:pt x="1288161" y="518541"/>
                </a:lnTo>
                <a:close/>
                <a:moveTo>
                  <a:pt x="587883" y="492824"/>
                </a:moveTo>
                <a:lnTo>
                  <a:pt x="597027" y="492824"/>
                </a:lnTo>
                <a:lnTo>
                  <a:pt x="590169" y="518541"/>
                </a:lnTo>
                <a:lnTo>
                  <a:pt x="583311" y="518541"/>
                </a:lnTo>
                <a:close/>
                <a:moveTo>
                  <a:pt x="4609147" y="491109"/>
                </a:moveTo>
                <a:cubicBezTo>
                  <a:pt x="4612690" y="491109"/>
                  <a:pt x="4615434" y="493852"/>
                  <a:pt x="4615434" y="497396"/>
                </a:cubicBezTo>
                <a:cubicBezTo>
                  <a:pt x="4615434" y="500939"/>
                  <a:pt x="4612690" y="503682"/>
                  <a:pt x="4609147" y="503682"/>
                </a:cubicBezTo>
                <a:cubicBezTo>
                  <a:pt x="4605604" y="503682"/>
                  <a:pt x="4602860" y="500939"/>
                  <a:pt x="4602860" y="497396"/>
                </a:cubicBezTo>
                <a:cubicBezTo>
                  <a:pt x="4602860" y="493852"/>
                  <a:pt x="4605604" y="491109"/>
                  <a:pt x="4609147" y="491109"/>
                </a:cubicBezTo>
                <a:close/>
                <a:moveTo>
                  <a:pt x="4313872" y="491109"/>
                </a:moveTo>
                <a:cubicBezTo>
                  <a:pt x="4317415" y="491109"/>
                  <a:pt x="4320158" y="493852"/>
                  <a:pt x="4320158" y="497396"/>
                </a:cubicBezTo>
                <a:cubicBezTo>
                  <a:pt x="4320158" y="500939"/>
                  <a:pt x="4317415" y="503682"/>
                  <a:pt x="4313872" y="503682"/>
                </a:cubicBezTo>
                <a:cubicBezTo>
                  <a:pt x="4310328" y="503682"/>
                  <a:pt x="4307585" y="500939"/>
                  <a:pt x="4307585" y="497396"/>
                </a:cubicBezTo>
                <a:cubicBezTo>
                  <a:pt x="4307585" y="493852"/>
                  <a:pt x="4310328" y="491109"/>
                  <a:pt x="4313872" y="491109"/>
                </a:cubicBezTo>
                <a:close/>
                <a:moveTo>
                  <a:pt x="3047047" y="491109"/>
                </a:moveTo>
                <a:cubicBezTo>
                  <a:pt x="3050590" y="491109"/>
                  <a:pt x="3053334" y="493852"/>
                  <a:pt x="3053334" y="497396"/>
                </a:cubicBezTo>
                <a:cubicBezTo>
                  <a:pt x="3053334" y="500939"/>
                  <a:pt x="3050590" y="503682"/>
                  <a:pt x="3047047" y="503682"/>
                </a:cubicBezTo>
                <a:cubicBezTo>
                  <a:pt x="3043504" y="503682"/>
                  <a:pt x="3040760" y="500939"/>
                  <a:pt x="3040760" y="497396"/>
                </a:cubicBezTo>
                <a:cubicBezTo>
                  <a:pt x="3040760" y="493852"/>
                  <a:pt x="3043504" y="491109"/>
                  <a:pt x="3047047" y="491109"/>
                </a:cubicBezTo>
                <a:close/>
                <a:moveTo>
                  <a:pt x="2685097" y="491109"/>
                </a:moveTo>
                <a:cubicBezTo>
                  <a:pt x="2688640" y="491109"/>
                  <a:pt x="2691384" y="493852"/>
                  <a:pt x="2691384" y="497396"/>
                </a:cubicBezTo>
                <a:cubicBezTo>
                  <a:pt x="2691384" y="500939"/>
                  <a:pt x="2688640" y="503682"/>
                  <a:pt x="2685097" y="503682"/>
                </a:cubicBezTo>
                <a:cubicBezTo>
                  <a:pt x="2681554" y="503682"/>
                  <a:pt x="2678811" y="500939"/>
                  <a:pt x="2678811" y="497396"/>
                </a:cubicBezTo>
                <a:cubicBezTo>
                  <a:pt x="2678811" y="493852"/>
                  <a:pt x="2681554" y="491109"/>
                  <a:pt x="2685097" y="491109"/>
                </a:cubicBezTo>
                <a:close/>
                <a:moveTo>
                  <a:pt x="2285047" y="491109"/>
                </a:moveTo>
                <a:cubicBezTo>
                  <a:pt x="2288590" y="491109"/>
                  <a:pt x="2291333" y="493852"/>
                  <a:pt x="2291333" y="497396"/>
                </a:cubicBezTo>
                <a:cubicBezTo>
                  <a:pt x="2291333" y="500939"/>
                  <a:pt x="2288590" y="503682"/>
                  <a:pt x="2285047" y="503682"/>
                </a:cubicBezTo>
                <a:cubicBezTo>
                  <a:pt x="2281504" y="503682"/>
                  <a:pt x="2278760" y="500939"/>
                  <a:pt x="2278760" y="497396"/>
                </a:cubicBezTo>
                <a:cubicBezTo>
                  <a:pt x="2278760" y="493852"/>
                  <a:pt x="2281504" y="491109"/>
                  <a:pt x="2285047" y="491109"/>
                </a:cubicBezTo>
                <a:close/>
                <a:moveTo>
                  <a:pt x="4211535" y="451333"/>
                </a:moveTo>
                <a:cubicBezTo>
                  <a:pt x="4198848" y="451333"/>
                  <a:pt x="4189018" y="461277"/>
                  <a:pt x="4189018" y="473964"/>
                </a:cubicBezTo>
                <a:cubicBezTo>
                  <a:pt x="4189018" y="486652"/>
                  <a:pt x="4198848" y="496596"/>
                  <a:pt x="4211535" y="496596"/>
                </a:cubicBezTo>
                <a:cubicBezTo>
                  <a:pt x="4224222" y="496596"/>
                  <a:pt x="4234052" y="486652"/>
                  <a:pt x="4234052" y="473964"/>
                </a:cubicBezTo>
                <a:cubicBezTo>
                  <a:pt x="4234052" y="461277"/>
                  <a:pt x="4224222" y="451333"/>
                  <a:pt x="4211535" y="451333"/>
                </a:cubicBezTo>
                <a:close/>
                <a:moveTo>
                  <a:pt x="4030560" y="451333"/>
                </a:moveTo>
                <a:cubicBezTo>
                  <a:pt x="4017873" y="451333"/>
                  <a:pt x="4008043" y="461277"/>
                  <a:pt x="4008043" y="473964"/>
                </a:cubicBezTo>
                <a:cubicBezTo>
                  <a:pt x="4008043" y="486652"/>
                  <a:pt x="4017873" y="496596"/>
                  <a:pt x="4030560" y="496596"/>
                </a:cubicBezTo>
                <a:cubicBezTo>
                  <a:pt x="4043247" y="496596"/>
                  <a:pt x="4053077" y="486652"/>
                  <a:pt x="4053077" y="473964"/>
                </a:cubicBezTo>
                <a:cubicBezTo>
                  <a:pt x="4053077" y="461277"/>
                  <a:pt x="4043247" y="451333"/>
                  <a:pt x="4030560" y="451333"/>
                </a:cubicBezTo>
                <a:close/>
                <a:moveTo>
                  <a:pt x="3963656" y="451333"/>
                </a:moveTo>
                <a:cubicBezTo>
                  <a:pt x="3951655" y="451333"/>
                  <a:pt x="3943083" y="459220"/>
                  <a:pt x="3941597" y="470421"/>
                </a:cubicBezTo>
                <a:lnTo>
                  <a:pt x="3984231" y="470421"/>
                </a:lnTo>
                <a:cubicBezTo>
                  <a:pt x="3982630" y="457848"/>
                  <a:pt x="3973486" y="451333"/>
                  <a:pt x="3963656" y="451333"/>
                </a:cubicBezTo>
                <a:close/>
                <a:moveTo>
                  <a:pt x="3801732" y="451333"/>
                </a:moveTo>
                <a:cubicBezTo>
                  <a:pt x="3789730" y="451333"/>
                  <a:pt x="3781158" y="459220"/>
                  <a:pt x="3779672" y="470421"/>
                </a:cubicBezTo>
                <a:lnTo>
                  <a:pt x="3822306" y="470421"/>
                </a:lnTo>
                <a:cubicBezTo>
                  <a:pt x="3820706" y="457848"/>
                  <a:pt x="3811561" y="451333"/>
                  <a:pt x="3801732" y="451333"/>
                </a:cubicBezTo>
                <a:close/>
                <a:moveTo>
                  <a:pt x="3592410" y="451333"/>
                </a:moveTo>
                <a:cubicBezTo>
                  <a:pt x="3579723" y="451333"/>
                  <a:pt x="3569893" y="461277"/>
                  <a:pt x="3569893" y="473964"/>
                </a:cubicBezTo>
                <a:cubicBezTo>
                  <a:pt x="3569893" y="486652"/>
                  <a:pt x="3579723" y="496596"/>
                  <a:pt x="3592410" y="496596"/>
                </a:cubicBezTo>
                <a:cubicBezTo>
                  <a:pt x="3605098" y="496596"/>
                  <a:pt x="3614927" y="486652"/>
                  <a:pt x="3614927" y="473964"/>
                </a:cubicBezTo>
                <a:cubicBezTo>
                  <a:pt x="3614927" y="461277"/>
                  <a:pt x="3605098" y="451333"/>
                  <a:pt x="3592410" y="451333"/>
                </a:cubicBezTo>
                <a:close/>
                <a:moveTo>
                  <a:pt x="3392385" y="451333"/>
                </a:moveTo>
                <a:cubicBezTo>
                  <a:pt x="3379698" y="451333"/>
                  <a:pt x="3369868" y="461277"/>
                  <a:pt x="3369868" y="473964"/>
                </a:cubicBezTo>
                <a:cubicBezTo>
                  <a:pt x="3369868" y="486652"/>
                  <a:pt x="3379698" y="496596"/>
                  <a:pt x="3392385" y="496596"/>
                </a:cubicBezTo>
                <a:cubicBezTo>
                  <a:pt x="3405073" y="496596"/>
                  <a:pt x="3414902" y="486652"/>
                  <a:pt x="3414902" y="473964"/>
                </a:cubicBezTo>
                <a:cubicBezTo>
                  <a:pt x="3414902" y="461277"/>
                  <a:pt x="3405073" y="451333"/>
                  <a:pt x="3392385" y="451333"/>
                </a:cubicBezTo>
                <a:close/>
                <a:moveTo>
                  <a:pt x="3163785" y="451333"/>
                </a:moveTo>
                <a:cubicBezTo>
                  <a:pt x="3151098" y="451333"/>
                  <a:pt x="3141268" y="461277"/>
                  <a:pt x="3141268" y="473964"/>
                </a:cubicBezTo>
                <a:cubicBezTo>
                  <a:pt x="3141268" y="486652"/>
                  <a:pt x="3151098" y="496596"/>
                  <a:pt x="3163785" y="496596"/>
                </a:cubicBezTo>
                <a:cubicBezTo>
                  <a:pt x="3176473" y="496596"/>
                  <a:pt x="3186302" y="486652"/>
                  <a:pt x="3186302" y="473964"/>
                </a:cubicBezTo>
                <a:cubicBezTo>
                  <a:pt x="3186302" y="461277"/>
                  <a:pt x="3176473" y="451333"/>
                  <a:pt x="3163785" y="451333"/>
                </a:cubicBezTo>
                <a:close/>
                <a:moveTo>
                  <a:pt x="2954007" y="451333"/>
                </a:moveTo>
                <a:cubicBezTo>
                  <a:pt x="2942005" y="451333"/>
                  <a:pt x="2933433" y="459220"/>
                  <a:pt x="2931947" y="470421"/>
                </a:cubicBezTo>
                <a:lnTo>
                  <a:pt x="2974581" y="470421"/>
                </a:lnTo>
                <a:cubicBezTo>
                  <a:pt x="2972981" y="457848"/>
                  <a:pt x="2963836" y="451333"/>
                  <a:pt x="2954007" y="451333"/>
                </a:cubicBezTo>
                <a:close/>
                <a:moveTo>
                  <a:pt x="2881464" y="451333"/>
                </a:moveTo>
                <a:cubicBezTo>
                  <a:pt x="2868777" y="451333"/>
                  <a:pt x="2858947" y="461277"/>
                  <a:pt x="2858947" y="473964"/>
                </a:cubicBezTo>
                <a:cubicBezTo>
                  <a:pt x="2858947" y="486652"/>
                  <a:pt x="2868777" y="496596"/>
                  <a:pt x="2881464" y="496596"/>
                </a:cubicBezTo>
                <a:cubicBezTo>
                  <a:pt x="2894152" y="496596"/>
                  <a:pt x="2903982" y="486652"/>
                  <a:pt x="2903982" y="473964"/>
                </a:cubicBezTo>
                <a:cubicBezTo>
                  <a:pt x="2903982" y="461277"/>
                  <a:pt x="2894152" y="451333"/>
                  <a:pt x="2881464" y="451333"/>
                </a:cubicBezTo>
                <a:close/>
                <a:moveTo>
                  <a:pt x="2773260" y="451333"/>
                </a:moveTo>
                <a:cubicBezTo>
                  <a:pt x="2760573" y="451333"/>
                  <a:pt x="2750743" y="461277"/>
                  <a:pt x="2750743" y="473964"/>
                </a:cubicBezTo>
                <a:cubicBezTo>
                  <a:pt x="2750743" y="486652"/>
                  <a:pt x="2760573" y="496596"/>
                  <a:pt x="2773260" y="496596"/>
                </a:cubicBezTo>
                <a:cubicBezTo>
                  <a:pt x="2785948" y="496596"/>
                  <a:pt x="2795778" y="486652"/>
                  <a:pt x="2795778" y="473964"/>
                </a:cubicBezTo>
                <a:cubicBezTo>
                  <a:pt x="2795778" y="461277"/>
                  <a:pt x="2785948" y="451333"/>
                  <a:pt x="2773260" y="451333"/>
                </a:cubicBezTo>
                <a:close/>
                <a:moveTo>
                  <a:pt x="2233764" y="451333"/>
                </a:moveTo>
                <a:cubicBezTo>
                  <a:pt x="2221077" y="451333"/>
                  <a:pt x="2211247" y="461277"/>
                  <a:pt x="2211247" y="473964"/>
                </a:cubicBezTo>
                <a:cubicBezTo>
                  <a:pt x="2211247" y="486652"/>
                  <a:pt x="2221077" y="496596"/>
                  <a:pt x="2233764" y="496596"/>
                </a:cubicBezTo>
                <a:cubicBezTo>
                  <a:pt x="2246452" y="496596"/>
                  <a:pt x="2256281" y="486652"/>
                  <a:pt x="2256281" y="473964"/>
                </a:cubicBezTo>
                <a:cubicBezTo>
                  <a:pt x="2256281" y="461277"/>
                  <a:pt x="2246452" y="451333"/>
                  <a:pt x="2233764" y="451333"/>
                </a:cubicBezTo>
                <a:close/>
                <a:moveTo>
                  <a:pt x="1925536" y="451333"/>
                </a:moveTo>
                <a:cubicBezTo>
                  <a:pt x="1912848" y="451333"/>
                  <a:pt x="1903019" y="461277"/>
                  <a:pt x="1903019" y="473964"/>
                </a:cubicBezTo>
                <a:cubicBezTo>
                  <a:pt x="1903019" y="486652"/>
                  <a:pt x="1912848" y="496596"/>
                  <a:pt x="1925536" y="496596"/>
                </a:cubicBezTo>
                <a:cubicBezTo>
                  <a:pt x="1938223" y="496596"/>
                  <a:pt x="1948053" y="486652"/>
                  <a:pt x="1948053" y="473964"/>
                </a:cubicBezTo>
                <a:cubicBezTo>
                  <a:pt x="1948053" y="461277"/>
                  <a:pt x="1938223" y="451333"/>
                  <a:pt x="1925536" y="451333"/>
                </a:cubicBezTo>
                <a:close/>
                <a:moveTo>
                  <a:pt x="1830057" y="451333"/>
                </a:moveTo>
                <a:cubicBezTo>
                  <a:pt x="1818056" y="451333"/>
                  <a:pt x="1809483" y="459220"/>
                  <a:pt x="1807998" y="470421"/>
                </a:cubicBezTo>
                <a:lnTo>
                  <a:pt x="1850631" y="470421"/>
                </a:lnTo>
                <a:cubicBezTo>
                  <a:pt x="1849031" y="457848"/>
                  <a:pt x="1839887" y="451333"/>
                  <a:pt x="1830057" y="451333"/>
                </a:cubicBezTo>
                <a:close/>
                <a:moveTo>
                  <a:pt x="1738465" y="451333"/>
                </a:moveTo>
                <a:cubicBezTo>
                  <a:pt x="1725778" y="451333"/>
                  <a:pt x="1715947" y="461277"/>
                  <a:pt x="1715947" y="473964"/>
                </a:cubicBezTo>
                <a:cubicBezTo>
                  <a:pt x="1715947" y="486652"/>
                  <a:pt x="1725778" y="496596"/>
                  <a:pt x="1738465" y="496596"/>
                </a:cubicBezTo>
                <a:cubicBezTo>
                  <a:pt x="1751152" y="496596"/>
                  <a:pt x="1760982" y="486652"/>
                  <a:pt x="1760982" y="473964"/>
                </a:cubicBezTo>
                <a:cubicBezTo>
                  <a:pt x="1760982" y="461277"/>
                  <a:pt x="1751152" y="451333"/>
                  <a:pt x="1738465" y="451333"/>
                </a:cubicBezTo>
                <a:close/>
                <a:moveTo>
                  <a:pt x="1658836" y="451333"/>
                </a:moveTo>
                <a:cubicBezTo>
                  <a:pt x="1646148" y="451333"/>
                  <a:pt x="1636319" y="461277"/>
                  <a:pt x="1636319" y="473964"/>
                </a:cubicBezTo>
                <a:cubicBezTo>
                  <a:pt x="1636319" y="486652"/>
                  <a:pt x="1646148" y="496596"/>
                  <a:pt x="1658836" y="496596"/>
                </a:cubicBezTo>
                <a:cubicBezTo>
                  <a:pt x="1671523" y="496596"/>
                  <a:pt x="1681353" y="486652"/>
                  <a:pt x="1681353" y="473964"/>
                </a:cubicBezTo>
                <a:cubicBezTo>
                  <a:pt x="1681353" y="461277"/>
                  <a:pt x="1671523" y="451333"/>
                  <a:pt x="1658836" y="451333"/>
                </a:cubicBezTo>
                <a:close/>
                <a:moveTo>
                  <a:pt x="1544536" y="451333"/>
                </a:moveTo>
                <a:cubicBezTo>
                  <a:pt x="1531848" y="451333"/>
                  <a:pt x="1522019" y="461277"/>
                  <a:pt x="1522019" y="473964"/>
                </a:cubicBezTo>
                <a:cubicBezTo>
                  <a:pt x="1522019" y="486652"/>
                  <a:pt x="1531848" y="496596"/>
                  <a:pt x="1544536" y="496596"/>
                </a:cubicBezTo>
                <a:cubicBezTo>
                  <a:pt x="1557223" y="496596"/>
                  <a:pt x="1567053" y="486652"/>
                  <a:pt x="1567053" y="473964"/>
                </a:cubicBezTo>
                <a:cubicBezTo>
                  <a:pt x="1567053" y="461277"/>
                  <a:pt x="1557223" y="451333"/>
                  <a:pt x="1544536" y="451333"/>
                </a:cubicBezTo>
                <a:close/>
                <a:moveTo>
                  <a:pt x="1411186" y="451333"/>
                </a:moveTo>
                <a:cubicBezTo>
                  <a:pt x="1398498" y="451333"/>
                  <a:pt x="1388668" y="461277"/>
                  <a:pt x="1388668" y="473964"/>
                </a:cubicBezTo>
                <a:cubicBezTo>
                  <a:pt x="1388668" y="486652"/>
                  <a:pt x="1398498" y="496596"/>
                  <a:pt x="1411186" y="496596"/>
                </a:cubicBezTo>
                <a:cubicBezTo>
                  <a:pt x="1423873" y="496596"/>
                  <a:pt x="1433703" y="486652"/>
                  <a:pt x="1433703" y="473964"/>
                </a:cubicBezTo>
                <a:cubicBezTo>
                  <a:pt x="1433703" y="461277"/>
                  <a:pt x="1423873" y="451333"/>
                  <a:pt x="1411186" y="451333"/>
                </a:cubicBezTo>
                <a:close/>
                <a:moveTo>
                  <a:pt x="1249032" y="451333"/>
                </a:moveTo>
                <a:cubicBezTo>
                  <a:pt x="1237030" y="451333"/>
                  <a:pt x="1228458" y="459220"/>
                  <a:pt x="1226972" y="470421"/>
                </a:cubicBezTo>
                <a:lnTo>
                  <a:pt x="1269606" y="470421"/>
                </a:lnTo>
                <a:cubicBezTo>
                  <a:pt x="1268006" y="457848"/>
                  <a:pt x="1258862" y="451333"/>
                  <a:pt x="1249032" y="451333"/>
                </a:cubicBezTo>
                <a:close/>
                <a:moveTo>
                  <a:pt x="1173061" y="451333"/>
                </a:moveTo>
                <a:cubicBezTo>
                  <a:pt x="1160373" y="451333"/>
                  <a:pt x="1150544" y="461277"/>
                  <a:pt x="1150544" y="473964"/>
                </a:cubicBezTo>
                <a:cubicBezTo>
                  <a:pt x="1150544" y="486652"/>
                  <a:pt x="1160373" y="496596"/>
                  <a:pt x="1173061" y="496596"/>
                </a:cubicBezTo>
                <a:cubicBezTo>
                  <a:pt x="1185748" y="496596"/>
                  <a:pt x="1195578" y="486652"/>
                  <a:pt x="1195578" y="473964"/>
                </a:cubicBezTo>
                <a:cubicBezTo>
                  <a:pt x="1195578" y="461277"/>
                  <a:pt x="1185748" y="451333"/>
                  <a:pt x="1173061" y="451333"/>
                </a:cubicBezTo>
                <a:close/>
                <a:moveTo>
                  <a:pt x="1096861" y="451333"/>
                </a:moveTo>
                <a:cubicBezTo>
                  <a:pt x="1084173" y="451333"/>
                  <a:pt x="1074344" y="461277"/>
                  <a:pt x="1074344" y="473964"/>
                </a:cubicBezTo>
                <a:cubicBezTo>
                  <a:pt x="1074344" y="486652"/>
                  <a:pt x="1084173" y="496596"/>
                  <a:pt x="1096861" y="496596"/>
                </a:cubicBezTo>
                <a:cubicBezTo>
                  <a:pt x="1109548" y="496596"/>
                  <a:pt x="1119378" y="486652"/>
                  <a:pt x="1119378" y="473964"/>
                </a:cubicBezTo>
                <a:cubicBezTo>
                  <a:pt x="1119378" y="461277"/>
                  <a:pt x="1109548" y="451333"/>
                  <a:pt x="1096861" y="451333"/>
                </a:cubicBezTo>
                <a:close/>
                <a:moveTo>
                  <a:pt x="1024090" y="451333"/>
                </a:moveTo>
                <a:cubicBezTo>
                  <a:pt x="1011402" y="451333"/>
                  <a:pt x="1001572" y="461277"/>
                  <a:pt x="1001572" y="473964"/>
                </a:cubicBezTo>
                <a:cubicBezTo>
                  <a:pt x="1001572" y="486652"/>
                  <a:pt x="1011402" y="496596"/>
                  <a:pt x="1024090" y="496596"/>
                </a:cubicBezTo>
                <a:cubicBezTo>
                  <a:pt x="1036777" y="496596"/>
                  <a:pt x="1046607" y="486652"/>
                  <a:pt x="1046607" y="473964"/>
                </a:cubicBezTo>
                <a:cubicBezTo>
                  <a:pt x="1046607" y="461277"/>
                  <a:pt x="1036777" y="451333"/>
                  <a:pt x="1024090" y="451333"/>
                </a:cubicBezTo>
                <a:close/>
                <a:moveTo>
                  <a:pt x="953757" y="451333"/>
                </a:moveTo>
                <a:cubicBezTo>
                  <a:pt x="941755" y="451333"/>
                  <a:pt x="933183" y="459220"/>
                  <a:pt x="931697" y="470421"/>
                </a:cubicBezTo>
                <a:lnTo>
                  <a:pt x="974331" y="470421"/>
                </a:lnTo>
                <a:cubicBezTo>
                  <a:pt x="972731" y="457848"/>
                  <a:pt x="963587" y="451333"/>
                  <a:pt x="953757" y="451333"/>
                </a:cubicBezTo>
                <a:close/>
                <a:moveTo>
                  <a:pt x="792060" y="451333"/>
                </a:moveTo>
                <a:cubicBezTo>
                  <a:pt x="779373" y="451333"/>
                  <a:pt x="769543" y="461277"/>
                  <a:pt x="769543" y="473964"/>
                </a:cubicBezTo>
                <a:cubicBezTo>
                  <a:pt x="769543" y="486652"/>
                  <a:pt x="779373" y="496596"/>
                  <a:pt x="792060" y="496596"/>
                </a:cubicBezTo>
                <a:cubicBezTo>
                  <a:pt x="804748" y="496596"/>
                  <a:pt x="814577" y="486652"/>
                  <a:pt x="814577" y="473964"/>
                </a:cubicBezTo>
                <a:cubicBezTo>
                  <a:pt x="814577" y="461277"/>
                  <a:pt x="804748" y="451333"/>
                  <a:pt x="792060" y="451333"/>
                </a:cubicBezTo>
                <a:close/>
                <a:moveTo>
                  <a:pt x="496557" y="451333"/>
                </a:moveTo>
                <a:cubicBezTo>
                  <a:pt x="484555" y="451333"/>
                  <a:pt x="475983" y="459220"/>
                  <a:pt x="474497" y="470421"/>
                </a:cubicBezTo>
                <a:lnTo>
                  <a:pt x="517131" y="470421"/>
                </a:lnTo>
                <a:cubicBezTo>
                  <a:pt x="515531" y="457848"/>
                  <a:pt x="506387" y="451333"/>
                  <a:pt x="496557" y="451333"/>
                </a:cubicBezTo>
                <a:close/>
                <a:moveTo>
                  <a:pt x="424015" y="451333"/>
                </a:moveTo>
                <a:cubicBezTo>
                  <a:pt x="411327" y="451333"/>
                  <a:pt x="401497" y="461277"/>
                  <a:pt x="401497" y="473964"/>
                </a:cubicBezTo>
                <a:cubicBezTo>
                  <a:pt x="401497" y="486652"/>
                  <a:pt x="411327" y="496596"/>
                  <a:pt x="424015" y="496596"/>
                </a:cubicBezTo>
                <a:cubicBezTo>
                  <a:pt x="436702" y="496596"/>
                  <a:pt x="446531" y="486652"/>
                  <a:pt x="446531" y="473964"/>
                </a:cubicBezTo>
                <a:cubicBezTo>
                  <a:pt x="446531" y="461277"/>
                  <a:pt x="436702" y="451333"/>
                  <a:pt x="424015" y="451333"/>
                </a:cubicBezTo>
                <a:close/>
                <a:moveTo>
                  <a:pt x="315810" y="451333"/>
                </a:moveTo>
                <a:cubicBezTo>
                  <a:pt x="303123" y="451333"/>
                  <a:pt x="293293" y="461277"/>
                  <a:pt x="293293" y="473964"/>
                </a:cubicBezTo>
                <a:cubicBezTo>
                  <a:pt x="293293" y="486652"/>
                  <a:pt x="303123" y="496596"/>
                  <a:pt x="315810" y="496596"/>
                </a:cubicBezTo>
                <a:cubicBezTo>
                  <a:pt x="328498" y="496596"/>
                  <a:pt x="338328" y="486652"/>
                  <a:pt x="338328" y="473964"/>
                </a:cubicBezTo>
                <a:cubicBezTo>
                  <a:pt x="338328" y="461277"/>
                  <a:pt x="328498" y="451333"/>
                  <a:pt x="315810" y="451333"/>
                </a:cubicBezTo>
                <a:close/>
                <a:moveTo>
                  <a:pt x="163182" y="451333"/>
                </a:moveTo>
                <a:cubicBezTo>
                  <a:pt x="151180" y="451333"/>
                  <a:pt x="142608" y="459220"/>
                  <a:pt x="141122" y="470421"/>
                </a:cubicBezTo>
                <a:lnTo>
                  <a:pt x="183756" y="470421"/>
                </a:lnTo>
                <a:cubicBezTo>
                  <a:pt x="182156" y="457848"/>
                  <a:pt x="173012" y="451333"/>
                  <a:pt x="163182" y="451333"/>
                </a:cubicBezTo>
                <a:close/>
                <a:moveTo>
                  <a:pt x="96507" y="451333"/>
                </a:moveTo>
                <a:cubicBezTo>
                  <a:pt x="84505" y="451333"/>
                  <a:pt x="75933" y="459220"/>
                  <a:pt x="74447" y="470421"/>
                </a:cubicBezTo>
                <a:lnTo>
                  <a:pt x="117081" y="470421"/>
                </a:lnTo>
                <a:cubicBezTo>
                  <a:pt x="115481" y="457848"/>
                  <a:pt x="106337" y="451333"/>
                  <a:pt x="96507" y="451333"/>
                </a:cubicBezTo>
                <a:close/>
                <a:moveTo>
                  <a:pt x="4244720" y="445389"/>
                </a:moveTo>
                <a:lnTo>
                  <a:pt x="4252721" y="445389"/>
                </a:lnTo>
                <a:lnTo>
                  <a:pt x="4272724" y="494653"/>
                </a:lnTo>
                <a:lnTo>
                  <a:pt x="4292726" y="445389"/>
                </a:lnTo>
                <a:lnTo>
                  <a:pt x="4300727" y="445389"/>
                </a:lnTo>
                <a:lnTo>
                  <a:pt x="4277296" y="502539"/>
                </a:lnTo>
                <a:lnTo>
                  <a:pt x="4268152" y="502539"/>
                </a:lnTo>
                <a:close/>
                <a:moveTo>
                  <a:pt x="2589656" y="445389"/>
                </a:moveTo>
                <a:lnTo>
                  <a:pt x="2597429" y="445389"/>
                </a:lnTo>
                <a:lnTo>
                  <a:pt x="2611488" y="492824"/>
                </a:lnTo>
                <a:lnTo>
                  <a:pt x="2626461" y="445389"/>
                </a:lnTo>
                <a:lnTo>
                  <a:pt x="2634005" y="445389"/>
                </a:lnTo>
                <a:lnTo>
                  <a:pt x="2648978" y="492824"/>
                </a:lnTo>
                <a:lnTo>
                  <a:pt x="2663037" y="445389"/>
                </a:lnTo>
                <a:lnTo>
                  <a:pt x="2670809" y="445389"/>
                </a:lnTo>
                <a:lnTo>
                  <a:pt x="2653207" y="502539"/>
                </a:lnTo>
                <a:lnTo>
                  <a:pt x="2644978" y="502539"/>
                </a:lnTo>
                <a:lnTo>
                  <a:pt x="2630233" y="456476"/>
                </a:lnTo>
                <a:lnTo>
                  <a:pt x="2615488" y="502539"/>
                </a:lnTo>
                <a:lnTo>
                  <a:pt x="2607258" y="502539"/>
                </a:lnTo>
                <a:close/>
                <a:moveTo>
                  <a:pt x="2503932" y="445389"/>
                </a:moveTo>
                <a:lnTo>
                  <a:pt x="2511704" y="445389"/>
                </a:lnTo>
                <a:lnTo>
                  <a:pt x="2525763" y="492824"/>
                </a:lnTo>
                <a:lnTo>
                  <a:pt x="2540736" y="445389"/>
                </a:lnTo>
                <a:lnTo>
                  <a:pt x="2548280" y="445389"/>
                </a:lnTo>
                <a:lnTo>
                  <a:pt x="2563253" y="492824"/>
                </a:lnTo>
                <a:lnTo>
                  <a:pt x="2577312" y="445389"/>
                </a:lnTo>
                <a:lnTo>
                  <a:pt x="2585085" y="445389"/>
                </a:lnTo>
                <a:lnTo>
                  <a:pt x="2567482" y="502539"/>
                </a:lnTo>
                <a:lnTo>
                  <a:pt x="2559252" y="502539"/>
                </a:lnTo>
                <a:lnTo>
                  <a:pt x="2544508" y="456476"/>
                </a:lnTo>
                <a:lnTo>
                  <a:pt x="2529763" y="502539"/>
                </a:lnTo>
                <a:lnTo>
                  <a:pt x="2521534" y="502539"/>
                </a:lnTo>
                <a:close/>
                <a:moveTo>
                  <a:pt x="2418206" y="445389"/>
                </a:moveTo>
                <a:lnTo>
                  <a:pt x="2425979" y="445389"/>
                </a:lnTo>
                <a:lnTo>
                  <a:pt x="2440038" y="492824"/>
                </a:lnTo>
                <a:lnTo>
                  <a:pt x="2455011" y="445389"/>
                </a:lnTo>
                <a:lnTo>
                  <a:pt x="2462555" y="445389"/>
                </a:lnTo>
                <a:lnTo>
                  <a:pt x="2477528" y="492824"/>
                </a:lnTo>
                <a:lnTo>
                  <a:pt x="2491587" y="445389"/>
                </a:lnTo>
                <a:lnTo>
                  <a:pt x="2499359" y="445389"/>
                </a:lnTo>
                <a:lnTo>
                  <a:pt x="2481757" y="502539"/>
                </a:lnTo>
                <a:lnTo>
                  <a:pt x="2473528" y="502539"/>
                </a:lnTo>
                <a:lnTo>
                  <a:pt x="2458783" y="456476"/>
                </a:lnTo>
                <a:lnTo>
                  <a:pt x="2444038" y="502539"/>
                </a:lnTo>
                <a:lnTo>
                  <a:pt x="2435808" y="502539"/>
                </a:lnTo>
                <a:close/>
                <a:moveTo>
                  <a:pt x="1594104" y="445389"/>
                </a:moveTo>
                <a:lnTo>
                  <a:pt x="1601648" y="445389"/>
                </a:lnTo>
                <a:lnTo>
                  <a:pt x="1601648" y="502539"/>
                </a:lnTo>
                <a:lnTo>
                  <a:pt x="1594104" y="502539"/>
                </a:lnTo>
                <a:close/>
                <a:moveTo>
                  <a:pt x="1453896" y="445389"/>
                </a:moveTo>
                <a:lnTo>
                  <a:pt x="1461897" y="445389"/>
                </a:lnTo>
                <a:lnTo>
                  <a:pt x="1481899" y="494653"/>
                </a:lnTo>
                <a:lnTo>
                  <a:pt x="1501902" y="445389"/>
                </a:lnTo>
                <a:lnTo>
                  <a:pt x="1509903" y="445389"/>
                </a:lnTo>
                <a:lnTo>
                  <a:pt x="1486471" y="502539"/>
                </a:lnTo>
                <a:lnTo>
                  <a:pt x="1477327" y="502539"/>
                </a:lnTo>
                <a:close/>
                <a:moveTo>
                  <a:pt x="2838906" y="444475"/>
                </a:moveTo>
                <a:lnTo>
                  <a:pt x="2838906" y="451790"/>
                </a:lnTo>
                <a:cubicBezTo>
                  <a:pt x="2829763" y="451790"/>
                  <a:pt x="2820847" y="456591"/>
                  <a:pt x="2820847" y="470764"/>
                </a:cubicBezTo>
                <a:lnTo>
                  <a:pt x="2820847" y="502539"/>
                </a:lnTo>
                <a:lnTo>
                  <a:pt x="2813303" y="502539"/>
                </a:lnTo>
                <a:lnTo>
                  <a:pt x="2813303" y="445389"/>
                </a:lnTo>
                <a:lnTo>
                  <a:pt x="2820847" y="445389"/>
                </a:lnTo>
                <a:lnTo>
                  <a:pt x="2820847" y="454876"/>
                </a:lnTo>
                <a:cubicBezTo>
                  <a:pt x="2824848" y="446875"/>
                  <a:pt x="2831592" y="444475"/>
                  <a:pt x="2838906" y="444475"/>
                </a:cubicBezTo>
                <a:close/>
                <a:moveTo>
                  <a:pt x="381457" y="444475"/>
                </a:moveTo>
                <a:lnTo>
                  <a:pt x="381457" y="451790"/>
                </a:lnTo>
                <a:cubicBezTo>
                  <a:pt x="372313" y="451790"/>
                  <a:pt x="363397" y="456591"/>
                  <a:pt x="363397" y="470764"/>
                </a:cubicBezTo>
                <a:lnTo>
                  <a:pt x="363397" y="502539"/>
                </a:lnTo>
                <a:lnTo>
                  <a:pt x="355854" y="502539"/>
                </a:lnTo>
                <a:lnTo>
                  <a:pt x="355854" y="445389"/>
                </a:lnTo>
                <a:lnTo>
                  <a:pt x="363397" y="445389"/>
                </a:lnTo>
                <a:lnTo>
                  <a:pt x="363397" y="454876"/>
                </a:lnTo>
                <a:cubicBezTo>
                  <a:pt x="367398" y="446875"/>
                  <a:pt x="374142" y="444475"/>
                  <a:pt x="381457" y="444475"/>
                </a:cubicBezTo>
                <a:close/>
                <a:moveTo>
                  <a:pt x="2285047" y="444246"/>
                </a:moveTo>
                <a:cubicBezTo>
                  <a:pt x="2288590" y="444246"/>
                  <a:pt x="2291333" y="446989"/>
                  <a:pt x="2291333" y="450533"/>
                </a:cubicBezTo>
                <a:cubicBezTo>
                  <a:pt x="2291333" y="454076"/>
                  <a:pt x="2288590" y="456819"/>
                  <a:pt x="2285047" y="456819"/>
                </a:cubicBezTo>
                <a:cubicBezTo>
                  <a:pt x="2281504" y="456819"/>
                  <a:pt x="2278760" y="454076"/>
                  <a:pt x="2278760" y="450533"/>
                </a:cubicBezTo>
                <a:cubicBezTo>
                  <a:pt x="2278760" y="446989"/>
                  <a:pt x="2281504" y="444246"/>
                  <a:pt x="2285047" y="444246"/>
                </a:cubicBezTo>
                <a:close/>
                <a:moveTo>
                  <a:pt x="4211535" y="444018"/>
                </a:moveTo>
                <a:cubicBezTo>
                  <a:pt x="4228223" y="444018"/>
                  <a:pt x="4241596" y="457048"/>
                  <a:pt x="4241596" y="473964"/>
                </a:cubicBezTo>
                <a:cubicBezTo>
                  <a:pt x="4241596" y="490881"/>
                  <a:pt x="4228223" y="503911"/>
                  <a:pt x="4211535" y="503911"/>
                </a:cubicBezTo>
                <a:cubicBezTo>
                  <a:pt x="4194848" y="503911"/>
                  <a:pt x="4181474" y="490881"/>
                  <a:pt x="4181474" y="473964"/>
                </a:cubicBezTo>
                <a:cubicBezTo>
                  <a:pt x="4181474" y="457048"/>
                  <a:pt x="4194848" y="444018"/>
                  <a:pt x="4211535" y="444018"/>
                </a:cubicBezTo>
                <a:close/>
                <a:moveTo>
                  <a:pt x="3963656" y="444018"/>
                </a:moveTo>
                <a:cubicBezTo>
                  <a:pt x="3981144" y="444018"/>
                  <a:pt x="3992003" y="458534"/>
                  <a:pt x="3992003" y="474193"/>
                </a:cubicBezTo>
                <a:cubicBezTo>
                  <a:pt x="3992003" y="475336"/>
                  <a:pt x="3991888" y="476593"/>
                  <a:pt x="3991774" y="477736"/>
                </a:cubicBezTo>
                <a:lnTo>
                  <a:pt x="3941597" y="477736"/>
                </a:lnTo>
                <a:cubicBezTo>
                  <a:pt x="3943197" y="489395"/>
                  <a:pt x="3952227" y="496596"/>
                  <a:pt x="3964342" y="496596"/>
                </a:cubicBezTo>
                <a:cubicBezTo>
                  <a:pt x="3973372" y="496596"/>
                  <a:pt x="3979659" y="492367"/>
                  <a:pt x="3982745" y="486880"/>
                </a:cubicBezTo>
                <a:lnTo>
                  <a:pt x="3989374" y="490766"/>
                </a:lnTo>
                <a:cubicBezTo>
                  <a:pt x="3984573" y="498539"/>
                  <a:pt x="3975772" y="503911"/>
                  <a:pt x="3964228" y="503911"/>
                </a:cubicBezTo>
                <a:cubicBezTo>
                  <a:pt x="3946169" y="503911"/>
                  <a:pt x="3933824" y="491224"/>
                  <a:pt x="3933824" y="473964"/>
                </a:cubicBezTo>
                <a:cubicBezTo>
                  <a:pt x="3933824" y="457162"/>
                  <a:pt x="3945940" y="444018"/>
                  <a:pt x="3963656" y="444018"/>
                </a:cubicBezTo>
                <a:close/>
                <a:moveTo>
                  <a:pt x="3907574" y="444018"/>
                </a:moveTo>
                <a:cubicBezTo>
                  <a:pt x="3916946" y="444018"/>
                  <a:pt x="3924261" y="448590"/>
                  <a:pt x="3927576" y="455676"/>
                </a:cubicBezTo>
                <a:lnTo>
                  <a:pt x="3921290" y="459334"/>
                </a:lnTo>
                <a:cubicBezTo>
                  <a:pt x="3918889" y="453505"/>
                  <a:pt x="3913060" y="451333"/>
                  <a:pt x="3907574" y="451333"/>
                </a:cubicBezTo>
                <a:cubicBezTo>
                  <a:pt x="3901630" y="451333"/>
                  <a:pt x="3895572" y="454190"/>
                  <a:pt x="3895572" y="460363"/>
                </a:cubicBezTo>
                <a:cubicBezTo>
                  <a:pt x="3895572" y="474536"/>
                  <a:pt x="3928948" y="466420"/>
                  <a:pt x="3928948" y="487452"/>
                </a:cubicBezTo>
                <a:cubicBezTo>
                  <a:pt x="3928948" y="497167"/>
                  <a:pt x="3920489" y="503911"/>
                  <a:pt x="3908259" y="503911"/>
                </a:cubicBezTo>
                <a:cubicBezTo>
                  <a:pt x="3896829" y="503911"/>
                  <a:pt x="3889057" y="498082"/>
                  <a:pt x="3886200" y="490766"/>
                </a:cubicBezTo>
                <a:lnTo>
                  <a:pt x="3892600" y="486994"/>
                </a:lnTo>
                <a:cubicBezTo>
                  <a:pt x="3894658" y="492824"/>
                  <a:pt x="3900601" y="496596"/>
                  <a:pt x="3908259" y="496596"/>
                </a:cubicBezTo>
                <a:cubicBezTo>
                  <a:pt x="3915003" y="496596"/>
                  <a:pt x="3921404" y="494195"/>
                  <a:pt x="3921404" y="487452"/>
                </a:cubicBezTo>
                <a:cubicBezTo>
                  <a:pt x="3921404" y="473278"/>
                  <a:pt x="3888028" y="481394"/>
                  <a:pt x="3888028" y="460363"/>
                </a:cubicBezTo>
                <a:cubicBezTo>
                  <a:pt x="3888028" y="451219"/>
                  <a:pt x="3896143" y="444018"/>
                  <a:pt x="3907574" y="444018"/>
                </a:cubicBezTo>
                <a:close/>
                <a:moveTo>
                  <a:pt x="3859949" y="444018"/>
                </a:moveTo>
                <a:cubicBezTo>
                  <a:pt x="3869321" y="444018"/>
                  <a:pt x="3876636" y="448590"/>
                  <a:pt x="3879951" y="455676"/>
                </a:cubicBezTo>
                <a:lnTo>
                  <a:pt x="3873665" y="459334"/>
                </a:lnTo>
                <a:cubicBezTo>
                  <a:pt x="3871264" y="453505"/>
                  <a:pt x="3865435" y="451333"/>
                  <a:pt x="3859949" y="451333"/>
                </a:cubicBezTo>
                <a:cubicBezTo>
                  <a:pt x="3854005" y="451333"/>
                  <a:pt x="3847947" y="454190"/>
                  <a:pt x="3847947" y="460363"/>
                </a:cubicBezTo>
                <a:cubicBezTo>
                  <a:pt x="3847947" y="474536"/>
                  <a:pt x="3881323" y="466420"/>
                  <a:pt x="3881323" y="487452"/>
                </a:cubicBezTo>
                <a:cubicBezTo>
                  <a:pt x="3881323" y="497167"/>
                  <a:pt x="3872864" y="503911"/>
                  <a:pt x="3860634" y="503911"/>
                </a:cubicBezTo>
                <a:cubicBezTo>
                  <a:pt x="3849204" y="503911"/>
                  <a:pt x="3841432" y="498082"/>
                  <a:pt x="3838574" y="490766"/>
                </a:cubicBezTo>
                <a:lnTo>
                  <a:pt x="3844975" y="486994"/>
                </a:lnTo>
                <a:cubicBezTo>
                  <a:pt x="3847032" y="492824"/>
                  <a:pt x="3852976" y="496596"/>
                  <a:pt x="3860634" y="496596"/>
                </a:cubicBezTo>
                <a:cubicBezTo>
                  <a:pt x="3867378" y="496596"/>
                  <a:pt x="3873779" y="494195"/>
                  <a:pt x="3873779" y="487452"/>
                </a:cubicBezTo>
                <a:cubicBezTo>
                  <a:pt x="3873779" y="473278"/>
                  <a:pt x="3840403" y="481394"/>
                  <a:pt x="3840403" y="460363"/>
                </a:cubicBezTo>
                <a:cubicBezTo>
                  <a:pt x="3840403" y="451219"/>
                  <a:pt x="3848518" y="444018"/>
                  <a:pt x="3859949" y="444018"/>
                </a:cubicBezTo>
                <a:close/>
                <a:moveTo>
                  <a:pt x="3801732" y="444018"/>
                </a:moveTo>
                <a:cubicBezTo>
                  <a:pt x="3819220" y="444018"/>
                  <a:pt x="3830078" y="458534"/>
                  <a:pt x="3830078" y="474193"/>
                </a:cubicBezTo>
                <a:cubicBezTo>
                  <a:pt x="3830078" y="475336"/>
                  <a:pt x="3829964" y="476593"/>
                  <a:pt x="3829849" y="477736"/>
                </a:cubicBezTo>
                <a:lnTo>
                  <a:pt x="3779672" y="477736"/>
                </a:lnTo>
                <a:cubicBezTo>
                  <a:pt x="3781272" y="489395"/>
                  <a:pt x="3790301" y="496596"/>
                  <a:pt x="3802417" y="496596"/>
                </a:cubicBezTo>
                <a:cubicBezTo>
                  <a:pt x="3811447" y="496596"/>
                  <a:pt x="3817733" y="492367"/>
                  <a:pt x="3820820" y="486880"/>
                </a:cubicBezTo>
                <a:lnTo>
                  <a:pt x="3827449" y="490766"/>
                </a:lnTo>
                <a:cubicBezTo>
                  <a:pt x="3822648" y="498539"/>
                  <a:pt x="3813848" y="503911"/>
                  <a:pt x="3802303" y="503911"/>
                </a:cubicBezTo>
                <a:cubicBezTo>
                  <a:pt x="3784244" y="503911"/>
                  <a:pt x="3771900" y="491224"/>
                  <a:pt x="3771900" y="473964"/>
                </a:cubicBezTo>
                <a:cubicBezTo>
                  <a:pt x="3771900" y="457162"/>
                  <a:pt x="3784015" y="444018"/>
                  <a:pt x="3801732" y="444018"/>
                </a:cubicBezTo>
                <a:close/>
                <a:moveTo>
                  <a:pt x="3735285" y="444018"/>
                </a:moveTo>
                <a:cubicBezTo>
                  <a:pt x="3746601" y="444018"/>
                  <a:pt x="3756202" y="449961"/>
                  <a:pt x="3760317" y="458991"/>
                </a:cubicBezTo>
                <a:lnTo>
                  <a:pt x="3754145" y="462534"/>
                </a:lnTo>
                <a:cubicBezTo>
                  <a:pt x="3751059" y="455791"/>
                  <a:pt x="3743858" y="451333"/>
                  <a:pt x="3735285" y="451333"/>
                </a:cubicBezTo>
                <a:cubicBezTo>
                  <a:pt x="3722598" y="451333"/>
                  <a:pt x="3712768" y="461277"/>
                  <a:pt x="3712768" y="473964"/>
                </a:cubicBezTo>
                <a:cubicBezTo>
                  <a:pt x="3712768" y="486652"/>
                  <a:pt x="3722598" y="496596"/>
                  <a:pt x="3735285" y="496596"/>
                </a:cubicBezTo>
                <a:cubicBezTo>
                  <a:pt x="3743972" y="496596"/>
                  <a:pt x="3750944" y="492024"/>
                  <a:pt x="3754602" y="485394"/>
                </a:cubicBezTo>
                <a:lnTo>
                  <a:pt x="3760889" y="489052"/>
                </a:lnTo>
                <a:cubicBezTo>
                  <a:pt x="3756202" y="498082"/>
                  <a:pt x="3746487" y="503911"/>
                  <a:pt x="3735285" y="503911"/>
                </a:cubicBezTo>
                <a:cubicBezTo>
                  <a:pt x="3718026" y="503911"/>
                  <a:pt x="3705225" y="490881"/>
                  <a:pt x="3705225" y="473964"/>
                </a:cubicBezTo>
                <a:cubicBezTo>
                  <a:pt x="3705225" y="457048"/>
                  <a:pt x="3718026" y="444018"/>
                  <a:pt x="3735285" y="444018"/>
                </a:cubicBezTo>
                <a:close/>
                <a:moveTo>
                  <a:pt x="3668610" y="444018"/>
                </a:moveTo>
                <a:cubicBezTo>
                  <a:pt x="3679926" y="444018"/>
                  <a:pt x="3689527" y="449961"/>
                  <a:pt x="3693642" y="458991"/>
                </a:cubicBezTo>
                <a:lnTo>
                  <a:pt x="3687470" y="462534"/>
                </a:lnTo>
                <a:cubicBezTo>
                  <a:pt x="3684384" y="455791"/>
                  <a:pt x="3677183" y="451333"/>
                  <a:pt x="3668610" y="451333"/>
                </a:cubicBezTo>
                <a:cubicBezTo>
                  <a:pt x="3655923" y="451333"/>
                  <a:pt x="3646093" y="461277"/>
                  <a:pt x="3646093" y="473964"/>
                </a:cubicBezTo>
                <a:cubicBezTo>
                  <a:pt x="3646093" y="486652"/>
                  <a:pt x="3655923" y="496596"/>
                  <a:pt x="3668610" y="496596"/>
                </a:cubicBezTo>
                <a:cubicBezTo>
                  <a:pt x="3677297" y="496596"/>
                  <a:pt x="3684269" y="492024"/>
                  <a:pt x="3687927" y="485394"/>
                </a:cubicBezTo>
                <a:lnTo>
                  <a:pt x="3694214" y="489052"/>
                </a:lnTo>
                <a:cubicBezTo>
                  <a:pt x="3689527" y="498082"/>
                  <a:pt x="3679812" y="503911"/>
                  <a:pt x="3668610" y="503911"/>
                </a:cubicBezTo>
                <a:cubicBezTo>
                  <a:pt x="3651351" y="503911"/>
                  <a:pt x="3638550" y="490881"/>
                  <a:pt x="3638550" y="473964"/>
                </a:cubicBezTo>
                <a:cubicBezTo>
                  <a:pt x="3638550" y="457048"/>
                  <a:pt x="3651351" y="444018"/>
                  <a:pt x="3668610" y="444018"/>
                </a:cubicBezTo>
                <a:close/>
                <a:moveTo>
                  <a:pt x="3591839" y="444018"/>
                </a:moveTo>
                <a:cubicBezTo>
                  <a:pt x="3602011" y="444018"/>
                  <a:pt x="3610127" y="448933"/>
                  <a:pt x="3614927" y="456591"/>
                </a:cubicBezTo>
                <a:lnTo>
                  <a:pt x="3614927" y="445389"/>
                </a:lnTo>
                <a:lnTo>
                  <a:pt x="3622471" y="445389"/>
                </a:lnTo>
                <a:lnTo>
                  <a:pt x="3622471" y="502539"/>
                </a:lnTo>
                <a:lnTo>
                  <a:pt x="3614927" y="502539"/>
                </a:lnTo>
                <a:lnTo>
                  <a:pt x="3614927" y="491338"/>
                </a:lnTo>
                <a:cubicBezTo>
                  <a:pt x="3610127" y="498996"/>
                  <a:pt x="3602011" y="503911"/>
                  <a:pt x="3591839" y="503911"/>
                </a:cubicBezTo>
                <a:cubicBezTo>
                  <a:pt x="3575723" y="503911"/>
                  <a:pt x="3562349" y="490881"/>
                  <a:pt x="3562349" y="473964"/>
                </a:cubicBezTo>
                <a:cubicBezTo>
                  <a:pt x="3562349" y="457048"/>
                  <a:pt x="3575723" y="444018"/>
                  <a:pt x="3591839" y="444018"/>
                </a:cubicBezTo>
                <a:close/>
                <a:moveTo>
                  <a:pt x="3459899" y="444018"/>
                </a:moveTo>
                <a:cubicBezTo>
                  <a:pt x="3469271" y="444018"/>
                  <a:pt x="3476586" y="448590"/>
                  <a:pt x="3479901" y="455676"/>
                </a:cubicBezTo>
                <a:lnTo>
                  <a:pt x="3473614" y="459334"/>
                </a:lnTo>
                <a:cubicBezTo>
                  <a:pt x="3471214" y="453505"/>
                  <a:pt x="3465385" y="451333"/>
                  <a:pt x="3459899" y="451333"/>
                </a:cubicBezTo>
                <a:cubicBezTo>
                  <a:pt x="3453955" y="451333"/>
                  <a:pt x="3447897" y="454190"/>
                  <a:pt x="3447897" y="460363"/>
                </a:cubicBezTo>
                <a:cubicBezTo>
                  <a:pt x="3447897" y="474536"/>
                  <a:pt x="3481273" y="466420"/>
                  <a:pt x="3481273" y="487452"/>
                </a:cubicBezTo>
                <a:cubicBezTo>
                  <a:pt x="3481273" y="497167"/>
                  <a:pt x="3472814" y="503911"/>
                  <a:pt x="3460584" y="503911"/>
                </a:cubicBezTo>
                <a:cubicBezTo>
                  <a:pt x="3449154" y="503911"/>
                  <a:pt x="3441382" y="498082"/>
                  <a:pt x="3438524" y="490766"/>
                </a:cubicBezTo>
                <a:lnTo>
                  <a:pt x="3444925" y="486994"/>
                </a:lnTo>
                <a:cubicBezTo>
                  <a:pt x="3446982" y="492824"/>
                  <a:pt x="3452926" y="496596"/>
                  <a:pt x="3460584" y="496596"/>
                </a:cubicBezTo>
                <a:cubicBezTo>
                  <a:pt x="3467328" y="496596"/>
                  <a:pt x="3473729" y="494195"/>
                  <a:pt x="3473729" y="487452"/>
                </a:cubicBezTo>
                <a:cubicBezTo>
                  <a:pt x="3473729" y="473278"/>
                  <a:pt x="3440353" y="481394"/>
                  <a:pt x="3440353" y="460363"/>
                </a:cubicBezTo>
                <a:cubicBezTo>
                  <a:pt x="3440353" y="451219"/>
                  <a:pt x="3448468" y="444018"/>
                  <a:pt x="3459899" y="444018"/>
                </a:cubicBezTo>
                <a:close/>
                <a:moveTo>
                  <a:pt x="3391814" y="444018"/>
                </a:moveTo>
                <a:cubicBezTo>
                  <a:pt x="3401986" y="444018"/>
                  <a:pt x="3410102" y="448933"/>
                  <a:pt x="3414902" y="456591"/>
                </a:cubicBezTo>
                <a:lnTo>
                  <a:pt x="3414902" y="445389"/>
                </a:lnTo>
                <a:lnTo>
                  <a:pt x="3422446" y="445389"/>
                </a:lnTo>
                <a:lnTo>
                  <a:pt x="3422446" y="502539"/>
                </a:lnTo>
                <a:lnTo>
                  <a:pt x="3414902" y="502539"/>
                </a:lnTo>
                <a:lnTo>
                  <a:pt x="3414902" y="491338"/>
                </a:lnTo>
                <a:cubicBezTo>
                  <a:pt x="3410102" y="498996"/>
                  <a:pt x="3401986" y="503911"/>
                  <a:pt x="3391814" y="503911"/>
                </a:cubicBezTo>
                <a:cubicBezTo>
                  <a:pt x="3375698" y="503911"/>
                  <a:pt x="3362324" y="490881"/>
                  <a:pt x="3362324" y="473964"/>
                </a:cubicBezTo>
                <a:cubicBezTo>
                  <a:pt x="3362324" y="457048"/>
                  <a:pt x="3375698" y="444018"/>
                  <a:pt x="3391814" y="444018"/>
                </a:cubicBezTo>
                <a:close/>
                <a:moveTo>
                  <a:pt x="3228860" y="444018"/>
                </a:moveTo>
                <a:cubicBezTo>
                  <a:pt x="3236861" y="444018"/>
                  <a:pt x="3243033" y="447790"/>
                  <a:pt x="3246234" y="454419"/>
                </a:cubicBezTo>
                <a:cubicBezTo>
                  <a:pt x="3250463" y="447332"/>
                  <a:pt x="3257435" y="444018"/>
                  <a:pt x="3264750" y="444018"/>
                </a:cubicBezTo>
                <a:cubicBezTo>
                  <a:pt x="3277323" y="444018"/>
                  <a:pt x="3286124" y="452590"/>
                  <a:pt x="3286124" y="466878"/>
                </a:cubicBezTo>
                <a:lnTo>
                  <a:pt x="3286124" y="502539"/>
                </a:lnTo>
                <a:lnTo>
                  <a:pt x="3278580" y="502539"/>
                </a:lnTo>
                <a:lnTo>
                  <a:pt x="3278580" y="466878"/>
                </a:lnTo>
                <a:cubicBezTo>
                  <a:pt x="3278580" y="456705"/>
                  <a:pt x="3272751" y="451333"/>
                  <a:pt x="3264636" y="451333"/>
                </a:cubicBezTo>
                <a:cubicBezTo>
                  <a:pt x="3255835" y="451333"/>
                  <a:pt x="3248748" y="456705"/>
                  <a:pt x="3248748" y="470878"/>
                </a:cubicBezTo>
                <a:lnTo>
                  <a:pt x="3248748" y="502539"/>
                </a:lnTo>
                <a:lnTo>
                  <a:pt x="3241204" y="502539"/>
                </a:lnTo>
                <a:lnTo>
                  <a:pt x="3241204" y="466878"/>
                </a:lnTo>
                <a:cubicBezTo>
                  <a:pt x="3241204" y="456705"/>
                  <a:pt x="3235947" y="451333"/>
                  <a:pt x="3227831" y="451333"/>
                </a:cubicBezTo>
                <a:cubicBezTo>
                  <a:pt x="3219602" y="451333"/>
                  <a:pt x="3211372" y="456705"/>
                  <a:pt x="3211372" y="470878"/>
                </a:cubicBezTo>
                <a:lnTo>
                  <a:pt x="3211372" y="502539"/>
                </a:lnTo>
                <a:lnTo>
                  <a:pt x="3203828" y="502539"/>
                </a:lnTo>
                <a:lnTo>
                  <a:pt x="3203828" y="445389"/>
                </a:lnTo>
                <a:lnTo>
                  <a:pt x="3211372" y="445389"/>
                </a:lnTo>
                <a:lnTo>
                  <a:pt x="3211372" y="453733"/>
                </a:lnTo>
                <a:cubicBezTo>
                  <a:pt x="3215830" y="446761"/>
                  <a:pt x="3222002" y="444018"/>
                  <a:pt x="3228860" y="444018"/>
                </a:cubicBezTo>
                <a:close/>
                <a:moveTo>
                  <a:pt x="3163785" y="444018"/>
                </a:moveTo>
                <a:cubicBezTo>
                  <a:pt x="3180473" y="444018"/>
                  <a:pt x="3193846" y="457048"/>
                  <a:pt x="3193846" y="473964"/>
                </a:cubicBezTo>
                <a:cubicBezTo>
                  <a:pt x="3193846" y="490881"/>
                  <a:pt x="3180473" y="503911"/>
                  <a:pt x="3163785" y="503911"/>
                </a:cubicBezTo>
                <a:cubicBezTo>
                  <a:pt x="3147097" y="503911"/>
                  <a:pt x="3133725" y="490881"/>
                  <a:pt x="3133725" y="473964"/>
                </a:cubicBezTo>
                <a:cubicBezTo>
                  <a:pt x="3133725" y="457048"/>
                  <a:pt x="3147097" y="444018"/>
                  <a:pt x="3163785" y="444018"/>
                </a:cubicBezTo>
                <a:close/>
                <a:moveTo>
                  <a:pt x="3097110" y="444018"/>
                </a:moveTo>
                <a:cubicBezTo>
                  <a:pt x="3108426" y="444018"/>
                  <a:pt x="3118027" y="449961"/>
                  <a:pt x="3122142" y="458991"/>
                </a:cubicBezTo>
                <a:lnTo>
                  <a:pt x="3115970" y="462534"/>
                </a:lnTo>
                <a:cubicBezTo>
                  <a:pt x="3112884" y="455791"/>
                  <a:pt x="3105683" y="451333"/>
                  <a:pt x="3097110" y="451333"/>
                </a:cubicBezTo>
                <a:cubicBezTo>
                  <a:pt x="3084423" y="451333"/>
                  <a:pt x="3074593" y="461277"/>
                  <a:pt x="3074593" y="473964"/>
                </a:cubicBezTo>
                <a:cubicBezTo>
                  <a:pt x="3074593" y="486652"/>
                  <a:pt x="3084423" y="496596"/>
                  <a:pt x="3097110" y="496596"/>
                </a:cubicBezTo>
                <a:cubicBezTo>
                  <a:pt x="3105797" y="496596"/>
                  <a:pt x="3112769" y="492024"/>
                  <a:pt x="3116427" y="485394"/>
                </a:cubicBezTo>
                <a:lnTo>
                  <a:pt x="3122714" y="489052"/>
                </a:lnTo>
                <a:cubicBezTo>
                  <a:pt x="3118027" y="498082"/>
                  <a:pt x="3108312" y="503911"/>
                  <a:pt x="3097110" y="503911"/>
                </a:cubicBezTo>
                <a:cubicBezTo>
                  <a:pt x="3079851" y="503911"/>
                  <a:pt x="3067049" y="490881"/>
                  <a:pt x="3067049" y="473964"/>
                </a:cubicBezTo>
                <a:cubicBezTo>
                  <a:pt x="3067049" y="457048"/>
                  <a:pt x="3079851" y="444018"/>
                  <a:pt x="3097110" y="444018"/>
                </a:cubicBezTo>
                <a:close/>
                <a:moveTo>
                  <a:pt x="3012224" y="444018"/>
                </a:moveTo>
                <a:cubicBezTo>
                  <a:pt x="3021596" y="444018"/>
                  <a:pt x="3028911" y="448590"/>
                  <a:pt x="3032226" y="455676"/>
                </a:cubicBezTo>
                <a:lnTo>
                  <a:pt x="3025940" y="459334"/>
                </a:lnTo>
                <a:cubicBezTo>
                  <a:pt x="3023539" y="453505"/>
                  <a:pt x="3017710" y="451333"/>
                  <a:pt x="3012224" y="451333"/>
                </a:cubicBezTo>
                <a:cubicBezTo>
                  <a:pt x="3006280" y="451333"/>
                  <a:pt x="3000222" y="454190"/>
                  <a:pt x="3000222" y="460363"/>
                </a:cubicBezTo>
                <a:cubicBezTo>
                  <a:pt x="3000222" y="474536"/>
                  <a:pt x="3033598" y="466420"/>
                  <a:pt x="3033598" y="487452"/>
                </a:cubicBezTo>
                <a:cubicBezTo>
                  <a:pt x="3033598" y="497167"/>
                  <a:pt x="3025140" y="503911"/>
                  <a:pt x="3012909" y="503911"/>
                </a:cubicBezTo>
                <a:cubicBezTo>
                  <a:pt x="3001479" y="503911"/>
                  <a:pt x="2993707" y="498082"/>
                  <a:pt x="2990849" y="490766"/>
                </a:cubicBezTo>
                <a:lnTo>
                  <a:pt x="2997250" y="486994"/>
                </a:lnTo>
                <a:cubicBezTo>
                  <a:pt x="2999308" y="492824"/>
                  <a:pt x="3005252" y="496596"/>
                  <a:pt x="3012909" y="496596"/>
                </a:cubicBezTo>
                <a:cubicBezTo>
                  <a:pt x="3019653" y="496596"/>
                  <a:pt x="3026054" y="494195"/>
                  <a:pt x="3026054" y="487452"/>
                </a:cubicBezTo>
                <a:cubicBezTo>
                  <a:pt x="3026054" y="473278"/>
                  <a:pt x="2992678" y="481394"/>
                  <a:pt x="2992678" y="460363"/>
                </a:cubicBezTo>
                <a:cubicBezTo>
                  <a:pt x="2992678" y="451219"/>
                  <a:pt x="3000793" y="444018"/>
                  <a:pt x="3012224" y="444018"/>
                </a:cubicBezTo>
                <a:close/>
                <a:moveTo>
                  <a:pt x="2954007" y="444018"/>
                </a:moveTo>
                <a:cubicBezTo>
                  <a:pt x="2971495" y="444018"/>
                  <a:pt x="2982353" y="458534"/>
                  <a:pt x="2982353" y="474193"/>
                </a:cubicBezTo>
                <a:cubicBezTo>
                  <a:pt x="2982353" y="475336"/>
                  <a:pt x="2982239" y="476593"/>
                  <a:pt x="2982124" y="477736"/>
                </a:cubicBezTo>
                <a:lnTo>
                  <a:pt x="2931947" y="477736"/>
                </a:lnTo>
                <a:cubicBezTo>
                  <a:pt x="2933547" y="489395"/>
                  <a:pt x="2942576" y="496596"/>
                  <a:pt x="2954692" y="496596"/>
                </a:cubicBezTo>
                <a:cubicBezTo>
                  <a:pt x="2963722" y="496596"/>
                  <a:pt x="2970008" y="492367"/>
                  <a:pt x="2973095" y="486880"/>
                </a:cubicBezTo>
                <a:lnTo>
                  <a:pt x="2979724" y="490766"/>
                </a:lnTo>
                <a:cubicBezTo>
                  <a:pt x="2974923" y="498539"/>
                  <a:pt x="2966123" y="503911"/>
                  <a:pt x="2954578" y="503911"/>
                </a:cubicBezTo>
                <a:cubicBezTo>
                  <a:pt x="2936519" y="503911"/>
                  <a:pt x="2924174" y="491224"/>
                  <a:pt x="2924174" y="473964"/>
                </a:cubicBezTo>
                <a:cubicBezTo>
                  <a:pt x="2924174" y="457162"/>
                  <a:pt x="2936290" y="444018"/>
                  <a:pt x="2954007" y="444018"/>
                </a:cubicBezTo>
                <a:close/>
                <a:moveTo>
                  <a:pt x="2773260" y="444018"/>
                </a:moveTo>
                <a:cubicBezTo>
                  <a:pt x="2789948" y="444018"/>
                  <a:pt x="2803321" y="457048"/>
                  <a:pt x="2803321" y="473964"/>
                </a:cubicBezTo>
                <a:cubicBezTo>
                  <a:pt x="2803321" y="490881"/>
                  <a:pt x="2789948" y="503911"/>
                  <a:pt x="2773260" y="503911"/>
                </a:cubicBezTo>
                <a:cubicBezTo>
                  <a:pt x="2756573" y="503911"/>
                  <a:pt x="2743199" y="490881"/>
                  <a:pt x="2743199" y="473964"/>
                </a:cubicBezTo>
                <a:cubicBezTo>
                  <a:pt x="2743199" y="457048"/>
                  <a:pt x="2756573" y="444018"/>
                  <a:pt x="2773260" y="444018"/>
                </a:cubicBezTo>
                <a:close/>
                <a:moveTo>
                  <a:pt x="1924964" y="444018"/>
                </a:moveTo>
                <a:cubicBezTo>
                  <a:pt x="1935137" y="444018"/>
                  <a:pt x="1943252" y="448933"/>
                  <a:pt x="1948053" y="456591"/>
                </a:cubicBezTo>
                <a:lnTo>
                  <a:pt x="1948053" y="445389"/>
                </a:lnTo>
                <a:lnTo>
                  <a:pt x="1955596" y="445389"/>
                </a:lnTo>
                <a:lnTo>
                  <a:pt x="1955596" y="502539"/>
                </a:lnTo>
                <a:lnTo>
                  <a:pt x="1948053" y="502539"/>
                </a:lnTo>
                <a:lnTo>
                  <a:pt x="1948053" y="491338"/>
                </a:lnTo>
                <a:cubicBezTo>
                  <a:pt x="1943252" y="498996"/>
                  <a:pt x="1935137" y="503911"/>
                  <a:pt x="1924964" y="503911"/>
                </a:cubicBezTo>
                <a:cubicBezTo>
                  <a:pt x="1908848" y="503911"/>
                  <a:pt x="1895474" y="490881"/>
                  <a:pt x="1895474" y="473964"/>
                </a:cubicBezTo>
                <a:cubicBezTo>
                  <a:pt x="1895474" y="457048"/>
                  <a:pt x="1908848" y="444018"/>
                  <a:pt x="1924964" y="444018"/>
                </a:cubicBezTo>
                <a:close/>
                <a:moveTo>
                  <a:pt x="1830057" y="444018"/>
                </a:moveTo>
                <a:cubicBezTo>
                  <a:pt x="1847545" y="444018"/>
                  <a:pt x="1858404" y="458534"/>
                  <a:pt x="1858404" y="474193"/>
                </a:cubicBezTo>
                <a:cubicBezTo>
                  <a:pt x="1858404" y="475336"/>
                  <a:pt x="1858289" y="476593"/>
                  <a:pt x="1858175" y="477736"/>
                </a:cubicBezTo>
                <a:lnTo>
                  <a:pt x="1807998" y="477736"/>
                </a:lnTo>
                <a:cubicBezTo>
                  <a:pt x="1809598" y="489395"/>
                  <a:pt x="1818627" y="496596"/>
                  <a:pt x="1830743" y="496596"/>
                </a:cubicBezTo>
                <a:cubicBezTo>
                  <a:pt x="1839773" y="496596"/>
                  <a:pt x="1846059" y="492367"/>
                  <a:pt x="1849145" y="486880"/>
                </a:cubicBezTo>
                <a:lnTo>
                  <a:pt x="1855775" y="490766"/>
                </a:lnTo>
                <a:cubicBezTo>
                  <a:pt x="1850974" y="498539"/>
                  <a:pt x="1842173" y="503911"/>
                  <a:pt x="1830629" y="503911"/>
                </a:cubicBezTo>
                <a:cubicBezTo>
                  <a:pt x="1812569" y="503911"/>
                  <a:pt x="1800225" y="491224"/>
                  <a:pt x="1800225" y="473964"/>
                </a:cubicBezTo>
                <a:cubicBezTo>
                  <a:pt x="1800225" y="457162"/>
                  <a:pt x="1812341" y="444018"/>
                  <a:pt x="1830057" y="444018"/>
                </a:cubicBezTo>
                <a:close/>
                <a:moveTo>
                  <a:pt x="1658264" y="444018"/>
                </a:moveTo>
                <a:cubicBezTo>
                  <a:pt x="1668437" y="444018"/>
                  <a:pt x="1676552" y="448933"/>
                  <a:pt x="1681353" y="456591"/>
                </a:cubicBezTo>
                <a:lnTo>
                  <a:pt x="1681353" y="445389"/>
                </a:lnTo>
                <a:lnTo>
                  <a:pt x="1688897" y="445389"/>
                </a:lnTo>
                <a:lnTo>
                  <a:pt x="1688897" y="502539"/>
                </a:lnTo>
                <a:lnTo>
                  <a:pt x="1681353" y="502539"/>
                </a:lnTo>
                <a:lnTo>
                  <a:pt x="1681353" y="491338"/>
                </a:lnTo>
                <a:cubicBezTo>
                  <a:pt x="1676552" y="498996"/>
                  <a:pt x="1668437" y="503911"/>
                  <a:pt x="1658264" y="503911"/>
                </a:cubicBezTo>
                <a:cubicBezTo>
                  <a:pt x="1642148" y="503911"/>
                  <a:pt x="1628775" y="490881"/>
                  <a:pt x="1628775" y="473964"/>
                </a:cubicBezTo>
                <a:cubicBezTo>
                  <a:pt x="1628775" y="457048"/>
                  <a:pt x="1642148" y="444018"/>
                  <a:pt x="1658264" y="444018"/>
                </a:cubicBezTo>
                <a:close/>
                <a:moveTo>
                  <a:pt x="1543964" y="444018"/>
                </a:moveTo>
                <a:cubicBezTo>
                  <a:pt x="1554137" y="444018"/>
                  <a:pt x="1562252" y="448933"/>
                  <a:pt x="1567053" y="456591"/>
                </a:cubicBezTo>
                <a:lnTo>
                  <a:pt x="1567053" y="445389"/>
                </a:lnTo>
                <a:lnTo>
                  <a:pt x="1574597" y="445389"/>
                </a:lnTo>
                <a:lnTo>
                  <a:pt x="1574597" y="502539"/>
                </a:lnTo>
                <a:lnTo>
                  <a:pt x="1567053" y="502539"/>
                </a:lnTo>
                <a:lnTo>
                  <a:pt x="1567053" y="491338"/>
                </a:lnTo>
                <a:cubicBezTo>
                  <a:pt x="1562252" y="498996"/>
                  <a:pt x="1554137" y="503911"/>
                  <a:pt x="1543964" y="503911"/>
                </a:cubicBezTo>
                <a:cubicBezTo>
                  <a:pt x="1527848" y="503911"/>
                  <a:pt x="1514475" y="490881"/>
                  <a:pt x="1514475" y="473964"/>
                </a:cubicBezTo>
                <a:cubicBezTo>
                  <a:pt x="1514475" y="457048"/>
                  <a:pt x="1527848" y="444018"/>
                  <a:pt x="1543964" y="444018"/>
                </a:cubicBezTo>
                <a:close/>
                <a:moveTo>
                  <a:pt x="1410614" y="444018"/>
                </a:moveTo>
                <a:cubicBezTo>
                  <a:pt x="1420787" y="444018"/>
                  <a:pt x="1428902" y="448933"/>
                  <a:pt x="1433703" y="456591"/>
                </a:cubicBezTo>
                <a:lnTo>
                  <a:pt x="1433703" y="445389"/>
                </a:lnTo>
                <a:lnTo>
                  <a:pt x="1441247" y="445389"/>
                </a:lnTo>
                <a:lnTo>
                  <a:pt x="1441247" y="502539"/>
                </a:lnTo>
                <a:lnTo>
                  <a:pt x="1433703" y="502539"/>
                </a:lnTo>
                <a:lnTo>
                  <a:pt x="1433703" y="491338"/>
                </a:lnTo>
                <a:cubicBezTo>
                  <a:pt x="1428902" y="498996"/>
                  <a:pt x="1420787" y="503911"/>
                  <a:pt x="1410614" y="503911"/>
                </a:cubicBezTo>
                <a:cubicBezTo>
                  <a:pt x="1394498" y="503911"/>
                  <a:pt x="1381125" y="490881"/>
                  <a:pt x="1381125" y="473964"/>
                </a:cubicBezTo>
                <a:cubicBezTo>
                  <a:pt x="1381125" y="457048"/>
                  <a:pt x="1394498" y="444018"/>
                  <a:pt x="1410614" y="444018"/>
                </a:cubicBezTo>
                <a:close/>
                <a:moveTo>
                  <a:pt x="1249032" y="444018"/>
                </a:moveTo>
                <a:cubicBezTo>
                  <a:pt x="1266520" y="444018"/>
                  <a:pt x="1277379" y="458534"/>
                  <a:pt x="1277379" y="474193"/>
                </a:cubicBezTo>
                <a:cubicBezTo>
                  <a:pt x="1277379" y="475336"/>
                  <a:pt x="1277264" y="476593"/>
                  <a:pt x="1277150" y="477736"/>
                </a:cubicBezTo>
                <a:lnTo>
                  <a:pt x="1226972" y="477736"/>
                </a:lnTo>
                <a:cubicBezTo>
                  <a:pt x="1228572" y="489395"/>
                  <a:pt x="1237602" y="496596"/>
                  <a:pt x="1249718" y="496596"/>
                </a:cubicBezTo>
                <a:cubicBezTo>
                  <a:pt x="1258748" y="496596"/>
                  <a:pt x="1265034" y="492367"/>
                  <a:pt x="1268120" y="486880"/>
                </a:cubicBezTo>
                <a:lnTo>
                  <a:pt x="1274750" y="490766"/>
                </a:lnTo>
                <a:cubicBezTo>
                  <a:pt x="1269949" y="498539"/>
                  <a:pt x="1261148" y="503911"/>
                  <a:pt x="1249604" y="503911"/>
                </a:cubicBezTo>
                <a:cubicBezTo>
                  <a:pt x="1231544" y="503911"/>
                  <a:pt x="1219200" y="491224"/>
                  <a:pt x="1219200" y="473964"/>
                </a:cubicBezTo>
                <a:cubicBezTo>
                  <a:pt x="1219200" y="457162"/>
                  <a:pt x="1231316" y="444018"/>
                  <a:pt x="1249032" y="444018"/>
                </a:cubicBezTo>
                <a:close/>
                <a:moveTo>
                  <a:pt x="1172489" y="444018"/>
                </a:moveTo>
                <a:cubicBezTo>
                  <a:pt x="1182662" y="444018"/>
                  <a:pt x="1190777" y="448933"/>
                  <a:pt x="1195578" y="456591"/>
                </a:cubicBezTo>
                <a:lnTo>
                  <a:pt x="1195578" y="445389"/>
                </a:lnTo>
                <a:lnTo>
                  <a:pt x="1203121" y="445389"/>
                </a:lnTo>
                <a:lnTo>
                  <a:pt x="1203121" y="500253"/>
                </a:lnTo>
                <a:cubicBezTo>
                  <a:pt x="1203121" y="517627"/>
                  <a:pt x="1189177" y="526771"/>
                  <a:pt x="1174432" y="526771"/>
                </a:cubicBezTo>
                <a:cubicBezTo>
                  <a:pt x="1161288" y="526771"/>
                  <a:pt x="1151801" y="521742"/>
                  <a:pt x="1147343" y="512826"/>
                </a:cubicBezTo>
                <a:lnTo>
                  <a:pt x="1153972" y="509054"/>
                </a:lnTo>
                <a:cubicBezTo>
                  <a:pt x="1156830" y="514884"/>
                  <a:pt x="1162088" y="519456"/>
                  <a:pt x="1174432" y="519456"/>
                </a:cubicBezTo>
                <a:cubicBezTo>
                  <a:pt x="1187691" y="519456"/>
                  <a:pt x="1195578" y="511912"/>
                  <a:pt x="1195578" y="500253"/>
                </a:cubicBezTo>
                <a:lnTo>
                  <a:pt x="1195578" y="491338"/>
                </a:lnTo>
                <a:cubicBezTo>
                  <a:pt x="1190777" y="498996"/>
                  <a:pt x="1182662" y="503911"/>
                  <a:pt x="1172489" y="503911"/>
                </a:cubicBezTo>
                <a:cubicBezTo>
                  <a:pt x="1156373" y="503911"/>
                  <a:pt x="1143000" y="490881"/>
                  <a:pt x="1143000" y="473964"/>
                </a:cubicBezTo>
                <a:cubicBezTo>
                  <a:pt x="1143000" y="457048"/>
                  <a:pt x="1156373" y="444018"/>
                  <a:pt x="1172489" y="444018"/>
                </a:cubicBezTo>
                <a:close/>
                <a:moveTo>
                  <a:pt x="1096289" y="444018"/>
                </a:moveTo>
                <a:cubicBezTo>
                  <a:pt x="1106462" y="444018"/>
                  <a:pt x="1114577" y="448933"/>
                  <a:pt x="1119378" y="456591"/>
                </a:cubicBezTo>
                <a:lnTo>
                  <a:pt x="1119378" y="445389"/>
                </a:lnTo>
                <a:lnTo>
                  <a:pt x="1126921" y="445389"/>
                </a:lnTo>
                <a:lnTo>
                  <a:pt x="1126921" y="502539"/>
                </a:lnTo>
                <a:lnTo>
                  <a:pt x="1119378" y="502539"/>
                </a:lnTo>
                <a:lnTo>
                  <a:pt x="1119378" y="491338"/>
                </a:lnTo>
                <a:cubicBezTo>
                  <a:pt x="1114577" y="498996"/>
                  <a:pt x="1106462" y="503911"/>
                  <a:pt x="1096289" y="503911"/>
                </a:cubicBezTo>
                <a:cubicBezTo>
                  <a:pt x="1080173" y="503911"/>
                  <a:pt x="1066800" y="490881"/>
                  <a:pt x="1066800" y="473964"/>
                </a:cubicBezTo>
                <a:cubicBezTo>
                  <a:pt x="1066800" y="457048"/>
                  <a:pt x="1080173" y="444018"/>
                  <a:pt x="1096289" y="444018"/>
                </a:cubicBezTo>
                <a:close/>
                <a:moveTo>
                  <a:pt x="1024661" y="444018"/>
                </a:moveTo>
                <a:cubicBezTo>
                  <a:pt x="1040777" y="444018"/>
                  <a:pt x="1054150" y="457048"/>
                  <a:pt x="1054150" y="473964"/>
                </a:cubicBezTo>
                <a:cubicBezTo>
                  <a:pt x="1054150" y="490881"/>
                  <a:pt x="1040777" y="503911"/>
                  <a:pt x="1024661" y="503911"/>
                </a:cubicBezTo>
                <a:cubicBezTo>
                  <a:pt x="1014488" y="503911"/>
                  <a:pt x="1006373" y="498996"/>
                  <a:pt x="1001572" y="491338"/>
                </a:cubicBezTo>
                <a:lnTo>
                  <a:pt x="1001572" y="525399"/>
                </a:lnTo>
                <a:lnTo>
                  <a:pt x="994029" y="525399"/>
                </a:lnTo>
                <a:lnTo>
                  <a:pt x="994029" y="445389"/>
                </a:lnTo>
                <a:lnTo>
                  <a:pt x="1001572" y="445389"/>
                </a:lnTo>
                <a:lnTo>
                  <a:pt x="1001572" y="456591"/>
                </a:lnTo>
                <a:cubicBezTo>
                  <a:pt x="1006373" y="448933"/>
                  <a:pt x="1014488" y="444018"/>
                  <a:pt x="1024661" y="444018"/>
                </a:cubicBezTo>
                <a:close/>
                <a:moveTo>
                  <a:pt x="953757" y="444018"/>
                </a:moveTo>
                <a:cubicBezTo>
                  <a:pt x="971245" y="444018"/>
                  <a:pt x="982103" y="458534"/>
                  <a:pt x="982103" y="474193"/>
                </a:cubicBezTo>
                <a:cubicBezTo>
                  <a:pt x="982103" y="475336"/>
                  <a:pt x="981989" y="476593"/>
                  <a:pt x="981875" y="477736"/>
                </a:cubicBezTo>
                <a:lnTo>
                  <a:pt x="931697" y="477736"/>
                </a:lnTo>
                <a:cubicBezTo>
                  <a:pt x="933297" y="489395"/>
                  <a:pt x="942327" y="496596"/>
                  <a:pt x="954443" y="496596"/>
                </a:cubicBezTo>
                <a:cubicBezTo>
                  <a:pt x="963473" y="496596"/>
                  <a:pt x="969759" y="492367"/>
                  <a:pt x="972845" y="486880"/>
                </a:cubicBezTo>
                <a:lnTo>
                  <a:pt x="979474" y="490766"/>
                </a:lnTo>
                <a:cubicBezTo>
                  <a:pt x="974674" y="498539"/>
                  <a:pt x="965873" y="503911"/>
                  <a:pt x="954329" y="503911"/>
                </a:cubicBezTo>
                <a:cubicBezTo>
                  <a:pt x="936269" y="503911"/>
                  <a:pt x="923924" y="491224"/>
                  <a:pt x="923924" y="473964"/>
                </a:cubicBezTo>
                <a:cubicBezTo>
                  <a:pt x="923924" y="457162"/>
                  <a:pt x="936040" y="444018"/>
                  <a:pt x="953757" y="444018"/>
                </a:cubicBezTo>
                <a:close/>
                <a:moveTo>
                  <a:pt x="857135" y="444018"/>
                </a:moveTo>
                <a:cubicBezTo>
                  <a:pt x="865136" y="444018"/>
                  <a:pt x="871308" y="447790"/>
                  <a:pt x="874509" y="454419"/>
                </a:cubicBezTo>
                <a:cubicBezTo>
                  <a:pt x="878738" y="447332"/>
                  <a:pt x="885710" y="444018"/>
                  <a:pt x="893025" y="444018"/>
                </a:cubicBezTo>
                <a:cubicBezTo>
                  <a:pt x="905599" y="444018"/>
                  <a:pt x="914400" y="452590"/>
                  <a:pt x="914400" y="466878"/>
                </a:cubicBezTo>
                <a:lnTo>
                  <a:pt x="914400" y="502539"/>
                </a:lnTo>
                <a:lnTo>
                  <a:pt x="906856" y="502539"/>
                </a:lnTo>
                <a:lnTo>
                  <a:pt x="906856" y="466878"/>
                </a:lnTo>
                <a:cubicBezTo>
                  <a:pt x="906856" y="456705"/>
                  <a:pt x="901027" y="451333"/>
                  <a:pt x="892911" y="451333"/>
                </a:cubicBezTo>
                <a:cubicBezTo>
                  <a:pt x="884110" y="451333"/>
                  <a:pt x="877023" y="456705"/>
                  <a:pt x="877023" y="470878"/>
                </a:cubicBezTo>
                <a:lnTo>
                  <a:pt x="877023" y="502539"/>
                </a:lnTo>
                <a:lnTo>
                  <a:pt x="869480" y="502539"/>
                </a:lnTo>
                <a:lnTo>
                  <a:pt x="869480" y="466878"/>
                </a:lnTo>
                <a:cubicBezTo>
                  <a:pt x="869480" y="456705"/>
                  <a:pt x="864222" y="451333"/>
                  <a:pt x="856107" y="451333"/>
                </a:cubicBezTo>
                <a:cubicBezTo>
                  <a:pt x="847877" y="451333"/>
                  <a:pt x="839648" y="456705"/>
                  <a:pt x="839648" y="470878"/>
                </a:cubicBezTo>
                <a:lnTo>
                  <a:pt x="839648" y="502539"/>
                </a:lnTo>
                <a:lnTo>
                  <a:pt x="832104" y="502539"/>
                </a:lnTo>
                <a:lnTo>
                  <a:pt x="832104" y="445389"/>
                </a:lnTo>
                <a:lnTo>
                  <a:pt x="839648" y="445389"/>
                </a:lnTo>
                <a:lnTo>
                  <a:pt x="839648" y="453733"/>
                </a:lnTo>
                <a:cubicBezTo>
                  <a:pt x="844105" y="446761"/>
                  <a:pt x="850277" y="444018"/>
                  <a:pt x="857135" y="444018"/>
                </a:cubicBezTo>
                <a:close/>
                <a:moveTo>
                  <a:pt x="792060" y="444018"/>
                </a:moveTo>
                <a:cubicBezTo>
                  <a:pt x="808748" y="444018"/>
                  <a:pt x="822121" y="457048"/>
                  <a:pt x="822121" y="473964"/>
                </a:cubicBezTo>
                <a:cubicBezTo>
                  <a:pt x="822121" y="490881"/>
                  <a:pt x="808748" y="503911"/>
                  <a:pt x="792060" y="503911"/>
                </a:cubicBezTo>
                <a:cubicBezTo>
                  <a:pt x="775373" y="503911"/>
                  <a:pt x="762000" y="490881"/>
                  <a:pt x="762000" y="473964"/>
                </a:cubicBezTo>
                <a:cubicBezTo>
                  <a:pt x="762000" y="457048"/>
                  <a:pt x="775373" y="444018"/>
                  <a:pt x="792060" y="444018"/>
                </a:cubicBezTo>
                <a:close/>
                <a:moveTo>
                  <a:pt x="554774" y="444018"/>
                </a:moveTo>
                <a:cubicBezTo>
                  <a:pt x="564146" y="444018"/>
                  <a:pt x="571462" y="448590"/>
                  <a:pt x="574776" y="455676"/>
                </a:cubicBezTo>
                <a:lnTo>
                  <a:pt x="568490" y="459334"/>
                </a:lnTo>
                <a:cubicBezTo>
                  <a:pt x="566089" y="453505"/>
                  <a:pt x="560260" y="451333"/>
                  <a:pt x="554774" y="451333"/>
                </a:cubicBezTo>
                <a:cubicBezTo>
                  <a:pt x="548830" y="451333"/>
                  <a:pt x="542772" y="454190"/>
                  <a:pt x="542772" y="460363"/>
                </a:cubicBezTo>
                <a:cubicBezTo>
                  <a:pt x="542772" y="474536"/>
                  <a:pt x="576148" y="466420"/>
                  <a:pt x="576148" y="487452"/>
                </a:cubicBezTo>
                <a:cubicBezTo>
                  <a:pt x="576148" y="497167"/>
                  <a:pt x="567690" y="503911"/>
                  <a:pt x="555459" y="503911"/>
                </a:cubicBezTo>
                <a:cubicBezTo>
                  <a:pt x="544029" y="503911"/>
                  <a:pt x="536257" y="498082"/>
                  <a:pt x="533400" y="490766"/>
                </a:cubicBezTo>
                <a:lnTo>
                  <a:pt x="539800" y="486994"/>
                </a:lnTo>
                <a:cubicBezTo>
                  <a:pt x="541858" y="492824"/>
                  <a:pt x="547801" y="496596"/>
                  <a:pt x="555459" y="496596"/>
                </a:cubicBezTo>
                <a:cubicBezTo>
                  <a:pt x="562203" y="496596"/>
                  <a:pt x="568604" y="494195"/>
                  <a:pt x="568604" y="487452"/>
                </a:cubicBezTo>
                <a:cubicBezTo>
                  <a:pt x="568604" y="473278"/>
                  <a:pt x="535228" y="481394"/>
                  <a:pt x="535228" y="460363"/>
                </a:cubicBezTo>
                <a:cubicBezTo>
                  <a:pt x="535228" y="451219"/>
                  <a:pt x="543344" y="444018"/>
                  <a:pt x="554774" y="444018"/>
                </a:cubicBezTo>
                <a:close/>
                <a:moveTo>
                  <a:pt x="496557" y="444018"/>
                </a:moveTo>
                <a:cubicBezTo>
                  <a:pt x="514045" y="444018"/>
                  <a:pt x="524903" y="458534"/>
                  <a:pt x="524903" y="474193"/>
                </a:cubicBezTo>
                <a:cubicBezTo>
                  <a:pt x="524903" y="475336"/>
                  <a:pt x="524789" y="476593"/>
                  <a:pt x="524675" y="477736"/>
                </a:cubicBezTo>
                <a:lnTo>
                  <a:pt x="474497" y="477736"/>
                </a:lnTo>
                <a:cubicBezTo>
                  <a:pt x="476097" y="489395"/>
                  <a:pt x="485127" y="496596"/>
                  <a:pt x="497243" y="496596"/>
                </a:cubicBezTo>
                <a:cubicBezTo>
                  <a:pt x="506272" y="496596"/>
                  <a:pt x="512559" y="492367"/>
                  <a:pt x="515645" y="486880"/>
                </a:cubicBezTo>
                <a:lnTo>
                  <a:pt x="522274" y="490766"/>
                </a:lnTo>
                <a:cubicBezTo>
                  <a:pt x="517474" y="498539"/>
                  <a:pt x="508673" y="503911"/>
                  <a:pt x="497128" y="503911"/>
                </a:cubicBezTo>
                <a:cubicBezTo>
                  <a:pt x="479069" y="503911"/>
                  <a:pt x="466725" y="491224"/>
                  <a:pt x="466725" y="473964"/>
                </a:cubicBezTo>
                <a:cubicBezTo>
                  <a:pt x="466725" y="457162"/>
                  <a:pt x="478840" y="444018"/>
                  <a:pt x="496557" y="444018"/>
                </a:cubicBezTo>
                <a:close/>
                <a:moveTo>
                  <a:pt x="315810" y="444018"/>
                </a:moveTo>
                <a:cubicBezTo>
                  <a:pt x="332498" y="444018"/>
                  <a:pt x="345871" y="457048"/>
                  <a:pt x="345871" y="473964"/>
                </a:cubicBezTo>
                <a:cubicBezTo>
                  <a:pt x="345871" y="490881"/>
                  <a:pt x="332498" y="503911"/>
                  <a:pt x="315810" y="503911"/>
                </a:cubicBezTo>
                <a:cubicBezTo>
                  <a:pt x="299123" y="503911"/>
                  <a:pt x="285750" y="490881"/>
                  <a:pt x="285750" y="473964"/>
                </a:cubicBezTo>
                <a:cubicBezTo>
                  <a:pt x="285750" y="457048"/>
                  <a:pt x="299123" y="444018"/>
                  <a:pt x="315810" y="444018"/>
                </a:cubicBezTo>
                <a:close/>
                <a:moveTo>
                  <a:pt x="163182" y="444018"/>
                </a:moveTo>
                <a:cubicBezTo>
                  <a:pt x="180670" y="444018"/>
                  <a:pt x="191528" y="458534"/>
                  <a:pt x="191528" y="474193"/>
                </a:cubicBezTo>
                <a:cubicBezTo>
                  <a:pt x="191528" y="475336"/>
                  <a:pt x="191414" y="476593"/>
                  <a:pt x="191300" y="477736"/>
                </a:cubicBezTo>
                <a:lnTo>
                  <a:pt x="141122" y="477736"/>
                </a:lnTo>
                <a:cubicBezTo>
                  <a:pt x="142722" y="489395"/>
                  <a:pt x="151752" y="496596"/>
                  <a:pt x="163868" y="496596"/>
                </a:cubicBezTo>
                <a:cubicBezTo>
                  <a:pt x="172897" y="496596"/>
                  <a:pt x="179184" y="492367"/>
                  <a:pt x="182270" y="486880"/>
                </a:cubicBezTo>
                <a:lnTo>
                  <a:pt x="188899" y="490766"/>
                </a:lnTo>
                <a:cubicBezTo>
                  <a:pt x="184099" y="498539"/>
                  <a:pt x="175298" y="503911"/>
                  <a:pt x="163753" y="503911"/>
                </a:cubicBezTo>
                <a:cubicBezTo>
                  <a:pt x="145694" y="503911"/>
                  <a:pt x="133350" y="491224"/>
                  <a:pt x="133350" y="473964"/>
                </a:cubicBezTo>
                <a:cubicBezTo>
                  <a:pt x="133350" y="457162"/>
                  <a:pt x="145465" y="444018"/>
                  <a:pt x="163182" y="444018"/>
                </a:cubicBezTo>
                <a:close/>
                <a:moveTo>
                  <a:pt x="96507" y="444018"/>
                </a:moveTo>
                <a:cubicBezTo>
                  <a:pt x="113995" y="444018"/>
                  <a:pt x="124853" y="458534"/>
                  <a:pt x="124853" y="474193"/>
                </a:cubicBezTo>
                <a:cubicBezTo>
                  <a:pt x="124853" y="475336"/>
                  <a:pt x="124739" y="476593"/>
                  <a:pt x="124625" y="477736"/>
                </a:cubicBezTo>
                <a:lnTo>
                  <a:pt x="74447" y="477736"/>
                </a:lnTo>
                <a:cubicBezTo>
                  <a:pt x="76047" y="489395"/>
                  <a:pt x="85077" y="496596"/>
                  <a:pt x="97193" y="496596"/>
                </a:cubicBezTo>
                <a:cubicBezTo>
                  <a:pt x="106222" y="496596"/>
                  <a:pt x="112509" y="492367"/>
                  <a:pt x="115595" y="486880"/>
                </a:cubicBezTo>
                <a:lnTo>
                  <a:pt x="122224" y="490766"/>
                </a:lnTo>
                <a:cubicBezTo>
                  <a:pt x="117424" y="498539"/>
                  <a:pt x="108623" y="503911"/>
                  <a:pt x="97078" y="503911"/>
                </a:cubicBezTo>
                <a:cubicBezTo>
                  <a:pt x="79019" y="503911"/>
                  <a:pt x="66675" y="491224"/>
                  <a:pt x="66675" y="473964"/>
                </a:cubicBezTo>
                <a:cubicBezTo>
                  <a:pt x="66675" y="457162"/>
                  <a:pt x="78790" y="444018"/>
                  <a:pt x="96507" y="444018"/>
                </a:cubicBezTo>
                <a:close/>
                <a:moveTo>
                  <a:pt x="3503409" y="429387"/>
                </a:moveTo>
                <a:lnTo>
                  <a:pt x="3503409" y="445389"/>
                </a:lnTo>
                <a:lnTo>
                  <a:pt x="3519868" y="445389"/>
                </a:lnTo>
                <a:lnTo>
                  <a:pt x="3519868" y="452704"/>
                </a:lnTo>
                <a:lnTo>
                  <a:pt x="3503409" y="452704"/>
                </a:lnTo>
                <a:lnTo>
                  <a:pt x="3503409" y="487337"/>
                </a:lnTo>
                <a:cubicBezTo>
                  <a:pt x="3503409" y="497167"/>
                  <a:pt x="3508781" y="496367"/>
                  <a:pt x="3519868" y="495910"/>
                </a:cubicBezTo>
                <a:lnTo>
                  <a:pt x="3519868" y="502539"/>
                </a:lnTo>
                <a:cubicBezTo>
                  <a:pt x="3504437" y="504825"/>
                  <a:pt x="3495865" y="501053"/>
                  <a:pt x="3495865" y="487337"/>
                </a:cubicBezTo>
                <a:lnTo>
                  <a:pt x="3495865" y="452704"/>
                </a:lnTo>
                <a:lnTo>
                  <a:pt x="3483863" y="452704"/>
                </a:lnTo>
                <a:lnTo>
                  <a:pt x="3483863" y="445389"/>
                </a:lnTo>
                <a:lnTo>
                  <a:pt x="3495865" y="445389"/>
                </a:lnTo>
                <a:lnTo>
                  <a:pt x="3495865" y="431673"/>
                </a:lnTo>
                <a:close/>
                <a:moveTo>
                  <a:pt x="2169909" y="429387"/>
                </a:moveTo>
                <a:lnTo>
                  <a:pt x="2169909" y="445389"/>
                </a:lnTo>
                <a:lnTo>
                  <a:pt x="2186368" y="445389"/>
                </a:lnTo>
                <a:lnTo>
                  <a:pt x="2186368" y="452704"/>
                </a:lnTo>
                <a:lnTo>
                  <a:pt x="2169909" y="452704"/>
                </a:lnTo>
                <a:lnTo>
                  <a:pt x="2169909" y="487337"/>
                </a:lnTo>
                <a:cubicBezTo>
                  <a:pt x="2169909" y="497167"/>
                  <a:pt x="2175281" y="496367"/>
                  <a:pt x="2186368" y="495910"/>
                </a:cubicBezTo>
                <a:lnTo>
                  <a:pt x="2186368" y="502539"/>
                </a:lnTo>
                <a:cubicBezTo>
                  <a:pt x="2170937" y="504825"/>
                  <a:pt x="2162365" y="501053"/>
                  <a:pt x="2162365" y="487337"/>
                </a:cubicBezTo>
                <a:lnTo>
                  <a:pt x="2162365" y="452704"/>
                </a:lnTo>
                <a:lnTo>
                  <a:pt x="2150363" y="452704"/>
                </a:lnTo>
                <a:lnTo>
                  <a:pt x="2150363" y="445389"/>
                </a:lnTo>
                <a:lnTo>
                  <a:pt x="2162365" y="445389"/>
                </a:lnTo>
                <a:lnTo>
                  <a:pt x="2162365" y="431673"/>
                </a:lnTo>
                <a:close/>
                <a:moveTo>
                  <a:pt x="2122284" y="429387"/>
                </a:moveTo>
                <a:lnTo>
                  <a:pt x="2122284" y="445389"/>
                </a:lnTo>
                <a:lnTo>
                  <a:pt x="2138743" y="445389"/>
                </a:lnTo>
                <a:lnTo>
                  <a:pt x="2138743" y="452704"/>
                </a:lnTo>
                <a:lnTo>
                  <a:pt x="2122284" y="452704"/>
                </a:lnTo>
                <a:lnTo>
                  <a:pt x="2122284" y="487337"/>
                </a:lnTo>
                <a:cubicBezTo>
                  <a:pt x="2122284" y="497167"/>
                  <a:pt x="2127656" y="496367"/>
                  <a:pt x="2138743" y="495910"/>
                </a:cubicBezTo>
                <a:lnTo>
                  <a:pt x="2138743" y="502539"/>
                </a:lnTo>
                <a:cubicBezTo>
                  <a:pt x="2123312" y="504825"/>
                  <a:pt x="2114740" y="501053"/>
                  <a:pt x="2114740" y="487337"/>
                </a:cubicBezTo>
                <a:lnTo>
                  <a:pt x="2114740" y="452704"/>
                </a:lnTo>
                <a:lnTo>
                  <a:pt x="2102738" y="452704"/>
                </a:lnTo>
                <a:lnTo>
                  <a:pt x="2102738" y="445389"/>
                </a:lnTo>
                <a:lnTo>
                  <a:pt x="2114740" y="445389"/>
                </a:lnTo>
                <a:lnTo>
                  <a:pt x="2114740" y="431673"/>
                </a:lnTo>
                <a:close/>
                <a:moveTo>
                  <a:pt x="1988934" y="429387"/>
                </a:moveTo>
                <a:lnTo>
                  <a:pt x="1988934" y="445389"/>
                </a:lnTo>
                <a:lnTo>
                  <a:pt x="2005393" y="445389"/>
                </a:lnTo>
                <a:lnTo>
                  <a:pt x="2005393" y="452704"/>
                </a:lnTo>
                <a:lnTo>
                  <a:pt x="1988934" y="452704"/>
                </a:lnTo>
                <a:lnTo>
                  <a:pt x="1988934" y="487337"/>
                </a:lnTo>
                <a:cubicBezTo>
                  <a:pt x="1988934" y="497167"/>
                  <a:pt x="1994306" y="496367"/>
                  <a:pt x="2005393" y="495910"/>
                </a:cubicBezTo>
                <a:lnTo>
                  <a:pt x="2005393" y="502539"/>
                </a:lnTo>
                <a:cubicBezTo>
                  <a:pt x="1989962" y="504825"/>
                  <a:pt x="1981390" y="501053"/>
                  <a:pt x="1981390" y="487337"/>
                </a:cubicBezTo>
                <a:lnTo>
                  <a:pt x="1981390" y="452704"/>
                </a:lnTo>
                <a:lnTo>
                  <a:pt x="1969389" y="452704"/>
                </a:lnTo>
                <a:lnTo>
                  <a:pt x="1969389" y="445389"/>
                </a:lnTo>
                <a:lnTo>
                  <a:pt x="1981390" y="445389"/>
                </a:lnTo>
                <a:lnTo>
                  <a:pt x="1981390" y="431673"/>
                </a:lnTo>
                <a:close/>
                <a:moveTo>
                  <a:pt x="4460557" y="428930"/>
                </a:moveTo>
                <a:cubicBezTo>
                  <a:pt x="4446498" y="428930"/>
                  <a:pt x="4438268" y="441160"/>
                  <a:pt x="4438268" y="462534"/>
                </a:cubicBezTo>
                <a:cubicBezTo>
                  <a:pt x="4438268" y="483908"/>
                  <a:pt x="4446498" y="496138"/>
                  <a:pt x="4460557" y="496138"/>
                </a:cubicBezTo>
                <a:cubicBezTo>
                  <a:pt x="4474616" y="496138"/>
                  <a:pt x="4482845" y="483908"/>
                  <a:pt x="4482845" y="462534"/>
                </a:cubicBezTo>
                <a:cubicBezTo>
                  <a:pt x="4482845" y="441160"/>
                  <a:pt x="4474616" y="428930"/>
                  <a:pt x="4460557" y="428930"/>
                </a:cubicBezTo>
                <a:close/>
                <a:moveTo>
                  <a:pt x="4541138" y="422529"/>
                </a:moveTo>
                <a:lnTo>
                  <a:pt x="4590287" y="422529"/>
                </a:lnTo>
                <a:lnTo>
                  <a:pt x="4590287" y="430073"/>
                </a:lnTo>
                <a:lnTo>
                  <a:pt x="4560112" y="502539"/>
                </a:lnTo>
                <a:lnTo>
                  <a:pt x="4551768" y="502539"/>
                </a:lnTo>
                <a:lnTo>
                  <a:pt x="4581944" y="430073"/>
                </a:lnTo>
                <a:lnTo>
                  <a:pt x="4541138" y="430073"/>
                </a:lnTo>
                <a:close/>
                <a:moveTo>
                  <a:pt x="4523612" y="422529"/>
                </a:moveTo>
                <a:lnTo>
                  <a:pt x="4530470" y="422529"/>
                </a:lnTo>
                <a:lnTo>
                  <a:pt x="4530470" y="502539"/>
                </a:lnTo>
                <a:lnTo>
                  <a:pt x="4522469" y="502539"/>
                </a:lnTo>
                <a:lnTo>
                  <a:pt x="4522469" y="431330"/>
                </a:lnTo>
                <a:lnTo>
                  <a:pt x="4504524" y="436702"/>
                </a:lnTo>
                <a:lnTo>
                  <a:pt x="4502467" y="429844"/>
                </a:lnTo>
                <a:close/>
                <a:moveTo>
                  <a:pt x="4109847" y="422529"/>
                </a:moveTo>
                <a:lnTo>
                  <a:pt x="4116704" y="422529"/>
                </a:lnTo>
                <a:lnTo>
                  <a:pt x="4161282" y="487680"/>
                </a:lnTo>
                <a:lnTo>
                  <a:pt x="4161282" y="422529"/>
                </a:lnTo>
                <a:lnTo>
                  <a:pt x="4169282" y="422529"/>
                </a:lnTo>
                <a:lnTo>
                  <a:pt x="4169282" y="502539"/>
                </a:lnTo>
                <a:lnTo>
                  <a:pt x="4162424" y="502539"/>
                </a:lnTo>
                <a:lnTo>
                  <a:pt x="4117847" y="437388"/>
                </a:lnTo>
                <a:lnTo>
                  <a:pt x="4117847" y="502539"/>
                </a:lnTo>
                <a:lnTo>
                  <a:pt x="4109847" y="502539"/>
                </a:lnTo>
                <a:close/>
                <a:moveTo>
                  <a:pt x="4053077" y="422529"/>
                </a:moveTo>
                <a:lnTo>
                  <a:pt x="4060621" y="422529"/>
                </a:lnTo>
                <a:lnTo>
                  <a:pt x="4060621" y="502539"/>
                </a:lnTo>
                <a:lnTo>
                  <a:pt x="4053077" y="502539"/>
                </a:lnTo>
                <a:lnTo>
                  <a:pt x="4053077" y="491338"/>
                </a:lnTo>
                <a:cubicBezTo>
                  <a:pt x="4048277" y="498996"/>
                  <a:pt x="4040161" y="503911"/>
                  <a:pt x="4029988" y="503911"/>
                </a:cubicBezTo>
                <a:cubicBezTo>
                  <a:pt x="4013872" y="503911"/>
                  <a:pt x="4000500" y="490881"/>
                  <a:pt x="4000500" y="473964"/>
                </a:cubicBezTo>
                <a:cubicBezTo>
                  <a:pt x="4000500" y="457048"/>
                  <a:pt x="4013872" y="444018"/>
                  <a:pt x="4029988" y="444018"/>
                </a:cubicBezTo>
                <a:cubicBezTo>
                  <a:pt x="4040161" y="444018"/>
                  <a:pt x="4048277" y="448933"/>
                  <a:pt x="4053077" y="456591"/>
                </a:cubicBezTo>
                <a:close/>
                <a:moveTo>
                  <a:pt x="2851403" y="422529"/>
                </a:moveTo>
                <a:lnTo>
                  <a:pt x="2858947" y="422529"/>
                </a:lnTo>
                <a:lnTo>
                  <a:pt x="2858947" y="456591"/>
                </a:lnTo>
                <a:cubicBezTo>
                  <a:pt x="2863748" y="448933"/>
                  <a:pt x="2871863" y="444018"/>
                  <a:pt x="2882036" y="444018"/>
                </a:cubicBezTo>
                <a:cubicBezTo>
                  <a:pt x="2898152" y="444018"/>
                  <a:pt x="2911525" y="457048"/>
                  <a:pt x="2911525" y="473964"/>
                </a:cubicBezTo>
                <a:cubicBezTo>
                  <a:pt x="2911525" y="490881"/>
                  <a:pt x="2898152" y="503911"/>
                  <a:pt x="2882036" y="503911"/>
                </a:cubicBezTo>
                <a:cubicBezTo>
                  <a:pt x="2871863" y="503911"/>
                  <a:pt x="2863748" y="498996"/>
                  <a:pt x="2858947" y="491338"/>
                </a:cubicBezTo>
                <a:lnTo>
                  <a:pt x="2858947" y="502539"/>
                </a:lnTo>
                <a:lnTo>
                  <a:pt x="2851403" y="502539"/>
                </a:lnTo>
                <a:close/>
                <a:moveTo>
                  <a:pt x="2041778" y="422529"/>
                </a:moveTo>
                <a:lnTo>
                  <a:pt x="2049322" y="422529"/>
                </a:lnTo>
                <a:lnTo>
                  <a:pt x="2049322" y="454305"/>
                </a:lnTo>
                <a:cubicBezTo>
                  <a:pt x="2053780" y="447104"/>
                  <a:pt x="2060409" y="444018"/>
                  <a:pt x="2068525" y="444018"/>
                </a:cubicBezTo>
                <a:cubicBezTo>
                  <a:pt x="2082469" y="444018"/>
                  <a:pt x="2090928" y="453162"/>
                  <a:pt x="2090928" y="467449"/>
                </a:cubicBezTo>
                <a:lnTo>
                  <a:pt x="2090928" y="502539"/>
                </a:lnTo>
                <a:lnTo>
                  <a:pt x="2083384" y="502539"/>
                </a:lnTo>
                <a:lnTo>
                  <a:pt x="2083384" y="467449"/>
                </a:lnTo>
                <a:cubicBezTo>
                  <a:pt x="2083384" y="457276"/>
                  <a:pt x="2077783" y="451333"/>
                  <a:pt x="2067839" y="451333"/>
                </a:cubicBezTo>
                <a:cubicBezTo>
                  <a:pt x="2057780" y="451333"/>
                  <a:pt x="2049322" y="457276"/>
                  <a:pt x="2049322" y="472593"/>
                </a:cubicBezTo>
                <a:lnTo>
                  <a:pt x="2049322" y="502539"/>
                </a:lnTo>
                <a:lnTo>
                  <a:pt x="2041778" y="502539"/>
                </a:lnTo>
                <a:close/>
                <a:moveTo>
                  <a:pt x="1708404" y="422529"/>
                </a:moveTo>
                <a:lnTo>
                  <a:pt x="1715947" y="422529"/>
                </a:lnTo>
                <a:lnTo>
                  <a:pt x="1715947" y="456591"/>
                </a:lnTo>
                <a:cubicBezTo>
                  <a:pt x="1720748" y="448933"/>
                  <a:pt x="1728864" y="444018"/>
                  <a:pt x="1739037" y="444018"/>
                </a:cubicBezTo>
                <a:cubicBezTo>
                  <a:pt x="1755153" y="444018"/>
                  <a:pt x="1768526" y="457048"/>
                  <a:pt x="1768526" y="473964"/>
                </a:cubicBezTo>
                <a:cubicBezTo>
                  <a:pt x="1768526" y="490881"/>
                  <a:pt x="1755153" y="503911"/>
                  <a:pt x="1739037" y="503911"/>
                </a:cubicBezTo>
                <a:cubicBezTo>
                  <a:pt x="1728864" y="503911"/>
                  <a:pt x="1720748" y="498996"/>
                  <a:pt x="1715947" y="491338"/>
                </a:cubicBezTo>
                <a:lnTo>
                  <a:pt x="1715947" y="502539"/>
                </a:lnTo>
                <a:lnTo>
                  <a:pt x="1708404" y="502539"/>
                </a:lnTo>
                <a:close/>
                <a:moveTo>
                  <a:pt x="1337310" y="422529"/>
                </a:moveTo>
                <a:lnTo>
                  <a:pt x="1346454" y="422529"/>
                </a:lnTo>
                <a:lnTo>
                  <a:pt x="1339596" y="448247"/>
                </a:lnTo>
                <a:lnTo>
                  <a:pt x="1332738" y="448247"/>
                </a:lnTo>
                <a:close/>
                <a:moveTo>
                  <a:pt x="1321308" y="422529"/>
                </a:moveTo>
                <a:lnTo>
                  <a:pt x="1330452" y="422529"/>
                </a:lnTo>
                <a:lnTo>
                  <a:pt x="1323594" y="448247"/>
                </a:lnTo>
                <a:lnTo>
                  <a:pt x="1316736" y="448247"/>
                </a:lnTo>
                <a:close/>
                <a:moveTo>
                  <a:pt x="690371" y="422529"/>
                </a:moveTo>
                <a:lnTo>
                  <a:pt x="698372" y="422529"/>
                </a:lnTo>
                <a:lnTo>
                  <a:pt x="698372" y="457619"/>
                </a:lnTo>
                <a:lnTo>
                  <a:pt x="741806" y="457619"/>
                </a:lnTo>
                <a:lnTo>
                  <a:pt x="741806" y="422529"/>
                </a:lnTo>
                <a:lnTo>
                  <a:pt x="749807" y="422529"/>
                </a:lnTo>
                <a:lnTo>
                  <a:pt x="749807" y="502539"/>
                </a:lnTo>
                <a:lnTo>
                  <a:pt x="741806" y="502539"/>
                </a:lnTo>
                <a:lnTo>
                  <a:pt x="741806" y="465163"/>
                </a:lnTo>
                <a:lnTo>
                  <a:pt x="698372" y="465163"/>
                </a:lnTo>
                <a:lnTo>
                  <a:pt x="698372" y="502539"/>
                </a:lnTo>
                <a:lnTo>
                  <a:pt x="690371" y="502539"/>
                </a:lnTo>
                <a:close/>
                <a:moveTo>
                  <a:pt x="661034" y="422529"/>
                </a:moveTo>
                <a:lnTo>
                  <a:pt x="670178" y="422529"/>
                </a:lnTo>
                <a:lnTo>
                  <a:pt x="663321" y="448247"/>
                </a:lnTo>
                <a:lnTo>
                  <a:pt x="656463" y="448247"/>
                </a:lnTo>
                <a:close/>
                <a:moveTo>
                  <a:pt x="645033" y="422529"/>
                </a:moveTo>
                <a:lnTo>
                  <a:pt x="654177" y="422529"/>
                </a:lnTo>
                <a:lnTo>
                  <a:pt x="647319" y="448247"/>
                </a:lnTo>
                <a:lnTo>
                  <a:pt x="640460" y="448247"/>
                </a:lnTo>
                <a:close/>
                <a:moveTo>
                  <a:pt x="393954" y="422529"/>
                </a:moveTo>
                <a:lnTo>
                  <a:pt x="401497" y="422529"/>
                </a:lnTo>
                <a:lnTo>
                  <a:pt x="401497" y="456591"/>
                </a:lnTo>
                <a:cubicBezTo>
                  <a:pt x="406298" y="448933"/>
                  <a:pt x="414413" y="444018"/>
                  <a:pt x="424586" y="444018"/>
                </a:cubicBezTo>
                <a:cubicBezTo>
                  <a:pt x="440702" y="444018"/>
                  <a:pt x="454075" y="457048"/>
                  <a:pt x="454075" y="473964"/>
                </a:cubicBezTo>
                <a:cubicBezTo>
                  <a:pt x="454075" y="490881"/>
                  <a:pt x="440702" y="503911"/>
                  <a:pt x="424586" y="503911"/>
                </a:cubicBezTo>
                <a:cubicBezTo>
                  <a:pt x="414413" y="503911"/>
                  <a:pt x="406298" y="498996"/>
                  <a:pt x="401497" y="491338"/>
                </a:cubicBezTo>
                <a:lnTo>
                  <a:pt x="401497" y="502539"/>
                </a:lnTo>
                <a:lnTo>
                  <a:pt x="393954" y="502539"/>
                </a:lnTo>
                <a:close/>
                <a:moveTo>
                  <a:pt x="233172" y="422529"/>
                </a:moveTo>
                <a:lnTo>
                  <a:pt x="278320" y="422529"/>
                </a:lnTo>
                <a:lnTo>
                  <a:pt x="278320" y="430073"/>
                </a:lnTo>
                <a:lnTo>
                  <a:pt x="241173" y="430073"/>
                </a:lnTo>
                <a:lnTo>
                  <a:pt x="241173" y="459562"/>
                </a:lnTo>
                <a:lnTo>
                  <a:pt x="276606" y="459562"/>
                </a:lnTo>
                <a:lnTo>
                  <a:pt x="276606" y="467106"/>
                </a:lnTo>
                <a:lnTo>
                  <a:pt x="241173" y="467106"/>
                </a:lnTo>
                <a:lnTo>
                  <a:pt x="241173" y="502539"/>
                </a:lnTo>
                <a:lnTo>
                  <a:pt x="233172" y="502539"/>
                </a:lnTo>
                <a:close/>
                <a:moveTo>
                  <a:pt x="1597876" y="422301"/>
                </a:moveTo>
                <a:cubicBezTo>
                  <a:pt x="1600962" y="422301"/>
                  <a:pt x="1603362" y="424815"/>
                  <a:pt x="1603362" y="427787"/>
                </a:cubicBezTo>
                <a:cubicBezTo>
                  <a:pt x="1603362" y="430759"/>
                  <a:pt x="1600962" y="433273"/>
                  <a:pt x="1597876" y="433273"/>
                </a:cubicBezTo>
                <a:cubicBezTo>
                  <a:pt x="1594790" y="433273"/>
                  <a:pt x="1592390" y="430759"/>
                  <a:pt x="1592390" y="427787"/>
                </a:cubicBezTo>
                <a:cubicBezTo>
                  <a:pt x="1592390" y="424815"/>
                  <a:pt x="1594790" y="422301"/>
                  <a:pt x="1597876" y="422301"/>
                </a:cubicBezTo>
                <a:close/>
                <a:moveTo>
                  <a:pt x="4460557" y="421158"/>
                </a:moveTo>
                <a:cubicBezTo>
                  <a:pt x="4480102" y="421158"/>
                  <a:pt x="4490846" y="437845"/>
                  <a:pt x="4490846" y="462534"/>
                </a:cubicBezTo>
                <a:cubicBezTo>
                  <a:pt x="4490846" y="487223"/>
                  <a:pt x="4480102" y="503911"/>
                  <a:pt x="4460557" y="503911"/>
                </a:cubicBezTo>
                <a:cubicBezTo>
                  <a:pt x="4441011" y="503911"/>
                  <a:pt x="4430267" y="487223"/>
                  <a:pt x="4430267" y="462534"/>
                </a:cubicBezTo>
                <a:cubicBezTo>
                  <a:pt x="4430267" y="437845"/>
                  <a:pt x="4441011" y="421158"/>
                  <a:pt x="4460557" y="421158"/>
                </a:cubicBezTo>
                <a:close/>
                <a:moveTo>
                  <a:pt x="4397006" y="421158"/>
                </a:moveTo>
                <a:cubicBezTo>
                  <a:pt x="4408893" y="421158"/>
                  <a:pt x="4421123" y="429502"/>
                  <a:pt x="4421123" y="445161"/>
                </a:cubicBezTo>
                <a:cubicBezTo>
                  <a:pt x="4421123" y="455333"/>
                  <a:pt x="4414379" y="463906"/>
                  <a:pt x="4406264" y="472021"/>
                </a:cubicBezTo>
                <a:lnTo>
                  <a:pt x="4383405" y="494767"/>
                </a:lnTo>
                <a:lnTo>
                  <a:pt x="4422838" y="494767"/>
                </a:lnTo>
                <a:lnTo>
                  <a:pt x="4422838" y="502539"/>
                </a:lnTo>
                <a:lnTo>
                  <a:pt x="4371974" y="502539"/>
                </a:lnTo>
                <a:lnTo>
                  <a:pt x="4371974" y="495338"/>
                </a:lnTo>
                <a:lnTo>
                  <a:pt x="4400778" y="466306"/>
                </a:lnTo>
                <a:cubicBezTo>
                  <a:pt x="4407521" y="459562"/>
                  <a:pt x="4413123" y="452590"/>
                  <a:pt x="4413123" y="445161"/>
                </a:cubicBezTo>
                <a:cubicBezTo>
                  <a:pt x="4413123" y="434302"/>
                  <a:pt x="4405235" y="428930"/>
                  <a:pt x="4397006" y="428930"/>
                </a:cubicBezTo>
                <a:cubicBezTo>
                  <a:pt x="4389234" y="428930"/>
                  <a:pt x="4382947" y="432359"/>
                  <a:pt x="4379061" y="440246"/>
                </a:cubicBezTo>
                <a:lnTo>
                  <a:pt x="4372317" y="436245"/>
                </a:lnTo>
                <a:cubicBezTo>
                  <a:pt x="4377460" y="426073"/>
                  <a:pt x="4386833" y="421158"/>
                  <a:pt x="4397006" y="421158"/>
                </a:cubicBezTo>
                <a:close/>
                <a:moveTo>
                  <a:pt x="2737104" y="421158"/>
                </a:moveTo>
                <a:lnTo>
                  <a:pt x="2737104" y="428473"/>
                </a:lnTo>
                <a:cubicBezTo>
                  <a:pt x="2726016" y="427558"/>
                  <a:pt x="2720644" y="432130"/>
                  <a:pt x="2720644" y="443103"/>
                </a:cubicBezTo>
                <a:lnTo>
                  <a:pt x="2720644" y="445389"/>
                </a:lnTo>
                <a:lnTo>
                  <a:pt x="2737104" y="445389"/>
                </a:lnTo>
                <a:lnTo>
                  <a:pt x="2737104" y="452704"/>
                </a:lnTo>
                <a:lnTo>
                  <a:pt x="2720644" y="452704"/>
                </a:lnTo>
                <a:lnTo>
                  <a:pt x="2720644" y="502539"/>
                </a:lnTo>
                <a:lnTo>
                  <a:pt x="2713101" y="502539"/>
                </a:lnTo>
                <a:lnTo>
                  <a:pt x="2713101" y="452704"/>
                </a:lnTo>
                <a:lnTo>
                  <a:pt x="2703385" y="452704"/>
                </a:lnTo>
                <a:lnTo>
                  <a:pt x="2703385" y="445389"/>
                </a:lnTo>
                <a:lnTo>
                  <a:pt x="2713101" y="445389"/>
                </a:lnTo>
                <a:lnTo>
                  <a:pt x="2713101" y="443103"/>
                </a:lnTo>
                <a:cubicBezTo>
                  <a:pt x="2713101" y="428244"/>
                  <a:pt x="2721673" y="420015"/>
                  <a:pt x="2737104" y="421158"/>
                </a:cubicBezTo>
                <a:close/>
                <a:moveTo>
                  <a:pt x="28003" y="421158"/>
                </a:moveTo>
                <a:cubicBezTo>
                  <a:pt x="41148" y="421158"/>
                  <a:pt x="50292" y="428930"/>
                  <a:pt x="54406" y="438417"/>
                </a:cubicBezTo>
                <a:lnTo>
                  <a:pt x="47663" y="442189"/>
                </a:lnTo>
                <a:cubicBezTo>
                  <a:pt x="44691" y="434988"/>
                  <a:pt x="38519" y="428930"/>
                  <a:pt x="28003" y="428930"/>
                </a:cubicBezTo>
                <a:cubicBezTo>
                  <a:pt x="18402" y="428930"/>
                  <a:pt x="11430" y="433959"/>
                  <a:pt x="11430" y="442760"/>
                </a:cubicBezTo>
                <a:cubicBezTo>
                  <a:pt x="11430" y="451447"/>
                  <a:pt x="18288" y="454190"/>
                  <a:pt x="29146" y="457734"/>
                </a:cubicBezTo>
                <a:cubicBezTo>
                  <a:pt x="43662" y="462534"/>
                  <a:pt x="56692" y="466649"/>
                  <a:pt x="56692" y="481508"/>
                </a:cubicBezTo>
                <a:cubicBezTo>
                  <a:pt x="56692" y="495224"/>
                  <a:pt x="45720" y="503911"/>
                  <a:pt x="29718" y="503911"/>
                </a:cubicBezTo>
                <a:cubicBezTo>
                  <a:pt x="14973" y="503911"/>
                  <a:pt x="4114" y="496481"/>
                  <a:pt x="0" y="484366"/>
                </a:cubicBezTo>
                <a:lnTo>
                  <a:pt x="6858" y="480365"/>
                </a:lnTo>
                <a:cubicBezTo>
                  <a:pt x="9715" y="489966"/>
                  <a:pt x="17259" y="496138"/>
                  <a:pt x="29832" y="496138"/>
                </a:cubicBezTo>
                <a:cubicBezTo>
                  <a:pt x="41948" y="496138"/>
                  <a:pt x="48691" y="490309"/>
                  <a:pt x="48691" y="481737"/>
                </a:cubicBezTo>
                <a:cubicBezTo>
                  <a:pt x="48691" y="472478"/>
                  <a:pt x="40805" y="469507"/>
                  <a:pt x="29032" y="465620"/>
                </a:cubicBezTo>
                <a:cubicBezTo>
                  <a:pt x="16002" y="461277"/>
                  <a:pt x="3429" y="457848"/>
                  <a:pt x="3429" y="443103"/>
                </a:cubicBezTo>
                <a:cubicBezTo>
                  <a:pt x="3429" y="429044"/>
                  <a:pt x="14744" y="421158"/>
                  <a:pt x="28003" y="421158"/>
                </a:cubicBezTo>
                <a:close/>
                <a:moveTo>
                  <a:pt x="3346703" y="419100"/>
                </a:moveTo>
                <a:lnTo>
                  <a:pt x="3354247" y="419100"/>
                </a:lnTo>
                <a:lnTo>
                  <a:pt x="3354247" y="502539"/>
                </a:lnTo>
                <a:lnTo>
                  <a:pt x="3346703" y="502539"/>
                </a:lnTo>
                <a:close/>
                <a:moveTo>
                  <a:pt x="1784604" y="419100"/>
                </a:moveTo>
                <a:lnTo>
                  <a:pt x="1792148" y="419100"/>
                </a:lnTo>
                <a:lnTo>
                  <a:pt x="1792148" y="502539"/>
                </a:lnTo>
                <a:lnTo>
                  <a:pt x="1784604" y="502539"/>
                </a:lnTo>
                <a:close/>
                <a:moveTo>
                  <a:pt x="1613154" y="419100"/>
                </a:moveTo>
                <a:lnTo>
                  <a:pt x="1620698" y="419100"/>
                </a:lnTo>
                <a:lnTo>
                  <a:pt x="1620698" y="502539"/>
                </a:lnTo>
                <a:lnTo>
                  <a:pt x="1613154" y="502539"/>
                </a:lnTo>
                <a:close/>
                <a:moveTo>
                  <a:pt x="2350769" y="411099"/>
                </a:moveTo>
                <a:lnTo>
                  <a:pt x="2356484" y="411099"/>
                </a:lnTo>
                <a:lnTo>
                  <a:pt x="2311611" y="512064"/>
                </a:lnTo>
                <a:lnTo>
                  <a:pt x="2363046" y="512064"/>
                </a:lnTo>
                <a:lnTo>
                  <a:pt x="2407919" y="411099"/>
                </a:lnTo>
                <a:lnTo>
                  <a:pt x="2413635" y="411099"/>
                </a:lnTo>
                <a:lnTo>
                  <a:pt x="2368761" y="512064"/>
                </a:lnTo>
                <a:lnTo>
                  <a:pt x="3291077" y="512064"/>
                </a:lnTo>
                <a:lnTo>
                  <a:pt x="3291077" y="521589"/>
                </a:lnTo>
                <a:lnTo>
                  <a:pt x="2211247" y="521589"/>
                </a:lnTo>
                <a:lnTo>
                  <a:pt x="2211247" y="525399"/>
                </a:lnTo>
                <a:lnTo>
                  <a:pt x="2203703" y="525399"/>
                </a:lnTo>
                <a:lnTo>
                  <a:pt x="2203703" y="521589"/>
                </a:lnTo>
                <a:lnTo>
                  <a:pt x="2033777" y="521589"/>
                </a:lnTo>
                <a:lnTo>
                  <a:pt x="2033777" y="512064"/>
                </a:lnTo>
                <a:lnTo>
                  <a:pt x="2203703" y="512064"/>
                </a:lnTo>
                <a:lnTo>
                  <a:pt x="2203703" y="445389"/>
                </a:lnTo>
                <a:lnTo>
                  <a:pt x="2211247" y="445389"/>
                </a:lnTo>
                <a:lnTo>
                  <a:pt x="2211247" y="456591"/>
                </a:lnTo>
                <a:cubicBezTo>
                  <a:pt x="2216048" y="448933"/>
                  <a:pt x="2224163" y="444018"/>
                  <a:pt x="2234336" y="444018"/>
                </a:cubicBezTo>
                <a:cubicBezTo>
                  <a:pt x="2250452" y="444018"/>
                  <a:pt x="2263825" y="457048"/>
                  <a:pt x="2263825" y="473964"/>
                </a:cubicBezTo>
                <a:cubicBezTo>
                  <a:pt x="2263825" y="490881"/>
                  <a:pt x="2250452" y="503911"/>
                  <a:pt x="2234336" y="503911"/>
                </a:cubicBezTo>
                <a:cubicBezTo>
                  <a:pt x="2224163" y="503911"/>
                  <a:pt x="2216048" y="498996"/>
                  <a:pt x="2211247" y="491338"/>
                </a:cubicBezTo>
                <a:lnTo>
                  <a:pt x="2211247" y="512064"/>
                </a:lnTo>
                <a:lnTo>
                  <a:pt x="2305896" y="512064"/>
                </a:lnTo>
                <a:close/>
                <a:moveTo>
                  <a:pt x="5809297" y="348234"/>
                </a:moveTo>
                <a:cubicBezTo>
                  <a:pt x="5812840" y="348234"/>
                  <a:pt x="5815583" y="350977"/>
                  <a:pt x="5815583" y="354521"/>
                </a:cubicBezTo>
                <a:cubicBezTo>
                  <a:pt x="5815583" y="358064"/>
                  <a:pt x="5812840" y="360807"/>
                  <a:pt x="5809297" y="360807"/>
                </a:cubicBezTo>
                <a:cubicBezTo>
                  <a:pt x="5805754" y="360807"/>
                  <a:pt x="5803010" y="358064"/>
                  <a:pt x="5803010" y="354521"/>
                </a:cubicBezTo>
                <a:cubicBezTo>
                  <a:pt x="5803010" y="350977"/>
                  <a:pt x="5805754" y="348234"/>
                  <a:pt x="5809297" y="348234"/>
                </a:cubicBezTo>
                <a:close/>
                <a:moveTo>
                  <a:pt x="427672" y="348234"/>
                </a:moveTo>
                <a:cubicBezTo>
                  <a:pt x="431216" y="348234"/>
                  <a:pt x="433959" y="350977"/>
                  <a:pt x="433959" y="354521"/>
                </a:cubicBezTo>
                <a:cubicBezTo>
                  <a:pt x="433959" y="358064"/>
                  <a:pt x="431216" y="360807"/>
                  <a:pt x="427672" y="360807"/>
                </a:cubicBezTo>
                <a:cubicBezTo>
                  <a:pt x="424129" y="360807"/>
                  <a:pt x="421386" y="358064"/>
                  <a:pt x="421386" y="354521"/>
                </a:cubicBezTo>
                <a:cubicBezTo>
                  <a:pt x="421386" y="350977"/>
                  <a:pt x="424129" y="348234"/>
                  <a:pt x="427672" y="348234"/>
                </a:cubicBezTo>
                <a:close/>
                <a:moveTo>
                  <a:pt x="5754585" y="308458"/>
                </a:moveTo>
                <a:cubicBezTo>
                  <a:pt x="5741898" y="308458"/>
                  <a:pt x="5732068" y="318402"/>
                  <a:pt x="5732068" y="331089"/>
                </a:cubicBezTo>
                <a:cubicBezTo>
                  <a:pt x="5732068" y="343777"/>
                  <a:pt x="5741898" y="353721"/>
                  <a:pt x="5754585" y="353721"/>
                </a:cubicBezTo>
                <a:cubicBezTo>
                  <a:pt x="5767272" y="353721"/>
                  <a:pt x="5777103" y="343777"/>
                  <a:pt x="5777103" y="331089"/>
                </a:cubicBezTo>
                <a:cubicBezTo>
                  <a:pt x="5777103" y="318402"/>
                  <a:pt x="5767272" y="308458"/>
                  <a:pt x="5754585" y="308458"/>
                </a:cubicBezTo>
                <a:close/>
                <a:moveTo>
                  <a:pt x="5630761" y="308458"/>
                </a:moveTo>
                <a:cubicBezTo>
                  <a:pt x="5618073" y="308458"/>
                  <a:pt x="5608243" y="318402"/>
                  <a:pt x="5608243" y="331089"/>
                </a:cubicBezTo>
                <a:cubicBezTo>
                  <a:pt x="5608243" y="343777"/>
                  <a:pt x="5618073" y="353721"/>
                  <a:pt x="5630761" y="353721"/>
                </a:cubicBezTo>
                <a:cubicBezTo>
                  <a:pt x="5643447" y="353721"/>
                  <a:pt x="5653278" y="343777"/>
                  <a:pt x="5653278" y="331089"/>
                </a:cubicBezTo>
                <a:cubicBezTo>
                  <a:pt x="5653278" y="318402"/>
                  <a:pt x="5643447" y="308458"/>
                  <a:pt x="5630761" y="308458"/>
                </a:cubicBezTo>
                <a:close/>
                <a:moveTo>
                  <a:pt x="5554561" y="308458"/>
                </a:moveTo>
                <a:cubicBezTo>
                  <a:pt x="5541873" y="308458"/>
                  <a:pt x="5532043" y="318402"/>
                  <a:pt x="5532043" y="331089"/>
                </a:cubicBezTo>
                <a:cubicBezTo>
                  <a:pt x="5532043" y="343777"/>
                  <a:pt x="5541873" y="353721"/>
                  <a:pt x="5554561" y="353721"/>
                </a:cubicBezTo>
                <a:cubicBezTo>
                  <a:pt x="5567247" y="353721"/>
                  <a:pt x="5577077" y="343777"/>
                  <a:pt x="5577077" y="331089"/>
                </a:cubicBezTo>
                <a:cubicBezTo>
                  <a:pt x="5577077" y="318402"/>
                  <a:pt x="5567247" y="308458"/>
                  <a:pt x="5554561" y="308458"/>
                </a:cubicBezTo>
                <a:close/>
                <a:moveTo>
                  <a:pt x="5354535" y="308458"/>
                </a:moveTo>
                <a:cubicBezTo>
                  <a:pt x="5341848" y="308458"/>
                  <a:pt x="5332019" y="318402"/>
                  <a:pt x="5332019" y="331089"/>
                </a:cubicBezTo>
                <a:cubicBezTo>
                  <a:pt x="5332019" y="343777"/>
                  <a:pt x="5341848" y="353721"/>
                  <a:pt x="5354535" y="353721"/>
                </a:cubicBezTo>
                <a:cubicBezTo>
                  <a:pt x="5367223" y="353721"/>
                  <a:pt x="5377053" y="343777"/>
                  <a:pt x="5377053" y="331089"/>
                </a:cubicBezTo>
                <a:cubicBezTo>
                  <a:pt x="5377053" y="318402"/>
                  <a:pt x="5367223" y="308458"/>
                  <a:pt x="5354535" y="308458"/>
                </a:cubicBezTo>
                <a:close/>
                <a:moveTo>
                  <a:pt x="5148414" y="308458"/>
                </a:moveTo>
                <a:cubicBezTo>
                  <a:pt x="5135727" y="308458"/>
                  <a:pt x="5125897" y="318402"/>
                  <a:pt x="5125897" y="331089"/>
                </a:cubicBezTo>
                <a:cubicBezTo>
                  <a:pt x="5125897" y="343777"/>
                  <a:pt x="5135727" y="353721"/>
                  <a:pt x="5148414" y="353721"/>
                </a:cubicBezTo>
                <a:cubicBezTo>
                  <a:pt x="5161101" y="353721"/>
                  <a:pt x="5170931" y="343777"/>
                  <a:pt x="5170931" y="331089"/>
                </a:cubicBezTo>
                <a:cubicBezTo>
                  <a:pt x="5170931" y="318402"/>
                  <a:pt x="5161101" y="308458"/>
                  <a:pt x="5148414" y="308458"/>
                </a:cubicBezTo>
                <a:close/>
                <a:moveTo>
                  <a:pt x="4906860" y="308458"/>
                </a:moveTo>
                <a:cubicBezTo>
                  <a:pt x="4894173" y="308458"/>
                  <a:pt x="4884343" y="318402"/>
                  <a:pt x="4884343" y="331089"/>
                </a:cubicBezTo>
                <a:cubicBezTo>
                  <a:pt x="4884343" y="343777"/>
                  <a:pt x="4894173" y="353721"/>
                  <a:pt x="4906860" y="353721"/>
                </a:cubicBezTo>
                <a:cubicBezTo>
                  <a:pt x="4919547" y="353721"/>
                  <a:pt x="4929378" y="343777"/>
                  <a:pt x="4929378" y="331089"/>
                </a:cubicBezTo>
                <a:cubicBezTo>
                  <a:pt x="4929378" y="318402"/>
                  <a:pt x="4919547" y="308458"/>
                  <a:pt x="4906860" y="308458"/>
                </a:cubicBezTo>
                <a:close/>
                <a:moveTo>
                  <a:pt x="4725886" y="308458"/>
                </a:moveTo>
                <a:cubicBezTo>
                  <a:pt x="4713198" y="308458"/>
                  <a:pt x="4703368" y="318402"/>
                  <a:pt x="4703368" y="331089"/>
                </a:cubicBezTo>
                <a:cubicBezTo>
                  <a:pt x="4703368" y="343777"/>
                  <a:pt x="4713198" y="353721"/>
                  <a:pt x="4725886" y="353721"/>
                </a:cubicBezTo>
                <a:cubicBezTo>
                  <a:pt x="4738572" y="353721"/>
                  <a:pt x="4748402" y="343777"/>
                  <a:pt x="4748402" y="331089"/>
                </a:cubicBezTo>
                <a:cubicBezTo>
                  <a:pt x="4748402" y="318402"/>
                  <a:pt x="4738572" y="308458"/>
                  <a:pt x="4725886" y="308458"/>
                </a:cubicBezTo>
                <a:close/>
                <a:moveTo>
                  <a:pt x="4620882" y="308458"/>
                </a:moveTo>
                <a:cubicBezTo>
                  <a:pt x="4608880" y="308458"/>
                  <a:pt x="4600308" y="316345"/>
                  <a:pt x="4598822" y="327546"/>
                </a:cubicBezTo>
                <a:lnTo>
                  <a:pt x="4641456" y="327546"/>
                </a:lnTo>
                <a:cubicBezTo>
                  <a:pt x="4639856" y="314973"/>
                  <a:pt x="4630711" y="308458"/>
                  <a:pt x="4620882" y="308458"/>
                </a:cubicBezTo>
                <a:close/>
                <a:moveTo>
                  <a:pt x="4544910" y="308458"/>
                </a:moveTo>
                <a:cubicBezTo>
                  <a:pt x="4532223" y="308458"/>
                  <a:pt x="4522394" y="318402"/>
                  <a:pt x="4522394" y="331089"/>
                </a:cubicBezTo>
                <a:cubicBezTo>
                  <a:pt x="4522394" y="343777"/>
                  <a:pt x="4532223" y="353721"/>
                  <a:pt x="4544910" y="353721"/>
                </a:cubicBezTo>
                <a:cubicBezTo>
                  <a:pt x="4557598" y="353721"/>
                  <a:pt x="4567427" y="343777"/>
                  <a:pt x="4567427" y="331089"/>
                </a:cubicBezTo>
                <a:cubicBezTo>
                  <a:pt x="4567427" y="318402"/>
                  <a:pt x="4557598" y="308458"/>
                  <a:pt x="4544910" y="308458"/>
                </a:cubicBezTo>
                <a:close/>
                <a:moveTo>
                  <a:pt x="4478007" y="308458"/>
                </a:moveTo>
                <a:cubicBezTo>
                  <a:pt x="4466006" y="308458"/>
                  <a:pt x="4457433" y="316345"/>
                  <a:pt x="4455947" y="327546"/>
                </a:cubicBezTo>
                <a:lnTo>
                  <a:pt x="4498581" y="327546"/>
                </a:lnTo>
                <a:cubicBezTo>
                  <a:pt x="4496980" y="314973"/>
                  <a:pt x="4487836" y="308458"/>
                  <a:pt x="4478007" y="308458"/>
                </a:cubicBezTo>
                <a:close/>
                <a:moveTo>
                  <a:pt x="4230357" y="308458"/>
                </a:moveTo>
                <a:cubicBezTo>
                  <a:pt x="4218355" y="308458"/>
                  <a:pt x="4209783" y="316345"/>
                  <a:pt x="4208297" y="327546"/>
                </a:cubicBezTo>
                <a:lnTo>
                  <a:pt x="4250931" y="327546"/>
                </a:lnTo>
                <a:cubicBezTo>
                  <a:pt x="4249330" y="314973"/>
                  <a:pt x="4240187" y="308458"/>
                  <a:pt x="4230357" y="308458"/>
                </a:cubicBezTo>
                <a:close/>
                <a:moveTo>
                  <a:pt x="4058906" y="308458"/>
                </a:moveTo>
                <a:cubicBezTo>
                  <a:pt x="4046905" y="308458"/>
                  <a:pt x="4038332" y="316345"/>
                  <a:pt x="4036846" y="327546"/>
                </a:cubicBezTo>
                <a:lnTo>
                  <a:pt x="4079481" y="327546"/>
                </a:lnTo>
                <a:cubicBezTo>
                  <a:pt x="4077880" y="314973"/>
                  <a:pt x="4068736" y="308458"/>
                  <a:pt x="4058906" y="308458"/>
                </a:cubicBezTo>
                <a:close/>
                <a:moveTo>
                  <a:pt x="3858882" y="308458"/>
                </a:moveTo>
                <a:cubicBezTo>
                  <a:pt x="3846880" y="308458"/>
                  <a:pt x="3838308" y="316345"/>
                  <a:pt x="3836822" y="327546"/>
                </a:cubicBezTo>
                <a:lnTo>
                  <a:pt x="3879456" y="327546"/>
                </a:lnTo>
                <a:cubicBezTo>
                  <a:pt x="3877856" y="314973"/>
                  <a:pt x="3868711" y="308458"/>
                  <a:pt x="3858882" y="308458"/>
                </a:cubicBezTo>
                <a:close/>
                <a:moveTo>
                  <a:pt x="3786339" y="308458"/>
                </a:moveTo>
                <a:cubicBezTo>
                  <a:pt x="3773652" y="308458"/>
                  <a:pt x="3763822" y="318402"/>
                  <a:pt x="3763822" y="331089"/>
                </a:cubicBezTo>
                <a:cubicBezTo>
                  <a:pt x="3763822" y="343777"/>
                  <a:pt x="3773652" y="353721"/>
                  <a:pt x="3786339" y="353721"/>
                </a:cubicBezTo>
                <a:cubicBezTo>
                  <a:pt x="3799027" y="353721"/>
                  <a:pt x="3808856" y="343777"/>
                  <a:pt x="3808856" y="331089"/>
                </a:cubicBezTo>
                <a:cubicBezTo>
                  <a:pt x="3808856" y="318402"/>
                  <a:pt x="3799027" y="308458"/>
                  <a:pt x="3786339" y="308458"/>
                </a:cubicBezTo>
                <a:close/>
                <a:moveTo>
                  <a:pt x="3592411" y="308458"/>
                </a:moveTo>
                <a:cubicBezTo>
                  <a:pt x="3579723" y="308458"/>
                  <a:pt x="3569893" y="318402"/>
                  <a:pt x="3569893" y="331089"/>
                </a:cubicBezTo>
                <a:cubicBezTo>
                  <a:pt x="3569893" y="343777"/>
                  <a:pt x="3579723" y="353721"/>
                  <a:pt x="3592411" y="353721"/>
                </a:cubicBezTo>
                <a:cubicBezTo>
                  <a:pt x="3605098" y="353721"/>
                  <a:pt x="3614928" y="343777"/>
                  <a:pt x="3614928" y="331089"/>
                </a:cubicBezTo>
                <a:cubicBezTo>
                  <a:pt x="3614928" y="318402"/>
                  <a:pt x="3605098" y="308458"/>
                  <a:pt x="3592411" y="308458"/>
                </a:cubicBezTo>
                <a:close/>
                <a:moveTo>
                  <a:pt x="3449536" y="308458"/>
                </a:moveTo>
                <a:cubicBezTo>
                  <a:pt x="3436848" y="308458"/>
                  <a:pt x="3427019" y="318402"/>
                  <a:pt x="3427019" y="331089"/>
                </a:cubicBezTo>
                <a:cubicBezTo>
                  <a:pt x="3427019" y="343777"/>
                  <a:pt x="3436848" y="353721"/>
                  <a:pt x="3449536" y="353721"/>
                </a:cubicBezTo>
                <a:cubicBezTo>
                  <a:pt x="3462223" y="353721"/>
                  <a:pt x="3472053" y="343777"/>
                  <a:pt x="3472053" y="331089"/>
                </a:cubicBezTo>
                <a:cubicBezTo>
                  <a:pt x="3472053" y="318402"/>
                  <a:pt x="3462223" y="308458"/>
                  <a:pt x="3449536" y="308458"/>
                </a:cubicBezTo>
                <a:close/>
                <a:moveTo>
                  <a:pt x="3296907" y="308458"/>
                </a:moveTo>
                <a:cubicBezTo>
                  <a:pt x="3284905" y="308458"/>
                  <a:pt x="3276333" y="316345"/>
                  <a:pt x="3274847" y="327546"/>
                </a:cubicBezTo>
                <a:lnTo>
                  <a:pt x="3317481" y="327546"/>
                </a:lnTo>
                <a:cubicBezTo>
                  <a:pt x="3315881" y="314973"/>
                  <a:pt x="3306737" y="308458"/>
                  <a:pt x="3296907" y="308458"/>
                </a:cubicBezTo>
                <a:close/>
                <a:moveTo>
                  <a:pt x="3154260" y="308458"/>
                </a:moveTo>
                <a:cubicBezTo>
                  <a:pt x="3141573" y="308458"/>
                  <a:pt x="3131744" y="318402"/>
                  <a:pt x="3131744" y="331089"/>
                </a:cubicBezTo>
                <a:cubicBezTo>
                  <a:pt x="3131744" y="343777"/>
                  <a:pt x="3141573" y="353721"/>
                  <a:pt x="3154260" y="353721"/>
                </a:cubicBezTo>
                <a:cubicBezTo>
                  <a:pt x="3166948" y="353721"/>
                  <a:pt x="3176778" y="343777"/>
                  <a:pt x="3176778" y="331089"/>
                </a:cubicBezTo>
                <a:cubicBezTo>
                  <a:pt x="3176778" y="318402"/>
                  <a:pt x="3166948" y="308458"/>
                  <a:pt x="3154260" y="308458"/>
                </a:cubicBezTo>
                <a:close/>
                <a:moveTo>
                  <a:pt x="3043390" y="308458"/>
                </a:moveTo>
                <a:cubicBezTo>
                  <a:pt x="3030702" y="308458"/>
                  <a:pt x="3020872" y="318402"/>
                  <a:pt x="3020872" y="331089"/>
                </a:cubicBezTo>
                <a:cubicBezTo>
                  <a:pt x="3020872" y="343777"/>
                  <a:pt x="3030702" y="353721"/>
                  <a:pt x="3043390" y="353721"/>
                </a:cubicBezTo>
                <a:cubicBezTo>
                  <a:pt x="3056077" y="353721"/>
                  <a:pt x="3065907" y="343777"/>
                  <a:pt x="3065907" y="331089"/>
                </a:cubicBezTo>
                <a:cubicBezTo>
                  <a:pt x="3065907" y="318402"/>
                  <a:pt x="3056077" y="308458"/>
                  <a:pt x="3043390" y="308458"/>
                </a:cubicBezTo>
                <a:close/>
                <a:moveTo>
                  <a:pt x="2792310" y="308458"/>
                </a:moveTo>
                <a:cubicBezTo>
                  <a:pt x="2779623" y="308458"/>
                  <a:pt x="2769794" y="318402"/>
                  <a:pt x="2769794" y="331089"/>
                </a:cubicBezTo>
                <a:cubicBezTo>
                  <a:pt x="2769794" y="343777"/>
                  <a:pt x="2779623" y="353721"/>
                  <a:pt x="2792310" y="353721"/>
                </a:cubicBezTo>
                <a:cubicBezTo>
                  <a:pt x="2804998" y="353721"/>
                  <a:pt x="2814828" y="343777"/>
                  <a:pt x="2814828" y="331089"/>
                </a:cubicBezTo>
                <a:cubicBezTo>
                  <a:pt x="2814828" y="318402"/>
                  <a:pt x="2804998" y="308458"/>
                  <a:pt x="2792310" y="308458"/>
                </a:cubicBezTo>
                <a:close/>
                <a:moveTo>
                  <a:pt x="2573007" y="308458"/>
                </a:moveTo>
                <a:cubicBezTo>
                  <a:pt x="2561005" y="308458"/>
                  <a:pt x="2552433" y="316345"/>
                  <a:pt x="2550947" y="327546"/>
                </a:cubicBezTo>
                <a:lnTo>
                  <a:pt x="2593581" y="327546"/>
                </a:lnTo>
                <a:cubicBezTo>
                  <a:pt x="2591981" y="314973"/>
                  <a:pt x="2582837" y="308458"/>
                  <a:pt x="2573007" y="308458"/>
                </a:cubicBezTo>
                <a:close/>
                <a:moveTo>
                  <a:pt x="2334882" y="308458"/>
                </a:moveTo>
                <a:cubicBezTo>
                  <a:pt x="2322881" y="308458"/>
                  <a:pt x="2314308" y="316345"/>
                  <a:pt x="2312822" y="327546"/>
                </a:cubicBezTo>
                <a:lnTo>
                  <a:pt x="2355456" y="327546"/>
                </a:lnTo>
                <a:cubicBezTo>
                  <a:pt x="2353856" y="314973"/>
                  <a:pt x="2344712" y="308458"/>
                  <a:pt x="2334882" y="308458"/>
                </a:cubicBezTo>
                <a:close/>
                <a:moveTo>
                  <a:pt x="2262340" y="308458"/>
                </a:moveTo>
                <a:cubicBezTo>
                  <a:pt x="2249652" y="308458"/>
                  <a:pt x="2239823" y="318402"/>
                  <a:pt x="2239823" y="331089"/>
                </a:cubicBezTo>
                <a:cubicBezTo>
                  <a:pt x="2239823" y="343777"/>
                  <a:pt x="2249652" y="353721"/>
                  <a:pt x="2262340" y="353721"/>
                </a:cubicBezTo>
                <a:cubicBezTo>
                  <a:pt x="2275027" y="353721"/>
                  <a:pt x="2284857" y="343777"/>
                  <a:pt x="2284857" y="331089"/>
                </a:cubicBezTo>
                <a:cubicBezTo>
                  <a:pt x="2284857" y="318402"/>
                  <a:pt x="2275027" y="308458"/>
                  <a:pt x="2262340" y="308458"/>
                </a:cubicBezTo>
                <a:close/>
                <a:moveTo>
                  <a:pt x="2154135" y="308458"/>
                </a:moveTo>
                <a:cubicBezTo>
                  <a:pt x="2141448" y="308458"/>
                  <a:pt x="2131618" y="318402"/>
                  <a:pt x="2131618" y="331089"/>
                </a:cubicBezTo>
                <a:cubicBezTo>
                  <a:pt x="2131618" y="343777"/>
                  <a:pt x="2141448" y="353721"/>
                  <a:pt x="2154135" y="353721"/>
                </a:cubicBezTo>
                <a:cubicBezTo>
                  <a:pt x="2166823" y="353721"/>
                  <a:pt x="2176653" y="343777"/>
                  <a:pt x="2176653" y="331089"/>
                </a:cubicBezTo>
                <a:cubicBezTo>
                  <a:pt x="2176653" y="318402"/>
                  <a:pt x="2166823" y="308458"/>
                  <a:pt x="2154135" y="308458"/>
                </a:cubicBezTo>
                <a:close/>
                <a:moveTo>
                  <a:pt x="1906486" y="308458"/>
                </a:moveTo>
                <a:cubicBezTo>
                  <a:pt x="1893798" y="308458"/>
                  <a:pt x="1883969" y="318402"/>
                  <a:pt x="1883969" y="331089"/>
                </a:cubicBezTo>
                <a:cubicBezTo>
                  <a:pt x="1883969" y="343777"/>
                  <a:pt x="1893798" y="353721"/>
                  <a:pt x="1906486" y="353721"/>
                </a:cubicBezTo>
                <a:cubicBezTo>
                  <a:pt x="1919173" y="353721"/>
                  <a:pt x="1929003" y="343777"/>
                  <a:pt x="1929003" y="331089"/>
                </a:cubicBezTo>
                <a:cubicBezTo>
                  <a:pt x="1929003" y="318402"/>
                  <a:pt x="1919173" y="308458"/>
                  <a:pt x="1906486" y="308458"/>
                </a:cubicBezTo>
                <a:close/>
                <a:moveTo>
                  <a:pt x="1734807" y="308458"/>
                </a:moveTo>
                <a:cubicBezTo>
                  <a:pt x="1722806" y="308458"/>
                  <a:pt x="1714233" y="316345"/>
                  <a:pt x="1712747" y="327546"/>
                </a:cubicBezTo>
                <a:lnTo>
                  <a:pt x="1755382" y="327546"/>
                </a:lnTo>
                <a:cubicBezTo>
                  <a:pt x="1753781" y="314973"/>
                  <a:pt x="1744637" y="308458"/>
                  <a:pt x="1734807" y="308458"/>
                </a:cubicBezTo>
                <a:close/>
                <a:moveTo>
                  <a:pt x="1620736" y="308458"/>
                </a:moveTo>
                <a:cubicBezTo>
                  <a:pt x="1608049" y="308458"/>
                  <a:pt x="1598219" y="318402"/>
                  <a:pt x="1598219" y="331089"/>
                </a:cubicBezTo>
                <a:cubicBezTo>
                  <a:pt x="1598219" y="343777"/>
                  <a:pt x="1608049" y="353721"/>
                  <a:pt x="1620736" y="353721"/>
                </a:cubicBezTo>
                <a:cubicBezTo>
                  <a:pt x="1633423" y="353721"/>
                  <a:pt x="1643253" y="343777"/>
                  <a:pt x="1643253" y="331089"/>
                </a:cubicBezTo>
                <a:cubicBezTo>
                  <a:pt x="1643253" y="318402"/>
                  <a:pt x="1633423" y="308458"/>
                  <a:pt x="1620736" y="308458"/>
                </a:cubicBezTo>
                <a:close/>
                <a:moveTo>
                  <a:pt x="1420711" y="308458"/>
                </a:moveTo>
                <a:cubicBezTo>
                  <a:pt x="1408024" y="308458"/>
                  <a:pt x="1398194" y="318402"/>
                  <a:pt x="1398194" y="331089"/>
                </a:cubicBezTo>
                <a:cubicBezTo>
                  <a:pt x="1398194" y="343777"/>
                  <a:pt x="1408024" y="353721"/>
                  <a:pt x="1420711" y="353721"/>
                </a:cubicBezTo>
                <a:cubicBezTo>
                  <a:pt x="1433398" y="353721"/>
                  <a:pt x="1443228" y="343777"/>
                  <a:pt x="1443228" y="331089"/>
                </a:cubicBezTo>
                <a:cubicBezTo>
                  <a:pt x="1443228" y="318402"/>
                  <a:pt x="1433398" y="308458"/>
                  <a:pt x="1420711" y="308458"/>
                </a:cubicBezTo>
                <a:close/>
                <a:moveTo>
                  <a:pt x="1277836" y="308458"/>
                </a:moveTo>
                <a:cubicBezTo>
                  <a:pt x="1265149" y="308458"/>
                  <a:pt x="1255319" y="318402"/>
                  <a:pt x="1255319" y="331089"/>
                </a:cubicBezTo>
                <a:cubicBezTo>
                  <a:pt x="1255319" y="343777"/>
                  <a:pt x="1265149" y="353721"/>
                  <a:pt x="1277836" y="353721"/>
                </a:cubicBezTo>
                <a:cubicBezTo>
                  <a:pt x="1290523" y="353721"/>
                  <a:pt x="1300353" y="343777"/>
                  <a:pt x="1300353" y="331089"/>
                </a:cubicBezTo>
                <a:cubicBezTo>
                  <a:pt x="1300353" y="318402"/>
                  <a:pt x="1290523" y="308458"/>
                  <a:pt x="1277836" y="308458"/>
                </a:cubicBezTo>
                <a:close/>
                <a:moveTo>
                  <a:pt x="1030186" y="308458"/>
                </a:moveTo>
                <a:cubicBezTo>
                  <a:pt x="1017499" y="308458"/>
                  <a:pt x="1007669" y="318402"/>
                  <a:pt x="1007669" y="331089"/>
                </a:cubicBezTo>
                <a:cubicBezTo>
                  <a:pt x="1007669" y="343777"/>
                  <a:pt x="1017499" y="353721"/>
                  <a:pt x="1030186" y="353721"/>
                </a:cubicBezTo>
                <a:cubicBezTo>
                  <a:pt x="1042873" y="353721"/>
                  <a:pt x="1052703" y="343777"/>
                  <a:pt x="1052703" y="331089"/>
                </a:cubicBezTo>
                <a:cubicBezTo>
                  <a:pt x="1052703" y="318402"/>
                  <a:pt x="1042873" y="308458"/>
                  <a:pt x="1030186" y="308458"/>
                </a:cubicBezTo>
                <a:close/>
                <a:moveTo>
                  <a:pt x="763486" y="308458"/>
                </a:moveTo>
                <a:cubicBezTo>
                  <a:pt x="750798" y="308458"/>
                  <a:pt x="740969" y="318402"/>
                  <a:pt x="740969" y="331089"/>
                </a:cubicBezTo>
                <a:cubicBezTo>
                  <a:pt x="740969" y="343777"/>
                  <a:pt x="750798" y="353721"/>
                  <a:pt x="763486" y="353721"/>
                </a:cubicBezTo>
                <a:cubicBezTo>
                  <a:pt x="776173" y="353721"/>
                  <a:pt x="786003" y="343777"/>
                  <a:pt x="786003" y="331089"/>
                </a:cubicBezTo>
                <a:cubicBezTo>
                  <a:pt x="786003" y="318402"/>
                  <a:pt x="776173" y="308458"/>
                  <a:pt x="763486" y="308458"/>
                </a:cubicBezTo>
                <a:close/>
                <a:moveTo>
                  <a:pt x="334632" y="308458"/>
                </a:moveTo>
                <a:cubicBezTo>
                  <a:pt x="322631" y="308458"/>
                  <a:pt x="314058" y="316345"/>
                  <a:pt x="312572" y="327546"/>
                </a:cubicBezTo>
                <a:lnTo>
                  <a:pt x="355206" y="327546"/>
                </a:lnTo>
                <a:cubicBezTo>
                  <a:pt x="353606" y="314973"/>
                  <a:pt x="344462" y="308458"/>
                  <a:pt x="334632" y="308458"/>
                </a:cubicBezTo>
                <a:close/>
                <a:moveTo>
                  <a:pt x="96736" y="308458"/>
                </a:moveTo>
                <a:cubicBezTo>
                  <a:pt x="84048" y="308458"/>
                  <a:pt x="74219" y="318402"/>
                  <a:pt x="74219" y="331089"/>
                </a:cubicBezTo>
                <a:cubicBezTo>
                  <a:pt x="74219" y="343777"/>
                  <a:pt x="84048" y="353721"/>
                  <a:pt x="96736" y="353721"/>
                </a:cubicBezTo>
                <a:cubicBezTo>
                  <a:pt x="109423" y="353721"/>
                  <a:pt x="119253" y="343777"/>
                  <a:pt x="119253" y="331089"/>
                </a:cubicBezTo>
                <a:cubicBezTo>
                  <a:pt x="119253" y="318402"/>
                  <a:pt x="109423" y="308458"/>
                  <a:pt x="96736" y="308458"/>
                </a:cubicBezTo>
                <a:close/>
                <a:moveTo>
                  <a:pt x="5308853" y="302514"/>
                </a:moveTo>
                <a:lnTo>
                  <a:pt x="5316397" y="302514"/>
                </a:lnTo>
                <a:lnTo>
                  <a:pt x="5316397" y="359664"/>
                </a:lnTo>
                <a:lnTo>
                  <a:pt x="5308853" y="359664"/>
                </a:lnTo>
                <a:close/>
                <a:moveTo>
                  <a:pt x="5193182" y="302514"/>
                </a:moveTo>
                <a:lnTo>
                  <a:pt x="5200726" y="302514"/>
                </a:lnTo>
                <a:lnTo>
                  <a:pt x="5200726" y="337604"/>
                </a:lnTo>
                <a:cubicBezTo>
                  <a:pt x="5200726" y="347777"/>
                  <a:pt x="5206326" y="353721"/>
                  <a:pt x="5216271" y="353721"/>
                </a:cubicBezTo>
                <a:cubicBezTo>
                  <a:pt x="5226329" y="353721"/>
                  <a:pt x="5234787" y="347777"/>
                  <a:pt x="5234787" y="332461"/>
                </a:cubicBezTo>
                <a:lnTo>
                  <a:pt x="5234787" y="302514"/>
                </a:lnTo>
                <a:lnTo>
                  <a:pt x="5242331" y="302514"/>
                </a:lnTo>
                <a:lnTo>
                  <a:pt x="5242331" y="359664"/>
                </a:lnTo>
                <a:lnTo>
                  <a:pt x="5234787" y="359664"/>
                </a:lnTo>
                <a:lnTo>
                  <a:pt x="5234787" y="350749"/>
                </a:lnTo>
                <a:cubicBezTo>
                  <a:pt x="5230329" y="357950"/>
                  <a:pt x="5223700" y="361036"/>
                  <a:pt x="5215585" y="361036"/>
                </a:cubicBezTo>
                <a:cubicBezTo>
                  <a:pt x="5201641" y="361036"/>
                  <a:pt x="5193182" y="351892"/>
                  <a:pt x="5193182" y="337604"/>
                </a:cubicBezTo>
                <a:close/>
                <a:moveTo>
                  <a:pt x="5099304" y="302514"/>
                </a:moveTo>
                <a:lnTo>
                  <a:pt x="5106847" y="302514"/>
                </a:lnTo>
                <a:lnTo>
                  <a:pt x="5106847" y="359664"/>
                </a:lnTo>
                <a:lnTo>
                  <a:pt x="5099304" y="359664"/>
                </a:lnTo>
                <a:close/>
                <a:moveTo>
                  <a:pt x="3232404" y="302514"/>
                </a:moveTo>
                <a:lnTo>
                  <a:pt x="3239948" y="302514"/>
                </a:lnTo>
                <a:lnTo>
                  <a:pt x="3239948" y="359664"/>
                </a:lnTo>
                <a:lnTo>
                  <a:pt x="3232404" y="359664"/>
                </a:lnTo>
                <a:close/>
                <a:moveTo>
                  <a:pt x="2675382" y="302514"/>
                </a:moveTo>
                <a:lnTo>
                  <a:pt x="2683154" y="302514"/>
                </a:lnTo>
                <a:lnTo>
                  <a:pt x="2697213" y="349949"/>
                </a:lnTo>
                <a:lnTo>
                  <a:pt x="2712186" y="302514"/>
                </a:lnTo>
                <a:lnTo>
                  <a:pt x="2719731" y="302514"/>
                </a:lnTo>
                <a:lnTo>
                  <a:pt x="2734704" y="349949"/>
                </a:lnTo>
                <a:lnTo>
                  <a:pt x="2748763" y="302514"/>
                </a:lnTo>
                <a:lnTo>
                  <a:pt x="2756534" y="302514"/>
                </a:lnTo>
                <a:lnTo>
                  <a:pt x="2738932" y="359664"/>
                </a:lnTo>
                <a:lnTo>
                  <a:pt x="2730703" y="359664"/>
                </a:lnTo>
                <a:lnTo>
                  <a:pt x="2715958" y="313601"/>
                </a:lnTo>
                <a:lnTo>
                  <a:pt x="2701214" y="359664"/>
                </a:lnTo>
                <a:lnTo>
                  <a:pt x="2692984" y="359664"/>
                </a:lnTo>
                <a:close/>
                <a:moveTo>
                  <a:pt x="1375029" y="302514"/>
                </a:moveTo>
                <a:lnTo>
                  <a:pt x="1382573" y="302514"/>
                </a:lnTo>
                <a:lnTo>
                  <a:pt x="1382573" y="359664"/>
                </a:lnTo>
                <a:lnTo>
                  <a:pt x="1375029" y="359664"/>
                </a:lnTo>
                <a:close/>
                <a:moveTo>
                  <a:pt x="1164108" y="302514"/>
                </a:moveTo>
                <a:lnTo>
                  <a:pt x="1171651" y="302514"/>
                </a:lnTo>
                <a:lnTo>
                  <a:pt x="1171651" y="337604"/>
                </a:lnTo>
                <a:cubicBezTo>
                  <a:pt x="1171651" y="347777"/>
                  <a:pt x="1177252" y="353721"/>
                  <a:pt x="1187196" y="353721"/>
                </a:cubicBezTo>
                <a:cubicBezTo>
                  <a:pt x="1197254" y="353721"/>
                  <a:pt x="1205713" y="347777"/>
                  <a:pt x="1205713" y="332461"/>
                </a:cubicBezTo>
                <a:lnTo>
                  <a:pt x="1205713" y="302514"/>
                </a:lnTo>
                <a:lnTo>
                  <a:pt x="1213256" y="302514"/>
                </a:lnTo>
                <a:lnTo>
                  <a:pt x="1213256" y="359664"/>
                </a:lnTo>
                <a:lnTo>
                  <a:pt x="1205713" y="359664"/>
                </a:lnTo>
                <a:lnTo>
                  <a:pt x="1205713" y="350749"/>
                </a:lnTo>
                <a:cubicBezTo>
                  <a:pt x="1201255" y="357950"/>
                  <a:pt x="1194626" y="361036"/>
                  <a:pt x="1186510" y="361036"/>
                </a:cubicBezTo>
                <a:cubicBezTo>
                  <a:pt x="1172566" y="361036"/>
                  <a:pt x="1164108" y="351892"/>
                  <a:pt x="1164108" y="337604"/>
                </a:cubicBezTo>
                <a:close/>
                <a:moveTo>
                  <a:pt x="554507" y="302514"/>
                </a:moveTo>
                <a:lnTo>
                  <a:pt x="562051" y="302514"/>
                </a:lnTo>
                <a:lnTo>
                  <a:pt x="562051" y="337604"/>
                </a:lnTo>
                <a:cubicBezTo>
                  <a:pt x="562051" y="347777"/>
                  <a:pt x="567652" y="353721"/>
                  <a:pt x="577596" y="353721"/>
                </a:cubicBezTo>
                <a:cubicBezTo>
                  <a:pt x="587654" y="353721"/>
                  <a:pt x="596112" y="347777"/>
                  <a:pt x="596112" y="332461"/>
                </a:cubicBezTo>
                <a:lnTo>
                  <a:pt x="596112" y="302514"/>
                </a:lnTo>
                <a:lnTo>
                  <a:pt x="603656" y="302514"/>
                </a:lnTo>
                <a:lnTo>
                  <a:pt x="603656" y="359664"/>
                </a:lnTo>
                <a:lnTo>
                  <a:pt x="596112" y="359664"/>
                </a:lnTo>
                <a:lnTo>
                  <a:pt x="596112" y="350749"/>
                </a:lnTo>
                <a:cubicBezTo>
                  <a:pt x="591655" y="357950"/>
                  <a:pt x="585025" y="361036"/>
                  <a:pt x="576910" y="361036"/>
                </a:cubicBezTo>
                <a:cubicBezTo>
                  <a:pt x="562965" y="361036"/>
                  <a:pt x="554507" y="351892"/>
                  <a:pt x="554507" y="337604"/>
                </a:cubicBezTo>
                <a:close/>
                <a:moveTo>
                  <a:pt x="135407" y="302514"/>
                </a:moveTo>
                <a:lnTo>
                  <a:pt x="142951" y="302514"/>
                </a:lnTo>
                <a:lnTo>
                  <a:pt x="142951" y="337604"/>
                </a:lnTo>
                <a:cubicBezTo>
                  <a:pt x="142951" y="347777"/>
                  <a:pt x="148552" y="353721"/>
                  <a:pt x="158496" y="353721"/>
                </a:cubicBezTo>
                <a:cubicBezTo>
                  <a:pt x="168554" y="353721"/>
                  <a:pt x="177012" y="347777"/>
                  <a:pt x="177012" y="332461"/>
                </a:cubicBezTo>
                <a:lnTo>
                  <a:pt x="177012" y="302514"/>
                </a:lnTo>
                <a:lnTo>
                  <a:pt x="184556" y="302514"/>
                </a:lnTo>
                <a:lnTo>
                  <a:pt x="184556" y="359664"/>
                </a:lnTo>
                <a:lnTo>
                  <a:pt x="177012" y="359664"/>
                </a:lnTo>
                <a:lnTo>
                  <a:pt x="177012" y="350749"/>
                </a:lnTo>
                <a:cubicBezTo>
                  <a:pt x="172555" y="357950"/>
                  <a:pt x="165925" y="361036"/>
                  <a:pt x="157810" y="361036"/>
                </a:cubicBezTo>
                <a:cubicBezTo>
                  <a:pt x="143866" y="361036"/>
                  <a:pt x="135407" y="351892"/>
                  <a:pt x="135407" y="337604"/>
                </a:cubicBezTo>
                <a:close/>
                <a:moveTo>
                  <a:pt x="5086806" y="301600"/>
                </a:moveTo>
                <a:lnTo>
                  <a:pt x="5086806" y="308915"/>
                </a:lnTo>
                <a:cubicBezTo>
                  <a:pt x="5077663" y="308915"/>
                  <a:pt x="5068747" y="313716"/>
                  <a:pt x="5068747" y="327889"/>
                </a:cubicBezTo>
                <a:lnTo>
                  <a:pt x="5068747" y="359664"/>
                </a:lnTo>
                <a:lnTo>
                  <a:pt x="5061204" y="359664"/>
                </a:lnTo>
                <a:lnTo>
                  <a:pt x="5061204" y="302514"/>
                </a:lnTo>
                <a:lnTo>
                  <a:pt x="5068747" y="302514"/>
                </a:lnTo>
                <a:lnTo>
                  <a:pt x="5068747" y="312001"/>
                </a:lnTo>
                <a:cubicBezTo>
                  <a:pt x="5072748" y="304000"/>
                  <a:pt x="5079492" y="301600"/>
                  <a:pt x="5086806" y="301600"/>
                </a:cubicBezTo>
                <a:close/>
                <a:moveTo>
                  <a:pt x="4686757" y="301600"/>
                </a:moveTo>
                <a:lnTo>
                  <a:pt x="4686757" y="308915"/>
                </a:lnTo>
                <a:cubicBezTo>
                  <a:pt x="4677612" y="308915"/>
                  <a:pt x="4668697" y="313716"/>
                  <a:pt x="4668697" y="327889"/>
                </a:cubicBezTo>
                <a:lnTo>
                  <a:pt x="4668697" y="359664"/>
                </a:lnTo>
                <a:lnTo>
                  <a:pt x="4661153" y="359664"/>
                </a:lnTo>
                <a:lnTo>
                  <a:pt x="4661153" y="302514"/>
                </a:lnTo>
                <a:lnTo>
                  <a:pt x="4668697" y="302514"/>
                </a:lnTo>
                <a:lnTo>
                  <a:pt x="4668697" y="312001"/>
                </a:lnTo>
                <a:cubicBezTo>
                  <a:pt x="4672698" y="304000"/>
                  <a:pt x="4679441" y="301600"/>
                  <a:pt x="4686757" y="301600"/>
                </a:cubicBezTo>
                <a:close/>
                <a:moveTo>
                  <a:pt x="4191457" y="301600"/>
                </a:moveTo>
                <a:lnTo>
                  <a:pt x="4191457" y="308915"/>
                </a:lnTo>
                <a:cubicBezTo>
                  <a:pt x="4182312" y="308915"/>
                  <a:pt x="4173397" y="313716"/>
                  <a:pt x="4173397" y="327889"/>
                </a:cubicBezTo>
                <a:lnTo>
                  <a:pt x="4173397" y="359664"/>
                </a:lnTo>
                <a:lnTo>
                  <a:pt x="4165853" y="359664"/>
                </a:lnTo>
                <a:lnTo>
                  <a:pt x="4165853" y="302514"/>
                </a:lnTo>
                <a:lnTo>
                  <a:pt x="4173397" y="302514"/>
                </a:lnTo>
                <a:lnTo>
                  <a:pt x="4173397" y="312001"/>
                </a:lnTo>
                <a:cubicBezTo>
                  <a:pt x="4177398" y="304000"/>
                  <a:pt x="4184141" y="301600"/>
                  <a:pt x="4191457" y="301600"/>
                </a:cubicBezTo>
                <a:close/>
                <a:moveTo>
                  <a:pt x="3115132" y="301600"/>
                </a:moveTo>
                <a:lnTo>
                  <a:pt x="3115132" y="308915"/>
                </a:lnTo>
                <a:cubicBezTo>
                  <a:pt x="3105988" y="308915"/>
                  <a:pt x="3097072" y="313716"/>
                  <a:pt x="3097072" y="327889"/>
                </a:cubicBezTo>
                <a:lnTo>
                  <a:pt x="3097072" y="359664"/>
                </a:lnTo>
                <a:lnTo>
                  <a:pt x="3089529" y="359664"/>
                </a:lnTo>
                <a:lnTo>
                  <a:pt x="3089529" y="302514"/>
                </a:lnTo>
                <a:lnTo>
                  <a:pt x="3097072" y="302514"/>
                </a:lnTo>
                <a:lnTo>
                  <a:pt x="3097072" y="312001"/>
                </a:lnTo>
                <a:cubicBezTo>
                  <a:pt x="3101073" y="304000"/>
                  <a:pt x="3107817" y="301600"/>
                  <a:pt x="3115132" y="301600"/>
                </a:cubicBezTo>
                <a:close/>
                <a:moveTo>
                  <a:pt x="2857957" y="301600"/>
                </a:moveTo>
                <a:lnTo>
                  <a:pt x="2857957" y="308915"/>
                </a:lnTo>
                <a:cubicBezTo>
                  <a:pt x="2848813" y="308915"/>
                  <a:pt x="2839897" y="313716"/>
                  <a:pt x="2839897" y="327889"/>
                </a:cubicBezTo>
                <a:lnTo>
                  <a:pt x="2839897" y="359664"/>
                </a:lnTo>
                <a:lnTo>
                  <a:pt x="2832354" y="359664"/>
                </a:lnTo>
                <a:lnTo>
                  <a:pt x="2832354" y="302514"/>
                </a:lnTo>
                <a:lnTo>
                  <a:pt x="2839897" y="302514"/>
                </a:lnTo>
                <a:lnTo>
                  <a:pt x="2839897" y="312001"/>
                </a:lnTo>
                <a:cubicBezTo>
                  <a:pt x="2843898" y="304000"/>
                  <a:pt x="2850642" y="301600"/>
                  <a:pt x="2857957" y="301600"/>
                </a:cubicBezTo>
                <a:close/>
                <a:moveTo>
                  <a:pt x="2219782" y="301600"/>
                </a:moveTo>
                <a:lnTo>
                  <a:pt x="2219782" y="308915"/>
                </a:lnTo>
                <a:cubicBezTo>
                  <a:pt x="2210638" y="308915"/>
                  <a:pt x="2201722" y="313716"/>
                  <a:pt x="2201722" y="327889"/>
                </a:cubicBezTo>
                <a:lnTo>
                  <a:pt x="2201722" y="359664"/>
                </a:lnTo>
                <a:lnTo>
                  <a:pt x="2194179" y="359664"/>
                </a:lnTo>
                <a:lnTo>
                  <a:pt x="2194179" y="302514"/>
                </a:lnTo>
                <a:lnTo>
                  <a:pt x="2201722" y="302514"/>
                </a:lnTo>
                <a:lnTo>
                  <a:pt x="2201722" y="312001"/>
                </a:lnTo>
                <a:cubicBezTo>
                  <a:pt x="2205723" y="304000"/>
                  <a:pt x="2212467" y="301600"/>
                  <a:pt x="2219782" y="301600"/>
                </a:cubicBezTo>
                <a:close/>
                <a:moveTo>
                  <a:pt x="1867357" y="301600"/>
                </a:moveTo>
                <a:lnTo>
                  <a:pt x="1867357" y="308915"/>
                </a:lnTo>
                <a:cubicBezTo>
                  <a:pt x="1858213" y="308915"/>
                  <a:pt x="1849298" y="313716"/>
                  <a:pt x="1849298" y="327889"/>
                </a:cubicBezTo>
                <a:lnTo>
                  <a:pt x="1849298" y="359664"/>
                </a:lnTo>
                <a:lnTo>
                  <a:pt x="1841754" y="359664"/>
                </a:lnTo>
                <a:lnTo>
                  <a:pt x="1841754" y="302514"/>
                </a:lnTo>
                <a:lnTo>
                  <a:pt x="1849298" y="302514"/>
                </a:lnTo>
                <a:lnTo>
                  <a:pt x="1849298" y="312001"/>
                </a:lnTo>
                <a:cubicBezTo>
                  <a:pt x="1853298" y="304000"/>
                  <a:pt x="1860042" y="301600"/>
                  <a:pt x="1867357" y="301600"/>
                </a:cubicBezTo>
                <a:close/>
                <a:moveTo>
                  <a:pt x="1695907" y="301600"/>
                </a:moveTo>
                <a:lnTo>
                  <a:pt x="1695907" y="308915"/>
                </a:lnTo>
                <a:cubicBezTo>
                  <a:pt x="1686763" y="308915"/>
                  <a:pt x="1677848" y="313716"/>
                  <a:pt x="1677848" y="327889"/>
                </a:cubicBezTo>
                <a:lnTo>
                  <a:pt x="1677848" y="359664"/>
                </a:lnTo>
                <a:lnTo>
                  <a:pt x="1670304" y="359664"/>
                </a:lnTo>
                <a:lnTo>
                  <a:pt x="1670304" y="302514"/>
                </a:lnTo>
                <a:lnTo>
                  <a:pt x="1677848" y="302514"/>
                </a:lnTo>
                <a:lnTo>
                  <a:pt x="1677848" y="312001"/>
                </a:lnTo>
                <a:cubicBezTo>
                  <a:pt x="1681848" y="304000"/>
                  <a:pt x="1688592" y="301600"/>
                  <a:pt x="1695907" y="301600"/>
                </a:cubicBezTo>
                <a:close/>
                <a:moveTo>
                  <a:pt x="829132" y="301600"/>
                </a:moveTo>
                <a:lnTo>
                  <a:pt x="829132" y="308915"/>
                </a:lnTo>
                <a:cubicBezTo>
                  <a:pt x="819988" y="308915"/>
                  <a:pt x="811073" y="313716"/>
                  <a:pt x="811073" y="327889"/>
                </a:cubicBezTo>
                <a:lnTo>
                  <a:pt x="811073" y="359664"/>
                </a:lnTo>
                <a:lnTo>
                  <a:pt x="803529" y="359664"/>
                </a:lnTo>
                <a:lnTo>
                  <a:pt x="803529" y="302514"/>
                </a:lnTo>
                <a:lnTo>
                  <a:pt x="811073" y="302514"/>
                </a:lnTo>
                <a:lnTo>
                  <a:pt x="811073" y="312001"/>
                </a:lnTo>
                <a:cubicBezTo>
                  <a:pt x="815073" y="304000"/>
                  <a:pt x="821817" y="301600"/>
                  <a:pt x="829132" y="301600"/>
                </a:cubicBezTo>
                <a:close/>
                <a:moveTo>
                  <a:pt x="229057" y="301600"/>
                </a:moveTo>
                <a:lnTo>
                  <a:pt x="229057" y="308915"/>
                </a:lnTo>
                <a:cubicBezTo>
                  <a:pt x="219913" y="308915"/>
                  <a:pt x="210998" y="313716"/>
                  <a:pt x="210998" y="327889"/>
                </a:cubicBezTo>
                <a:lnTo>
                  <a:pt x="210998" y="359664"/>
                </a:lnTo>
                <a:lnTo>
                  <a:pt x="203454" y="359664"/>
                </a:lnTo>
                <a:lnTo>
                  <a:pt x="203454" y="302514"/>
                </a:lnTo>
                <a:lnTo>
                  <a:pt x="210998" y="302514"/>
                </a:lnTo>
                <a:lnTo>
                  <a:pt x="210998" y="312001"/>
                </a:lnTo>
                <a:cubicBezTo>
                  <a:pt x="214998" y="304000"/>
                  <a:pt x="221742" y="301600"/>
                  <a:pt x="229057" y="301600"/>
                </a:cubicBezTo>
                <a:close/>
                <a:moveTo>
                  <a:pt x="427672" y="301371"/>
                </a:moveTo>
                <a:cubicBezTo>
                  <a:pt x="431216" y="301371"/>
                  <a:pt x="433959" y="304114"/>
                  <a:pt x="433959" y="307658"/>
                </a:cubicBezTo>
                <a:cubicBezTo>
                  <a:pt x="433959" y="311201"/>
                  <a:pt x="431216" y="313944"/>
                  <a:pt x="427672" y="313944"/>
                </a:cubicBezTo>
                <a:cubicBezTo>
                  <a:pt x="424129" y="313944"/>
                  <a:pt x="421386" y="311201"/>
                  <a:pt x="421386" y="307658"/>
                </a:cubicBezTo>
                <a:cubicBezTo>
                  <a:pt x="421386" y="304114"/>
                  <a:pt x="424129" y="301371"/>
                  <a:pt x="427672" y="301371"/>
                </a:cubicBezTo>
                <a:close/>
                <a:moveTo>
                  <a:pt x="5754014" y="301143"/>
                </a:moveTo>
                <a:cubicBezTo>
                  <a:pt x="5764187" y="301143"/>
                  <a:pt x="5772302" y="306058"/>
                  <a:pt x="5777103" y="313716"/>
                </a:cubicBezTo>
                <a:lnTo>
                  <a:pt x="5777103" y="302514"/>
                </a:lnTo>
                <a:lnTo>
                  <a:pt x="5784646" y="302514"/>
                </a:lnTo>
                <a:lnTo>
                  <a:pt x="5784646" y="359664"/>
                </a:lnTo>
                <a:lnTo>
                  <a:pt x="5777103" y="359664"/>
                </a:lnTo>
                <a:lnTo>
                  <a:pt x="5777103" y="348463"/>
                </a:lnTo>
                <a:cubicBezTo>
                  <a:pt x="5772302" y="356121"/>
                  <a:pt x="5764187" y="361036"/>
                  <a:pt x="5754014" y="361036"/>
                </a:cubicBezTo>
                <a:cubicBezTo>
                  <a:pt x="5737898" y="361036"/>
                  <a:pt x="5724524" y="348006"/>
                  <a:pt x="5724524" y="331089"/>
                </a:cubicBezTo>
                <a:cubicBezTo>
                  <a:pt x="5724524" y="314173"/>
                  <a:pt x="5737898" y="301143"/>
                  <a:pt x="5754014" y="301143"/>
                </a:cubicBezTo>
                <a:close/>
                <a:moveTo>
                  <a:pt x="5630189" y="301143"/>
                </a:moveTo>
                <a:cubicBezTo>
                  <a:pt x="5640362" y="301143"/>
                  <a:pt x="5648477" y="306058"/>
                  <a:pt x="5653278" y="313716"/>
                </a:cubicBezTo>
                <a:lnTo>
                  <a:pt x="5653278" y="302514"/>
                </a:lnTo>
                <a:lnTo>
                  <a:pt x="5660821" y="302514"/>
                </a:lnTo>
                <a:lnTo>
                  <a:pt x="5660821" y="359664"/>
                </a:lnTo>
                <a:lnTo>
                  <a:pt x="5653278" y="359664"/>
                </a:lnTo>
                <a:lnTo>
                  <a:pt x="5653278" y="348463"/>
                </a:lnTo>
                <a:cubicBezTo>
                  <a:pt x="5648477" y="356121"/>
                  <a:pt x="5640362" y="361036"/>
                  <a:pt x="5630189" y="361036"/>
                </a:cubicBezTo>
                <a:cubicBezTo>
                  <a:pt x="5614072" y="361036"/>
                  <a:pt x="5600700" y="348006"/>
                  <a:pt x="5600700" y="331089"/>
                </a:cubicBezTo>
                <a:cubicBezTo>
                  <a:pt x="5600700" y="314173"/>
                  <a:pt x="5614072" y="301143"/>
                  <a:pt x="5630189" y="301143"/>
                </a:cubicBezTo>
                <a:close/>
                <a:moveTo>
                  <a:pt x="5479198" y="301143"/>
                </a:moveTo>
                <a:cubicBezTo>
                  <a:pt x="5488571" y="301143"/>
                  <a:pt x="5495886" y="305715"/>
                  <a:pt x="5499201" y="312801"/>
                </a:cubicBezTo>
                <a:lnTo>
                  <a:pt x="5492914" y="316459"/>
                </a:lnTo>
                <a:cubicBezTo>
                  <a:pt x="5490514" y="310630"/>
                  <a:pt x="5484685" y="308458"/>
                  <a:pt x="5479198" y="308458"/>
                </a:cubicBezTo>
                <a:cubicBezTo>
                  <a:pt x="5473255" y="308458"/>
                  <a:pt x="5467197" y="311315"/>
                  <a:pt x="5467197" y="317488"/>
                </a:cubicBezTo>
                <a:cubicBezTo>
                  <a:pt x="5467197" y="331661"/>
                  <a:pt x="5500573" y="323545"/>
                  <a:pt x="5500573" y="344577"/>
                </a:cubicBezTo>
                <a:cubicBezTo>
                  <a:pt x="5500573" y="354292"/>
                  <a:pt x="5492115" y="361036"/>
                  <a:pt x="5479884" y="361036"/>
                </a:cubicBezTo>
                <a:cubicBezTo>
                  <a:pt x="5468454" y="361036"/>
                  <a:pt x="5460682" y="355207"/>
                  <a:pt x="5457824" y="347891"/>
                </a:cubicBezTo>
                <a:lnTo>
                  <a:pt x="5464225" y="344119"/>
                </a:lnTo>
                <a:cubicBezTo>
                  <a:pt x="5466283" y="349949"/>
                  <a:pt x="5472226" y="353721"/>
                  <a:pt x="5479884" y="353721"/>
                </a:cubicBezTo>
                <a:cubicBezTo>
                  <a:pt x="5486628" y="353721"/>
                  <a:pt x="5493029" y="351320"/>
                  <a:pt x="5493029" y="344577"/>
                </a:cubicBezTo>
                <a:cubicBezTo>
                  <a:pt x="5493029" y="330403"/>
                  <a:pt x="5459653" y="338519"/>
                  <a:pt x="5459653" y="317488"/>
                </a:cubicBezTo>
                <a:cubicBezTo>
                  <a:pt x="5459653" y="308344"/>
                  <a:pt x="5467769" y="301143"/>
                  <a:pt x="5479198" y="301143"/>
                </a:cubicBezTo>
                <a:close/>
                <a:moveTo>
                  <a:pt x="5421324" y="301143"/>
                </a:moveTo>
                <a:cubicBezTo>
                  <a:pt x="5435269" y="301143"/>
                  <a:pt x="5443728" y="310287"/>
                  <a:pt x="5443728" y="324574"/>
                </a:cubicBezTo>
                <a:lnTo>
                  <a:pt x="5443728" y="359664"/>
                </a:lnTo>
                <a:lnTo>
                  <a:pt x="5436183" y="359664"/>
                </a:lnTo>
                <a:lnTo>
                  <a:pt x="5436183" y="324574"/>
                </a:lnTo>
                <a:cubicBezTo>
                  <a:pt x="5436183" y="314401"/>
                  <a:pt x="5430583" y="308458"/>
                  <a:pt x="5420639" y="308458"/>
                </a:cubicBezTo>
                <a:cubicBezTo>
                  <a:pt x="5410580" y="308458"/>
                  <a:pt x="5402122" y="314401"/>
                  <a:pt x="5402122" y="329718"/>
                </a:cubicBezTo>
                <a:lnTo>
                  <a:pt x="5402122" y="359664"/>
                </a:lnTo>
                <a:lnTo>
                  <a:pt x="5394578" y="359664"/>
                </a:lnTo>
                <a:lnTo>
                  <a:pt x="5394578" y="302514"/>
                </a:lnTo>
                <a:lnTo>
                  <a:pt x="5402122" y="302514"/>
                </a:lnTo>
                <a:lnTo>
                  <a:pt x="5402122" y="311430"/>
                </a:lnTo>
                <a:cubicBezTo>
                  <a:pt x="5406580" y="304229"/>
                  <a:pt x="5413209" y="301143"/>
                  <a:pt x="5421324" y="301143"/>
                </a:cubicBezTo>
                <a:close/>
                <a:moveTo>
                  <a:pt x="5354535" y="301143"/>
                </a:moveTo>
                <a:cubicBezTo>
                  <a:pt x="5371224" y="301143"/>
                  <a:pt x="5384596" y="314173"/>
                  <a:pt x="5384596" y="331089"/>
                </a:cubicBezTo>
                <a:cubicBezTo>
                  <a:pt x="5384596" y="348006"/>
                  <a:pt x="5371224" y="361036"/>
                  <a:pt x="5354535" y="361036"/>
                </a:cubicBezTo>
                <a:cubicBezTo>
                  <a:pt x="5337847" y="361036"/>
                  <a:pt x="5324474" y="348006"/>
                  <a:pt x="5324474" y="331089"/>
                </a:cubicBezTo>
                <a:cubicBezTo>
                  <a:pt x="5324474" y="314173"/>
                  <a:pt x="5337847" y="301143"/>
                  <a:pt x="5354535" y="301143"/>
                </a:cubicBezTo>
                <a:close/>
                <a:moveTo>
                  <a:pt x="4973649" y="301143"/>
                </a:moveTo>
                <a:cubicBezTo>
                  <a:pt x="4987594" y="301143"/>
                  <a:pt x="4996052" y="310287"/>
                  <a:pt x="4996052" y="324574"/>
                </a:cubicBezTo>
                <a:lnTo>
                  <a:pt x="4996052" y="359664"/>
                </a:lnTo>
                <a:lnTo>
                  <a:pt x="4988509" y="359664"/>
                </a:lnTo>
                <a:lnTo>
                  <a:pt x="4988509" y="324574"/>
                </a:lnTo>
                <a:cubicBezTo>
                  <a:pt x="4988509" y="314401"/>
                  <a:pt x="4982908" y="308458"/>
                  <a:pt x="4972964" y="308458"/>
                </a:cubicBezTo>
                <a:cubicBezTo>
                  <a:pt x="4962905" y="308458"/>
                  <a:pt x="4954447" y="314401"/>
                  <a:pt x="4954447" y="329718"/>
                </a:cubicBezTo>
                <a:lnTo>
                  <a:pt x="4954447" y="359664"/>
                </a:lnTo>
                <a:lnTo>
                  <a:pt x="4946904" y="359664"/>
                </a:lnTo>
                <a:lnTo>
                  <a:pt x="4946904" y="302514"/>
                </a:lnTo>
                <a:lnTo>
                  <a:pt x="4954447" y="302514"/>
                </a:lnTo>
                <a:lnTo>
                  <a:pt x="4954447" y="311430"/>
                </a:lnTo>
                <a:cubicBezTo>
                  <a:pt x="4958905" y="304229"/>
                  <a:pt x="4965534" y="301143"/>
                  <a:pt x="4973649" y="301143"/>
                </a:cubicBezTo>
                <a:close/>
                <a:moveTo>
                  <a:pt x="4906860" y="301143"/>
                </a:moveTo>
                <a:cubicBezTo>
                  <a:pt x="4923548" y="301143"/>
                  <a:pt x="4936921" y="314173"/>
                  <a:pt x="4936921" y="331089"/>
                </a:cubicBezTo>
                <a:cubicBezTo>
                  <a:pt x="4936921" y="348006"/>
                  <a:pt x="4923548" y="361036"/>
                  <a:pt x="4906860" y="361036"/>
                </a:cubicBezTo>
                <a:cubicBezTo>
                  <a:pt x="4890173" y="361036"/>
                  <a:pt x="4876799" y="348006"/>
                  <a:pt x="4876799" y="331089"/>
                </a:cubicBezTo>
                <a:cubicBezTo>
                  <a:pt x="4876799" y="314173"/>
                  <a:pt x="4890173" y="301143"/>
                  <a:pt x="4906860" y="301143"/>
                </a:cubicBezTo>
                <a:close/>
                <a:moveTo>
                  <a:pt x="4840186" y="301143"/>
                </a:moveTo>
                <a:cubicBezTo>
                  <a:pt x="4851501" y="301143"/>
                  <a:pt x="4861102" y="307086"/>
                  <a:pt x="4865217" y="316116"/>
                </a:cubicBezTo>
                <a:lnTo>
                  <a:pt x="4859045" y="319659"/>
                </a:lnTo>
                <a:cubicBezTo>
                  <a:pt x="4855959" y="312916"/>
                  <a:pt x="4848758" y="308458"/>
                  <a:pt x="4840186" y="308458"/>
                </a:cubicBezTo>
                <a:cubicBezTo>
                  <a:pt x="4827498" y="308458"/>
                  <a:pt x="4817668" y="318402"/>
                  <a:pt x="4817668" y="331089"/>
                </a:cubicBezTo>
                <a:cubicBezTo>
                  <a:pt x="4817668" y="343777"/>
                  <a:pt x="4827498" y="353721"/>
                  <a:pt x="4840186" y="353721"/>
                </a:cubicBezTo>
                <a:cubicBezTo>
                  <a:pt x="4848872" y="353721"/>
                  <a:pt x="4855844" y="349149"/>
                  <a:pt x="4859502" y="342519"/>
                </a:cubicBezTo>
                <a:lnTo>
                  <a:pt x="4865788" y="346177"/>
                </a:lnTo>
                <a:cubicBezTo>
                  <a:pt x="4861102" y="355207"/>
                  <a:pt x="4851387" y="361036"/>
                  <a:pt x="4840186" y="361036"/>
                </a:cubicBezTo>
                <a:cubicBezTo>
                  <a:pt x="4822926" y="361036"/>
                  <a:pt x="4810125" y="348006"/>
                  <a:pt x="4810125" y="331089"/>
                </a:cubicBezTo>
                <a:cubicBezTo>
                  <a:pt x="4810125" y="314173"/>
                  <a:pt x="4822926" y="301143"/>
                  <a:pt x="4840186" y="301143"/>
                </a:cubicBezTo>
                <a:close/>
                <a:moveTo>
                  <a:pt x="4725314" y="301143"/>
                </a:moveTo>
                <a:cubicBezTo>
                  <a:pt x="4735486" y="301143"/>
                  <a:pt x="4743602" y="306058"/>
                  <a:pt x="4748402" y="313716"/>
                </a:cubicBezTo>
                <a:lnTo>
                  <a:pt x="4748402" y="302514"/>
                </a:lnTo>
                <a:lnTo>
                  <a:pt x="4755946" y="302514"/>
                </a:lnTo>
                <a:lnTo>
                  <a:pt x="4755946" y="359664"/>
                </a:lnTo>
                <a:lnTo>
                  <a:pt x="4748402" y="359664"/>
                </a:lnTo>
                <a:lnTo>
                  <a:pt x="4748402" y="348463"/>
                </a:lnTo>
                <a:cubicBezTo>
                  <a:pt x="4743602" y="356121"/>
                  <a:pt x="4735486" y="361036"/>
                  <a:pt x="4725314" y="361036"/>
                </a:cubicBezTo>
                <a:cubicBezTo>
                  <a:pt x="4709197" y="361036"/>
                  <a:pt x="4695825" y="348006"/>
                  <a:pt x="4695825" y="331089"/>
                </a:cubicBezTo>
                <a:cubicBezTo>
                  <a:pt x="4695825" y="314173"/>
                  <a:pt x="4709197" y="301143"/>
                  <a:pt x="4725314" y="301143"/>
                </a:cubicBezTo>
                <a:close/>
                <a:moveTo>
                  <a:pt x="4620882" y="301143"/>
                </a:moveTo>
                <a:cubicBezTo>
                  <a:pt x="4638369" y="301143"/>
                  <a:pt x="4649228" y="315659"/>
                  <a:pt x="4649228" y="331318"/>
                </a:cubicBezTo>
                <a:cubicBezTo>
                  <a:pt x="4649228" y="332461"/>
                  <a:pt x="4649114" y="333718"/>
                  <a:pt x="4649000" y="334861"/>
                </a:cubicBezTo>
                <a:lnTo>
                  <a:pt x="4598822" y="334861"/>
                </a:lnTo>
                <a:cubicBezTo>
                  <a:pt x="4600422" y="346520"/>
                  <a:pt x="4609452" y="353721"/>
                  <a:pt x="4621567" y="353721"/>
                </a:cubicBezTo>
                <a:cubicBezTo>
                  <a:pt x="4630597" y="353721"/>
                  <a:pt x="4636884" y="349492"/>
                  <a:pt x="4639970" y="344005"/>
                </a:cubicBezTo>
                <a:lnTo>
                  <a:pt x="4646599" y="347891"/>
                </a:lnTo>
                <a:cubicBezTo>
                  <a:pt x="4641798" y="355664"/>
                  <a:pt x="4632997" y="361036"/>
                  <a:pt x="4621453" y="361036"/>
                </a:cubicBezTo>
                <a:cubicBezTo>
                  <a:pt x="4603394" y="361036"/>
                  <a:pt x="4591049" y="348349"/>
                  <a:pt x="4591049" y="331089"/>
                </a:cubicBezTo>
                <a:cubicBezTo>
                  <a:pt x="4591049" y="314287"/>
                  <a:pt x="4603165" y="301143"/>
                  <a:pt x="4620882" y="301143"/>
                </a:cubicBezTo>
                <a:close/>
                <a:moveTo>
                  <a:pt x="4478007" y="301143"/>
                </a:moveTo>
                <a:cubicBezTo>
                  <a:pt x="4495495" y="301143"/>
                  <a:pt x="4506353" y="315659"/>
                  <a:pt x="4506353" y="331318"/>
                </a:cubicBezTo>
                <a:cubicBezTo>
                  <a:pt x="4506353" y="332461"/>
                  <a:pt x="4506239" y="333718"/>
                  <a:pt x="4506124" y="334861"/>
                </a:cubicBezTo>
                <a:lnTo>
                  <a:pt x="4455947" y="334861"/>
                </a:lnTo>
                <a:cubicBezTo>
                  <a:pt x="4457547" y="346520"/>
                  <a:pt x="4466576" y="353721"/>
                  <a:pt x="4478692" y="353721"/>
                </a:cubicBezTo>
                <a:cubicBezTo>
                  <a:pt x="4487722" y="353721"/>
                  <a:pt x="4494009" y="349492"/>
                  <a:pt x="4497095" y="344005"/>
                </a:cubicBezTo>
                <a:lnTo>
                  <a:pt x="4503724" y="347891"/>
                </a:lnTo>
                <a:cubicBezTo>
                  <a:pt x="4498923" y="355664"/>
                  <a:pt x="4490122" y="361036"/>
                  <a:pt x="4478578" y="361036"/>
                </a:cubicBezTo>
                <a:cubicBezTo>
                  <a:pt x="4460519" y="361036"/>
                  <a:pt x="4448174" y="348349"/>
                  <a:pt x="4448174" y="331089"/>
                </a:cubicBezTo>
                <a:cubicBezTo>
                  <a:pt x="4448174" y="314287"/>
                  <a:pt x="4460290" y="301143"/>
                  <a:pt x="4478007" y="301143"/>
                </a:cubicBezTo>
                <a:close/>
                <a:moveTo>
                  <a:pt x="4336198" y="301143"/>
                </a:moveTo>
                <a:cubicBezTo>
                  <a:pt x="4345571" y="301143"/>
                  <a:pt x="4352886" y="305715"/>
                  <a:pt x="4356201" y="312801"/>
                </a:cubicBezTo>
                <a:lnTo>
                  <a:pt x="4349915" y="316459"/>
                </a:lnTo>
                <a:cubicBezTo>
                  <a:pt x="4347515" y="310630"/>
                  <a:pt x="4341685" y="308458"/>
                  <a:pt x="4336198" y="308458"/>
                </a:cubicBezTo>
                <a:cubicBezTo>
                  <a:pt x="4330255" y="308458"/>
                  <a:pt x="4324197" y="311315"/>
                  <a:pt x="4324197" y="317488"/>
                </a:cubicBezTo>
                <a:cubicBezTo>
                  <a:pt x="4324197" y="331661"/>
                  <a:pt x="4357573" y="323545"/>
                  <a:pt x="4357573" y="344577"/>
                </a:cubicBezTo>
                <a:cubicBezTo>
                  <a:pt x="4357573" y="354292"/>
                  <a:pt x="4349114" y="361036"/>
                  <a:pt x="4336884" y="361036"/>
                </a:cubicBezTo>
                <a:cubicBezTo>
                  <a:pt x="4325454" y="361036"/>
                  <a:pt x="4317682" y="355207"/>
                  <a:pt x="4314824" y="347891"/>
                </a:cubicBezTo>
                <a:lnTo>
                  <a:pt x="4321225" y="344119"/>
                </a:lnTo>
                <a:cubicBezTo>
                  <a:pt x="4323283" y="349949"/>
                  <a:pt x="4329227" y="353721"/>
                  <a:pt x="4336884" y="353721"/>
                </a:cubicBezTo>
                <a:cubicBezTo>
                  <a:pt x="4343628" y="353721"/>
                  <a:pt x="4350029" y="351320"/>
                  <a:pt x="4350029" y="344577"/>
                </a:cubicBezTo>
                <a:cubicBezTo>
                  <a:pt x="4350029" y="330403"/>
                  <a:pt x="4316653" y="338519"/>
                  <a:pt x="4316653" y="317488"/>
                </a:cubicBezTo>
                <a:cubicBezTo>
                  <a:pt x="4316653" y="308344"/>
                  <a:pt x="4324769" y="301143"/>
                  <a:pt x="4336198" y="301143"/>
                </a:cubicBezTo>
                <a:close/>
                <a:moveTo>
                  <a:pt x="4230357" y="301143"/>
                </a:moveTo>
                <a:cubicBezTo>
                  <a:pt x="4247844" y="301143"/>
                  <a:pt x="4258703" y="315659"/>
                  <a:pt x="4258703" y="331318"/>
                </a:cubicBezTo>
                <a:cubicBezTo>
                  <a:pt x="4258703" y="332461"/>
                  <a:pt x="4258589" y="333718"/>
                  <a:pt x="4258474" y="334861"/>
                </a:cubicBezTo>
                <a:lnTo>
                  <a:pt x="4208297" y="334861"/>
                </a:lnTo>
                <a:cubicBezTo>
                  <a:pt x="4209897" y="346520"/>
                  <a:pt x="4218926" y="353721"/>
                  <a:pt x="4231042" y="353721"/>
                </a:cubicBezTo>
                <a:cubicBezTo>
                  <a:pt x="4240072" y="353721"/>
                  <a:pt x="4246359" y="349492"/>
                  <a:pt x="4249445" y="344005"/>
                </a:cubicBezTo>
                <a:lnTo>
                  <a:pt x="4256074" y="347891"/>
                </a:lnTo>
                <a:cubicBezTo>
                  <a:pt x="4251274" y="355664"/>
                  <a:pt x="4242472" y="361036"/>
                  <a:pt x="4230928" y="361036"/>
                </a:cubicBezTo>
                <a:cubicBezTo>
                  <a:pt x="4212869" y="361036"/>
                  <a:pt x="4200524" y="348349"/>
                  <a:pt x="4200524" y="331089"/>
                </a:cubicBezTo>
                <a:cubicBezTo>
                  <a:pt x="4200524" y="314287"/>
                  <a:pt x="4212640" y="301143"/>
                  <a:pt x="4230357" y="301143"/>
                </a:cubicBezTo>
                <a:close/>
                <a:moveTo>
                  <a:pt x="4125810" y="301143"/>
                </a:moveTo>
                <a:cubicBezTo>
                  <a:pt x="4137126" y="301143"/>
                  <a:pt x="4146727" y="307086"/>
                  <a:pt x="4150842" y="316116"/>
                </a:cubicBezTo>
                <a:lnTo>
                  <a:pt x="4144670" y="319659"/>
                </a:lnTo>
                <a:cubicBezTo>
                  <a:pt x="4141584" y="312916"/>
                  <a:pt x="4134383" y="308458"/>
                  <a:pt x="4125810" y="308458"/>
                </a:cubicBezTo>
                <a:cubicBezTo>
                  <a:pt x="4113123" y="308458"/>
                  <a:pt x="4103293" y="318402"/>
                  <a:pt x="4103293" y="331089"/>
                </a:cubicBezTo>
                <a:cubicBezTo>
                  <a:pt x="4103293" y="343777"/>
                  <a:pt x="4113123" y="353721"/>
                  <a:pt x="4125810" y="353721"/>
                </a:cubicBezTo>
                <a:cubicBezTo>
                  <a:pt x="4134497" y="353721"/>
                  <a:pt x="4141470" y="349149"/>
                  <a:pt x="4145127" y="342519"/>
                </a:cubicBezTo>
                <a:lnTo>
                  <a:pt x="4151413" y="346177"/>
                </a:lnTo>
                <a:cubicBezTo>
                  <a:pt x="4146727" y="355207"/>
                  <a:pt x="4137012" y="361036"/>
                  <a:pt x="4125810" y="361036"/>
                </a:cubicBezTo>
                <a:cubicBezTo>
                  <a:pt x="4108551" y="361036"/>
                  <a:pt x="4095750" y="348006"/>
                  <a:pt x="4095750" y="331089"/>
                </a:cubicBezTo>
                <a:cubicBezTo>
                  <a:pt x="4095750" y="314173"/>
                  <a:pt x="4108551" y="301143"/>
                  <a:pt x="4125810" y="301143"/>
                </a:cubicBezTo>
                <a:close/>
                <a:moveTo>
                  <a:pt x="4058906" y="301143"/>
                </a:moveTo>
                <a:cubicBezTo>
                  <a:pt x="4076394" y="301143"/>
                  <a:pt x="4087253" y="315659"/>
                  <a:pt x="4087253" y="331318"/>
                </a:cubicBezTo>
                <a:cubicBezTo>
                  <a:pt x="4087253" y="332461"/>
                  <a:pt x="4087139" y="333718"/>
                  <a:pt x="4087024" y="334861"/>
                </a:cubicBezTo>
                <a:lnTo>
                  <a:pt x="4036846" y="334861"/>
                </a:lnTo>
                <a:cubicBezTo>
                  <a:pt x="4038447" y="346520"/>
                  <a:pt x="4047476" y="353721"/>
                  <a:pt x="4059592" y="353721"/>
                </a:cubicBezTo>
                <a:cubicBezTo>
                  <a:pt x="4068622" y="353721"/>
                  <a:pt x="4074909" y="349492"/>
                  <a:pt x="4077995" y="344005"/>
                </a:cubicBezTo>
                <a:lnTo>
                  <a:pt x="4084624" y="347891"/>
                </a:lnTo>
                <a:cubicBezTo>
                  <a:pt x="4079823" y="355664"/>
                  <a:pt x="4071022" y="361036"/>
                  <a:pt x="4059478" y="361036"/>
                </a:cubicBezTo>
                <a:cubicBezTo>
                  <a:pt x="4041419" y="361036"/>
                  <a:pt x="4029074" y="348349"/>
                  <a:pt x="4029074" y="331089"/>
                </a:cubicBezTo>
                <a:cubicBezTo>
                  <a:pt x="4029074" y="314287"/>
                  <a:pt x="4041190" y="301143"/>
                  <a:pt x="4058906" y="301143"/>
                </a:cubicBezTo>
                <a:close/>
                <a:moveTo>
                  <a:pt x="3925899" y="301143"/>
                </a:moveTo>
                <a:cubicBezTo>
                  <a:pt x="3939844" y="301143"/>
                  <a:pt x="3948302" y="310287"/>
                  <a:pt x="3948302" y="324574"/>
                </a:cubicBezTo>
                <a:lnTo>
                  <a:pt x="3948302" y="359664"/>
                </a:lnTo>
                <a:lnTo>
                  <a:pt x="3940759" y="359664"/>
                </a:lnTo>
                <a:lnTo>
                  <a:pt x="3940759" y="324574"/>
                </a:lnTo>
                <a:cubicBezTo>
                  <a:pt x="3940759" y="314401"/>
                  <a:pt x="3935158" y="308458"/>
                  <a:pt x="3925214" y="308458"/>
                </a:cubicBezTo>
                <a:cubicBezTo>
                  <a:pt x="3915155" y="308458"/>
                  <a:pt x="3906697" y="314401"/>
                  <a:pt x="3906697" y="329718"/>
                </a:cubicBezTo>
                <a:lnTo>
                  <a:pt x="3906697" y="359664"/>
                </a:lnTo>
                <a:lnTo>
                  <a:pt x="3899153" y="359664"/>
                </a:lnTo>
                <a:lnTo>
                  <a:pt x="3899153" y="302514"/>
                </a:lnTo>
                <a:lnTo>
                  <a:pt x="3906697" y="302514"/>
                </a:lnTo>
                <a:lnTo>
                  <a:pt x="3906697" y="311430"/>
                </a:lnTo>
                <a:cubicBezTo>
                  <a:pt x="3911155" y="304229"/>
                  <a:pt x="3917784" y="301143"/>
                  <a:pt x="3925899" y="301143"/>
                </a:cubicBezTo>
                <a:close/>
                <a:moveTo>
                  <a:pt x="3858882" y="301143"/>
                </a:moveTo>
                <a:cubicBezTo>
                  <a:pt x="3876370" y="301143"/>
                  <a:pt x="3887228" y="315659"/>
                  <a:pt x="3887228" y="331318"/>
                </a:cubicBezTo>
                <a:cubicBezTo>
                  <a:pt x="3887228" y="332461"/>
                  <a:pt x="3887114" y="333718"/>
                  <a:pt x="3886999" y="334861"/>
                </a:cubicBezTo>
                <a:lnTo>
                  <a:pt x="3836822" y="334861"/>
                </a:lnTo>
                <a:cubicBezTo>
                  <a:pt x="3838422" y="346520"/>
                  <a:pt x="3847452" y="353721"/>
                  <a:pt x="3859567" y="353721"/>
                </a:cubicBezTo>
                <a:cubicBezTo>
                  <a:pt x="3868597" y="353721"/>
                  <a:pt x="3874883" y="349492"/>
                  <a:pt x="3877970" y="344005"/>
                </a:cubicBezTo>
                <a:lnTo>
                  <a:pt x="3884599" y="347891"/>
                </a:lnTo>
                <a:cubicBezTo>
                  <a:pt x="3879798" y="355664"/>
                  <a:pt x="3870998" y="361036"/>
                  <a:pt x="3859453" y="361036"/>
                </a:cubicBezTo>
                <a:cubicBezTo>
                  <a:pt x="3841394" y="361036"/>
                  <a:pt x="3829049" y="348349"/>
                  <a:pt x="3829049" y="331089"/>
                </a:cubicBezTo>
                <a:cubicBezTo>
                  <a:pt x="3829049" y="314287"/>
                  <a:pt x="3841165" y="301143"/>
                  <a:pt x="3858882" y="301143"/>
                </a:cubicBezTo>
                <a:close/>
                <a:moveTo>
                  <a:pt x="3786911" y="301143"/>
                </a:moveTo>
                <a:cubicBezTo>
                  <a:pt x="3803027" y="301143"/>
                  <a:pt x="3816400" y="314173"/>
                  <a:pt x="3816400" y="331089"/>
                </a:cubicBezTo>
                <a:cubicBezTo>
                  <a:pt x="3816400" y="348006"/>
                  <a:pt x="3803027" y="361036"/>
                  <a:pt x="3786911" y="361036"/>
                </a:cubicBezTo>
                <a:cubicBezTo>
                  <a:pt x="3776738" y="361036"/>
                  <a:pt x="3768623" y="356121"/>
                  <a:pt x="3763822" y="348463"/>
                </a:cubicBezTo>
                <a:lnTo>
                  <a:pt x="3763822" y="382524"/>
                </a:lnTo>
                <a:lnTo>
                  <a:pt x="3756278" y="382524"/>
                </a:lnTo>
                <a:lnTo>
                  <a:pt x="3756278" y="302514"/>
                </a:lnTo>
                <a:lnTo>
                  <a:pt x="3763822" y="302514"/>
                </a:lnTo>
                <a:lnTo>
                  <a:pt x="3763822" y="313716"/>
                </a:lnTo>
                <a:cubicBezTo>
                  <a:pt x="3768623" y="306058"/>
                  <a:pt x="3776738" y="301143"/>
                  <a:pt x="3786911" y="301143"/>
                </a:cubicBezTo>
                <a:close/>
                <a:moveTo>
                  <a:pt x="3525850" y="301143"/>
                </a:moveTo>
                <a:cubicBezTo>
                  <a:pt x="3539795" y="301143"/>
                  <a:pt x="3548253" y="310287"/>
                  <a:pt x="3548253" y="324574"/>
                </a:cubicBezTo>
                <a:lnTo>
                  <a:pt x="3548253" y="359664"/>
                </a:lnTo>
                <a:lnTo>
                  <a:pt x="3540709" y="359664"/>
                </a:lnTo>
                <a:lnTo>
                  <a:pt x="3540709" y="324574"/>
                </a:lnTo>
                <a:cubicBezTo>
                  <a:pt x="3540709" y="314401"/>
                  <a:pt x="3535108" y="308458"/>
                  <a:pt x="3525164" y="308458"/>
                </a:cubicBezTo>
                <a:cubicBezTo>
                  <a:pt x="3515106" y="308458"/>
                  <a:pt x="3506647" y="314401"/>
                  <a:pt x="3506647" y="329718"/>
                </a:cubicBezTo>
                <a:lnTo>
                  <a:pt x="3506647" y="359664"/>
                </a:lnTo>
                <a:lnTo>
                  <a:pt x="3499104" y="359664"/>
                </a:lnTo>
                <a:lnTo>
                  <a:pt x="3499104" y="302514"/>
                </a:lnTo>
                <a:lnTo>
                  <a:pt x="3506647" y="302514"/>
                </a:lnTo>
                <a:lnTo>
                  <a:pt x="3506647" y="311430"/>
                </a:lnTo>
                <a:cubicBezTo>
                  <a:pt x="3511105" y="304229"/>
                  <a:pt x="3517735" y="301143"/>
                  <a:pt x="3525850" y="301143"/>
                </a:cubicBezTo>
                <a:close/>
                <a:moveTo>
                  <a:pt x="3448964" y="301143"/>
                </a:moveTo>
                <a:cubicBezTo>
                  <a:pt x="3459137" y="301143"/>
                  <a:pt x="3467252" y="306058"/>
                  <a:pt x="3472053" y="313716"/>
                </a:cubicBezTo>
                <a:lnTo>
                  <a:pt x="3472053" y="302514"/>
                </a:lnTo>
                <a:lnTo>
                  <a:pt x="3479596" y="302514"/>
                </a:lnTo>
                <a:lnTo>
                  <a:pt x="3479596" y="359664"/>
                </a:lnTo>
                <a:lnTo>
                  <a:pt x="3472053" y="359664"/>
                </a:lnTo>
                <a:lnTo>
                  <a:pt x="3472053" y="348463"/>
                </a:lnTo>
                <a:cubicBezTo>
                  <a:pt x="3467252" y="356121"/>
                  <a:pt x="3459137" y="361036"/>
                  <a:pt x="3448964" y="361036"/>
                </a:cubicBezTo>
                <a:cubicBezTo>
                  <a:pt x="3432848" y="361036"/>
                  <a:pt x="3419475" y="348006"/>
                  <a:pt x="3419475" y="331089"/>
                </a:cubicBezTo>
                <a:cubicBezTo>
                  <a:pt x="3419475" y="314173"/>
                  <a:pt x="3432848" y="301143"/>
                  <a:pt x="3448964" y="301143"/>
                </a:cubicBezTo>
                <a:close/>
                <a:moveTo>
                  <a:pt x="3355124" y="301143"/>
                </a:moveTo>
                <a:cubicBezTo>
                  <a:pt x="3364496" y="301143"/>
                  <a:pt x="3371812" y="305715"/>
                  <a:pt x="3375126" y="312801"/>
                </a:cubicBezTo>
                <a:lnTo>
                  <a:pt x="3368840" y="316459"/>
                </a:lnTo>
                <a:cubicBezTo>
                  <a:pt x="3366440" y="310630"/>
                  <a:pt x="3360610" y="308458"/>
                  <a:pt x="3355124" y="308458"/>
                </a:cubicBezTo>
                <a:cubicBezTo>
                  <a:pt x="3349180" y="308458"/>
                  <a:pt x="3343123" y="311315"/>
                  <a:pt x="3343123" y="317488"/>
                </a:cubicBezTo>
                <a:cubicBezTo>
                  <a:pt x="3343123" y="331661"/>
                  <a:pt x="3376498" y="323545"/>
                  <a:pt x="3376498" y="344577"/>
                </a:cubicBezTo>
                <a:cubicBezTo>
                  <a:pt x="3376498" y="354292"/>
                  <a:pt x="3368040" y="361036"/>
                  <a:pt x="3355810" y="361036"/>
                </a:cubicBezTo>
                <a:cubicBezTo>
                  <a:pt x="3344380" y="361036"/>
                  <a:pt x="3336607" y="355207"/>
                  <a:pt x="3333750" y="347891"/>
                </a:cubicBezTo>
                <a:lnTo>
                  <a:pt x="3340151" y="344119"/>
                </a:lnTo>
                <a:cubicBezTo>
                  <a:pt x="3342208" y="349949"/>
                  <a:pt x="3348152" y="353721"/>
                  <a:pt x="3355810" y="353721"/>
                </a:cubicBezTo>
                <a:cubicBezTo>
                  <a:pt x="3362553" y="353721"/>
                  <a:pt x="3368954" y="351320"/>
                  <a:pt x="3368954" y="344577"/>
                </a:cubicBezTo>
                <a:cubicBezTo>
                  <a:pt x="3368954" y="330403"/>
                  <a:pt x="3335578" y="338519"/>
                  <a:pt x="3335578" y="317488"/>
                </a:cubicBezTo>
                <a:cubicBezTo>
                  <a:pt x="3335578" y="308344"/>
                  <a:pt x="3343694" y="301143"/>
                  <a:pt x="3355124" y="301143"/>
                </a:cubicBezTo>
                <a:close/>
                <a:moveTo>
                  <a:pt x="3296907" y="301143"/>
                </a:moveTo>
                <a:cubicBezTo>
                  <a:pt x="3314395" y="301143"/>
                  <a:pt x="3325254" y="315659"/>
                  <a:pt x="3325254" y="331318"/>
                </a:cubicBezTo>
                <a:cubicBezTo>
                  <a:pt x="3325254" y="332461"/>
                  <a:pt x="3325139" y="333718"/>
                  <a:pt x="3325025" y="334861"/>
                </a:cubicBezTo>
                <a:lnTo>
                  <a:pt x="3274847" y="334861"/>
                </a:lnTo>
                <a:cubicBezTo>
                  <a:pt x="3276447" y="346520"/>
                  <a:pt x="3285477" y="353721"/>
                  <a:pt x="3297593" y="353721"/>
                </a:cubicBezTo>
                <a:cubicBezTo>
                  <a:pt x="3306622" y="353721"/>
                  <a:pt x="3312909" y="349492"/>
                  <a:pt x="3315995" y="344005"/>
                </a:cubicBezTo>
                <a:lnTo>
                  <a:pt x="3322625" y="347891"/>
                </a:lnTo>
                <a:cubicBezTo>
                  <a:pt x="3317824" y="355664"/>
                  <a:pt x="3309023" y="361036"/>
                  <a:pt x="3297478" y="361036"/>
                </a:cubicBezTo>
                <a:cubicBezTo>
                  <a:pt x="3279419" y="361036"/>
                  <a:pt x="3267075" y="348349"/>
                  <a:pt x="3267075" y="331089"/>
                </a:cubicBezTo>
                <a:cubicBezTo>
                  <a:pt x="3267075" y="314287"/>
                  <a:pt x="3279191" y="301143"/>
                  <a:pt x="3296907" y="301143"/>
                </a:cubicBezTo>
                <a:close/>
                <a:moveTo>
                  <a:pt x="3154260" y="301143"/>
                </a:moveTo>
                <a:cubicBezTo>
                  <a:pt x="3170948" y="301143"/>
                  <a:pt x="3184321" y="314173"/>
                  <a:pt x="3184321" y="331089"/>
                </a:cubicBezTo>
                <a:cubicBezTo>
                  <a:pt x="3184321" y="348006"/>
                  <a:pt x="3170948" y="361036"/>
                  <a:pt x="3154260" y="361036"/>
                </a:cubicBezTo>
                <a:cubicBezTo>
                  <a:pt x="3137573" y="361036"/>
                  <a:pt x="3124200" y="348006"/>
                  <a:pt x="3124200" y="331089"/>
                </a:cubicBezTo>
                <a:cubicBezTo>
                  <a:pt x="3124200" y="314173"/>
                  <a:pt x="3137573" y="301143"/>
                  <a:pt x="3154260" y="301143"/>
                </a:cubicBezTo>
                <a:close/>
                <a:moveTo>
                  <a:pt x="3043961" y="301143"/>
                </a:moveTo>
                <a:cubicBezTo>
                  <a:pt x="3060078" y="301143"/>
                  <a:pt x="3073450" y="314173"/>
                  <a:pt x="3073450" y="331089"/>
                </a:cubicBezTo>
                <a:cubicBezTo>
                  <a:pt x="3073450" y="348006"/>
                  <a:pt x="3060078" y="361036"/>
                  <a:pt x="3043961" y="361036"/>
                </a:cubicBezTo>
                <a:cubicBezTo>
                  <a:pt x="3033788" y="361036"/>
                  <a:pt x="3025674" y="356121"/>
                  <a:pt x="3020872" y="348463"/>
                </a:cubicBezTo>
                <a:lnTo>
                  <a:pt x="3020872" y="382524"/>
                </a:lnTo>
                <a:lnTo>
                  <a:pt x="3013329" y="382524"/>
                </a:lnTo>
                <a:lnTo>
                  <a:pt x="3013329" y="302514"/>
                </a:lnTo>
                <a:lnTo>
                  <a:pt x="3020872" y="302514"/>
                </a:lnTo>
                <a:lnTo>
                  <a:pt x="3020872" y="313716"/>
                </a:lnTo>
                <a:cubicBezTo>
                  <a:pt x="3025674" y="306058"/>
                  <a:pt x="3033788" y="301143"/>
                  <a:pt x="3043961" y="301143"/>
                </a:cubicBezTo>
                <a:close/>
                <a:moveTo>
                  <a:pt x="2792310" y="301143"/>
                </a:moveTo>
                <a:cubicBezTo>
                  <a:pt x="2808999" y="301143"/>
                  <a:pt x="2822372" y="314173"/>
                  <a:pt x="2822372" y="331089"/>
                </a:cubicBezTo>
                <a:cubicBezTo>
                  <a:pt x="2822372" y="348006"/>
                  <a:pt x="2808999" y="361036"/>
                  <a:pt x="2792310" y="361036"/>
                </a:cubicBezTo>
                <a:cubicBezTo>
                  <a:pt x="2775623" y="361036"/>
                  <a:pt x="2762250" y="348006"/>
                  <a:pt x="2762250" y="331089"/>
                </a:cubicBezTo>
                <a:cubicBezTo>
                  <a:pt x="2762250" y="314173"/>
                  <a:pt x="2775623" y="301143"/>
                  <a:pt x="2792310" y="301143"/>
                </a:cubicBezTo>
                <a:close/>
                <a:moveTo>
                  <a:pt x="2573007" y="301143"/>
                </a:moveTo>
                <a:cubicBezTo>
                  <a:pt x="2590495" y="301143"/>
                  <a:pt x="2601354" y="315659"/>
                  <a:pt x="2601354" y="331318"/>
                </a:cubicBezTo>
                <a:cubicBezTo>
                  <a:pt x="2601354" y="332461"/>
                  <a:pt x="2601239" y="333718"/>
                  <a:pt x="2601126" y="334861"/>
                </a:cubicBezTo>
                <a:lnTo>
                  <a:pt x="2550947" y="334861"/>
                </a:lnTo>
                <a:cubicBezTo>
                  <a:pt x="2552547" y="346520"/>
                  <a:pt x="2561577" y="353721"/>
                  <a:pt x="2573692" y="353721"/>
                </a:cubicBezTo>
                <a:cubicBezTo>
                  <a:pt x="2582723" y="353721"/>
                  <a:pt x="2589009" y="349492"/>
                  <a:pt x="2592095" y="344005"/>
                </a:cubicBezTo>
                <a:lnTo>
                  <a:pt x="2598725" y="347891"/>
                </a:lnTo>
                <a:cubicBezTo>
                  <a:pt x="2593924" y="355664"/>
                  <a:pt x="2585123" y="361036"/>
                  <a:pt x="2573579" y="361036"/>
                </a:cubicBezTo>
                <a:cubicBezTo>
                  <a:pt x="2555519" y="361036"/>
                  <a:pt x="2543175" y="348349"/>
                  <a:pt x="2543175" y="331089"/>
                </a:cubicBezTo>
                <a:cubicBezTo>
                  <a:pt x="2543175" y="314287"/>
                  <a:pt x="2555291" y="301143"/>
                  <a:pt x="2573007" y="301143"/>
                </a:cubicBezTo>
                <a:close/>
                <a:moveTo>
                  <a:pt x="2506675" y="301143"/>
                </a:moveTo>
                <a:cubicBezTo>
                  <a:pt x="2520620" y="301143"/>
                  <a:pt x="2529078" y="310287"/>
                  <a:pt x="2529078" y="324574"/>
                </a:cubicBezTo>
                <a:lnTo>
                  <a:pt x="2529078" y="359664"/>
                </a:lnTo>
                <a:lnTo>
                  <a:pt x="2521534" y="359664"/>
                </a:lnTo>
                <a:lnTo>
                  <a:pt x="2521534" y="324574"/>
                </a:lnTo>
                <a:cubicBezTo>
                  <a:pt x="2521534" y="314401"/>
                  <a:pt x="2515934" y="308458"/>
                  <a:pt x="2505989" y="308458"/>
                </a:cubicBezTo>
                <a:cubicBezTo>
                  <a:pt x="2495931" y="308458"/>
                  <a:pt x="2487472" y="314401"/>
                  <a:pt x="2487472" y="329718"/>
                </a:cubicBezTo>
                <a:lnTo>
                  <a:pt x="2487472" y="359664"/>
                </a:lnTo>
                <a:lnTo>
                  <a:pt x="2479929" y="359664"/>
                </a:lnTo>
                <a:lnTo>
                  <a:pt x="2479929" y="302514"/>
                </a:lnTo>
                <a:lnTo>
                  <a:pt x="2487472" y="302514"/>
                </a:lnTo>
                <a:lnTo>
                  <a:pt x="2487472" y="311430"/>
                </a:lnTo>
                <a:cubicBezTo>
                  <a:pt x="2491930" y="304229"/>
                  <a:pt x="2498560" y="301143"/>
                  <a:pt x="2506675" y="301143"/>
                </a:cubicBezTo>
                <a:close/>
                <a:moveTo>
                  <a:pt x="2393099" y="301143"/>
                </a:moveTo>
                <a:cubicBezTo>
                  <a:pt x="2402471" y="301143"/>
                  <a:pt x="2409786" y="305715"/>
                  <a:pt x="2413101" y="312801"/>
                </a:cubicBezTo>
                <a:lnTo>
                  <a:pt x="2406815" y="316459"/>
                </a:lnTo>
                <a:cubicBezTo>
                  <a:pt x="2404414" y="310630"/>
                  <a:pt x="2398585" y="308458"/>
                  <a:pt x="2393099" y="308458"/>
                </a:cubicBezTo>
                <a:cubicBezTo>
                  <a:pt x="2387155" y="308458"/>
                  <a:pt x="2381097" y="311315"/>
                  <a:pt x="2381097" y="317488"/>
                </a:cubicBezTo>
                <a:cubicBezTo>
                  <a:pt x="2381097" y="331661"/>
                  <a:pt x="2414473" y="323545"/>
                  <a:pt x="2414473" y="344577"/>
                </a:cubicBezTo>
                <a:cubicBezTo>
                  <a:pt x="2414473" y="354292"/>
                  <a:pt x="2406015" y="361036"/>
                  <a:pt x="2393785" y="361036"/>
                </a:cubicBezTo>
                <a:cubicBezTo>
                  <a:pt x="2382354" y="361036"/>
                  <a:pt x="2374582" y="355207"/>
                  <a:pt x="2371724" y="347891"/>
                </a:cubicBezTo>
                <a:lnTo>
                  <a:pt x="2378125" y="344119"/>
                </a:lnTo>
                <a:cubicBezTo>
                  <a:pt x="2380183" y="349949"/>
                  <a:pt x="2386127" y="353721"/>
                  <a:pt x="2393785" y="353721"/>
                </a:cubicBezTo>
                <a:cubicBezTo>
                  <a:pt x="2400529" y="353721"/>
                  <a:pt x="2406929" y="351320"/>
                  <a:pt x="2406929" y="344577"/>
                </a:cubicBezTo>
                <a:cubicBezTo>
                  <a:pt x="2406929" y="330403"/>
                  <a:pt x="2373553" y="338519"/>
                  <a:pt x="2373553" y="317488"/>
                </a:cubicBezTo>
                <a:cubicBezTo>
                  <a:pt x="2373553" y="308344"/>
                  <a:pt x="2381669" y="301143"/>
                  <a:pt x="2393099" y="301143"/>
                </a:cubicBezTo>
                <a:close/>
                <a:moveTo>
                  <a:pt x="2334882" y="301143"/>
                </a:moveTo>
                <a:cubicBezTo>
                  <a:pt x="2352370" y="301143"/>
                  <a:pt x="2363229" y="315659"/>
                  <a:pt x="2363229" y="331318"/>
                </a:cubicBezTo>
                <a:cubicBezTo>
                  <a:pt x="2363229" y="332461"/>
                  <a:pt x="2363114" y="333718"/>
                  <a:pt x="2363000" y="334861"/>
                </a:cubicBezTo>
                <a:lnTo>
                  <a:pt x="2312822" y="334861"/>
                </a:lnTo>
                <a:cubicBezTo>
                  <a:pt x="2314422" y="346520"/>
                  <a:pt x="2323452" y="353721"/>
                  <a:pt x="2335568" y="353721"/>
                </a:cubicBezTo>
                <a:cubicBezTo>
                  <a:pt x="2344598" y="353721"/>
                  <a:pt x="2350884" y="349492"/>
                  <a:pt x="2353971" y="344005"/>
                </a:cubicBezTo>
                <a:lnTo>
                  <a:pt x="2360600" y="347891"/>
                </a:lnTo>
                <a:cubicBezTo>
                  <a:pt x="2355799" y="355664"/>
                  <a:pt x="2346998" y="361036"/>
                  <a:pt x="2335454" y="361036"/>
                </a:cubicBezTo>
                <a:cubicBezTo>
                  <a:pt x="2317394" y="361036"/>
                  <a:pt x="2305050" y="348349"/>
                  <a:pt x="2305050" y="331089"/>
                </a:cubicBezTo>
                <a:cubicBezTo>
                  <a:pt x="2305050" y="314287"/>
                  <a:pt x="2317166" y="301143"/>
                  <a:pt x="2334882" y="301143"/>
                </a:cubicBezTo>
                <a:close/>
                <a:moveTo>
                  <a:pt x="2154135" y="301143"/>
                </a:moveTo>
                <a:cubicBezTo>
                  <a:pt x="2170824" y="301143"/>
                  <a:pt x="2184196" y="314173"/>
                  <a:pt x="2184196" y="331089"/>
                </a:cubicBezTo>
                <a:cubicBezTo>
                  <a:pt x="2184196" y="348006"/>
                  <a:pt x="2170824" y="361036"/>
                  <a:pt x="2154135" y="361036"/>
                </a:cubicBezTo>
                <a:cubicBezTo>
                  <a:pt x="2137448" y="361036"/>
                  <a:pt x="2124075" y="348006"/>
                  <a:pt x="2124075" y="331089"/>
                </a:cubicBezTo>
                <a:cubicBezTo>
                  <a:pt x="2124075" y="314173"/>
                  <a:pt x="2137448" y="301143"/>
                  <a:pt x="2154135" y="301143"/>
                </a:cubicBezTo>
                <a:close/>
                <a:moveTo>
                  <a:pt x="1971560" y="301143"/>
                </a:moveTo>
                <a:cubicBezTo>
                  <a:pt x="1979562" y="301143"/>
                  <a:pt x="1985734" y="304915"/>
                  <a:pt x="1988934" y="311544"/>
                </a:cubicBezTo>
                <a:cubicBezTo>
                  <a:pt x="1993163" y="304457"/>
                  <a:pt x="2000135" y="301143"/>
                  <a:pt x="2007450" y="301143"/>
                </a:cubicBezTo>
                <a:cubicBezTo>
                  <a:pt x="2020024" y="301143"/>
                  <a:pt x="2028825" y="309715"/>
                  <a:pt x="2028825" y="324003"/>
                </a:cubicBezTo>
                <a:lnTo>
                  <a:pt x="2028825" y="359664"/>
                </a:lnTo>
                <a:lnTo>
                  <a:pt x="2021281" y="359664"/>
                </a:lnTo>
                <a:lnTo>
                  <a:pt x="2021281" y="324003"/>
                </a:lnTo>
                <a:cubicBezTo>
                  <a:pt x="2021281" y="313830"/>
                  <a:pt x="2015452" y="308458"/>
                  <a:pt x="2007336" y="308458"/>
                </a:cubicBezTo>
                <a:cubicBezTo>
                  <a:pt x="1998535" y="308458"/>
                  <a:pt x="1991448" y="313830"/>
                  <a:pt x="1991448" y="328003"/>
                </a:cubicBezTo>
                <a:lnTo>
                  <a:pt x="1991448" y="359664"/>
                </a:lnTo>
                <a:lnTo>
                  <a:pt x="1983905" y="359664"/>
                </a:lnTo>
                <a:lnTo>
                  <a:pt x="1983905" y="324003"/>
                </a:lnTo>
                <a:cubicBezTo>
                  <a:pt x="1983905" y="313830"/>
                  <a:pt x="1978647" y="308458"/>
                  <a:pt x="1970532" y="308458"/>
                </a:cubicBezTo>
                <a:cubicBezTo>
                  <a:pt x="1962302" y="308458"/>
                  <a:pt x="1954073" y="313830"/>
                  <a:pt x="1954073" y="328003"/>
                </a:cubicBezTo>
                <a:lnTo>
                  <a:pt x="1954073" y="359664"/>
                </a:lnTo>
                <a:lnTo>
                  <a:pt x="1946529" y="359664"/>
                </a:lnTo>
                <a:lnTo>
                  <a:pt x="1946529" y="302514"/>
                </a:lnTo>
                <a:lnTo>
                  <a:pt x="1954073" y="302514"/>
                </a:lnTo>
                <a:lnTo>
                  <a:pt x="1954073" y="310858"/>
                </a:lnTo>
                <a:cubicBezTo>
                  <a:pt x="1958530" y="303886"/>
                  <a:pt x="1964702" y="301143"/>
                  <a:pt x="1971560" y="301143"/>
                </a:cubicBezTo>
                <a:close/>
                <a:moveTo>
                  <a:pt x="1906486" y="301143"/>
                </a:moveTo>
                <a:cubicBezTo>
                  <a:pt x="1923173" y="301143"/>
                  <a:pt x="1936546" y="314173"/>
                  <a:pt x="1936546" y="331089"/>
                </a:cubicBezTo>
                <a:cubicBezTo>
                  <a:pt x="1936546" y="348006"/>
                  <a:pt x="1923173" y="361036"/>
                  <a:pt x="1906486" y="361036"/>
                </a:cubicBezTo>
                <a:cubicBezTo>
                  <a:pt x="1889797" y="361036"/>
                  <a:pt x="1876424" y="348006"/>
                  <a:pt x="1876424" y="331089"/>
                </a:cubicBezTo>
                <a:cubicBezTo>
                  <a:pt x="1876424" y="314173"/>
                  <a:pt x="1889797" y="301143"/>
                  <a:pt x="1906486" y="301143"/>
                </a:cubicBezTo>
                <a:close/>
                <a:moveTo>
                  <a:pt x="1734807" y="301143"/>
                </a:moveTo>
                <a:cubicBezTo>
                  <a:pt x="1752295" y="301143"/>
                  <a:pt x="1763154" y="315659"/>
                  <a:pt x="1763154" y="331318"/>
                </a:cubicBezTo>
                <a:cubicBezTo>
                  <a:pt x="1763154" y="332461"/>
                  <a:pt x="1763040" y="333718"/>
                  <a:pt x="1762925" y="334861"/>
                </a:cubicBezTo>
                <a:lnTo>
                  <a:pt x="1712747" y="334861"/>
                </a:lnTo>
                <a:cubicBezTo>
                  <a:pt x="1714348" y="346520"/>
                  <a:pt x="1723377" y="353721"/>
                  <a:pt x="1735493" y="353721"/>
                </a:cubicBezTo>
                <a:cubicBezTo>
                  <a:pt x="1744523" y="353721"/>
                  <a:pt x="1750809" y="349492"/>
                  <a:pt x="1753896" y="344005"/>
                </a:cubicBezTo>
                <a:lnTo>
                  <a:pt x="1760525" y="347891"/>
                </a:lnTo>
                <a:cubicBezTo>
                  <a:pt x="1755724" y="355664"/>
                  <a:pt x="1746923" y="361036"/>
                  <a:pt x="1735379" y="361036"/>
                </a:cubicBezTo>
                <a:cubicBezTo>
                  <a:pt x="1717319" y="361036"/>
                  <a:pt x="1704975" y="348349"/>
                  <a:pt x="1704975" y="331089"/>
                </a:cubicBezTo>
                <a:cubicBezTo>
                  <a:pt x="1704975" y="314287"/>
                  <a:pt x="1717091" y="301143"/>
                  <a:pt x="1734807" y="301143"/>
                </a:cubicBezTo>
                <a:close/>
                <a:moveTo>
                  <a:pt x="1620164" y="301143"/>
                </a:moveTo>
                <a:cubicBezTo>
                  <a:pt x="1630337" y="301143"/>
                  <a:pt x="1638452" y="306058"/>
                  <a:pt x="1643253" y="313716"/>
                </a:cubicBezTo>
                <a:lnTo>
                  <a:pt x="1643253" y="302514"/>
                </a:lnTo>
                <a:lnTo>
                  <a:pt x="1650797" y="302514"/>
                </a:lnTo>
                <a:lnTo>
                  <a:pt x="1650797" y="359664"/>
                </a:lnTo>
                <a:lnTo>
                  <a:pt x="1643253" y="359664"/>
                </a:lnTo>
                <a:lnTo>
                  <a:pt x="1643253" y="348463"/>
                </a:lnTo>
                <a:cubicBezTo>
                  <a:pt x="1638452" y="356121"/>
                  <a:pt x="1630337" y="361036"/>
                  <a:pt x="1620164" y="361036"/>
                </a:cubicBezTo>
                <a:cubicBezTo>
                  <a:pt x="1604048" y="361036"/>
                  <a:pt x="1590675" y="348006"/>
                  <a:pt x="1590675" y="331089"/>
                </a:cubicBezTo>
                <a:cubicBezTo>
                  <a:pt x="1590675" y="314173"/>
                  <a:pt x="1604048" y="301143"/>
                  <a:pt x="1620164" y="301143"/>
                </a:cubicBezTo>
                <a:close/>
                <a:moveTo>
                  <a:pt x="1545374" y="301143"/>
                </a:moveTo>
                <a:cubicBezTo>
                  <a:pt x="1554747" y="301143"/>
                  <a:pt x="1562062" y="305715"/>
                  <a:pt x="1565377" y="312801"/>
                </a:cubicBezTo>
                <a:lnTo>
                  <a:pt x="1559090" y="316459"/>
                </a:lnTo>
                <a:cubicBezTo>
                  <a:pt x="1556690" y="310630"/>
                  <a:pt x="1550861" y="308458"/>
                  <a:pt x="1545374" y="308458"/>
                </a:cubicBezTo>
                <a:cubicBezTo>
                  <a:pt x="1539430" y="308458"/>
                  <a:pt x="1533372" y="311315"/>
                  <a:pt x="1533372" y="317488"/>
                </a:cubicBezTo>
                <a:cubicBezTo>
                  <a:pt x="1533372" y="331661"/>
                  <a:pt x="1566748" y="323545"/>
                  <a:pt x="1566748" y="344577"/>
                </a:cubicBezTo>
                <a:cubicBezTo>
                  <a:pt x="1566748" y="354292"/>
                  <a:pt x="1558290" y="361036"/>
                  <a:pt x="1546060" y="361036"/>
                </a:cubicBezTo>
                <a:cubicBezTo>
                  <a:pt x="1534630" y="361036"/>
                  <a:pt x="1526857" y="355207"/>
                  <a:pt x="1524000" y="347891"/>
                </a:cubicBezTo>
                <a:lnTo>
                  <a:pt x="1530401" y="344119"/>
                </a:lnTo>
                <a:cubicBezTo>
                  <a:pt x="1532458" y="349949"/>
                  <a:pt x="1538402" y="353721"/>
                  <a:pt x="1546060" y="353721"/>
                </a:cubicBezTo>
                <a:cubicBezTo>
                  <a:pt x="1552804" y="353721"/>
                  <a:pt x="1559204" y="351320"/>
                  <a:pt x="1559204" y="344577"/>
                </a:cubicBezTo>
                <a:cubicBezTo>
                  <a:pt x="1559204" y="330403"/>
                  <a:pt x="1525829" y="338519"/>
                  <a:pt x="1525829" y="317488"/>
                </a:cubicBezTo>
                <a:cubicBezTo>
                  <a:pt x="1525829" y="308344"/>
                  <a:pt x="1533944" y="301143"/>
                  <a:pt x="1545374" y="301143"/>
                </a:cubicBezTo>
                <a:close/>
                <a:moveTo>
                  <a:pt x="1487500" y="301143"/>
                </a:moveTo>
                <a:cubicBezTo>
                  <a:pt x="1501445" y="301143"/>
                  <a:pt x="1509903" y="310287"/>
                  <a:pt x="1509903" y="324574"/>
                </a:cubicBezTo>
                <a:lnTo>
                  <a:pt x="1509903" y="359664"/>
                </a:lnTo>
                <a:lnTo>
                  <a:pt x="1502359" y="359664"/>
                </a:lnTo>
                <a:lnTo>
                  <a:pt x="1502359" y="324574"/>
                </a:lnTo>
                <a:cubicBezTo>
                  <a:pt x="1502359" y="314401"/>
                  <a:pt x="1496758" y="308458"/>
                  <a:pt x="1486814" y="308458"/>
                </a:cubicBezTo>
                <a:cubicBezTo>
                  <a:pt x="1476756" y="308458"/>
                  <a:pt x="1468298" y="314401"/>
                  <a:pt x="1468298" y="329718"/>
                </a:cubicBezTo>
                <a:lnTo>
                  <a:pt x="1468298" y="359664"/>
                </a:lnTo>
                <a:lnTo>
                  <a:pt x="1460754" y="359664"/>
                </a:lnTo>
                <a:lnTo>
                  <a:pt x="1460754" y="302514"/>
                </a:lnTo>
                <a:lnTo>
                  <a:pt x="1468298" y="302514"/>
                </a:lnTo>
                <a:lnTo>
                  <a:pt x="1468298" y="311430"/>
                </a:lnTo>
                <a:cubicBezTo>
                  <a:pt x="1472756" y="304229"/>
                  <a:pt x="1479385" y="301143"/>
                  <a:pt x="1487500" y="301143"/>
                </a:cubicBezTo>
                <a:close/>
                <a:moveTo>
                  <a:pt x="1420711" y="301143"/>
                </a:moveTo>
                <a:cubicBezTo>
                  <a:pt x="1437399" y="301143"/>
                  <a:pt x="1450772" y="314173"/>
                  <a:pt x="1450772" y="331089"/>
                </a:cubicBezTo>
                <a:cubicBezTo>
                  <a:pt x="1450772" y="348006"/>
                  <a:pt x="1437399" y="361036"/>
                  <a:pt x="1420711" y="361036"/>
                </a:cubicBezTo>
                <a:cubicBezTo>
                  <a:pt x="1404023" y="361036"/>
                  <a:pt x="1390650" y="348006"/>
                  <a:pt x="1390650" y="331089"/>
                </a:cubicBezTo>
                <a:cubicBezTo>
                  <a:pt x="1390650" y="314173"/>
                  <a:pt x="1404023" y="301143"/>
                  <a:pt x="1420711" y="301143"/>
                </a:cubicBezTo>
                <a:close/>
                <a:moveTo>
                  <a:pt x="1277264" y="301143"/>
                </a:moveTo>
                <a:cubicBezTo>
                  <a:pt x="1287437" y="301143"/>
                  <a:pt x="1295552" y="306058"/>
                  <a:pt x="1300353" y="313716"/>
                </a:cubicBezTo>
                <a:lnTo>
                  <a:pt x="1300353" y="302514"/>
                </a:lnTo>
                <a:lnTo>
                  <a:pt x="1307897" y="302514"/>
                </a:lnTo>
                <a:lnTo>
                  <a:pt x="1307897" y="359664"/>
                </a:lnTo>
                <a:lnTo>
                  <a:pt x="1300353" y="359664"/>
                </a:lnTo>
                <a:lnTo>
                  <a:pt x="1300353" y="348463"/>
                </a:lnTo>
                <a:cubicBezTo>
                  <a:pt x="1295552" y="356121"/>
                  <a:pt x="1287437" y="361036"/>
                  <a:pt x="1277264" y="361036"/>
                </a:cubicBezTo>
                <a:cubicBezTo>
                  <a:pt x="1261148" y="361036"/>
                  <a:pt x="1247775" y="348006"/>
                  <a:pt x="1247775" y="331089"/>
                </a:cubicBezTo>
                <a:cubicBezTo>
                  <a:pt x="1247775" y="314173"/>
                  <a:pt x="1261148" y="301143"/>
                  <a:pt x="1277264" y="301143"/>
                </a:cubicBezTo>
                <a:close/>
                <a:moveTo>
                  <a:pt x="1125436" y="301143"/>
                </a:moveTo>
                <a:cubicBezTo>
                  <a:pt x="1136752" y="301143"/>
                  <a:pt x="1146353" y="307086"/>
                  <a:pt x="1150468" y="316116"/>
                </a:cubicBezTo>
                <a:lnTo>
                  <a:pt x="1144295" y="319659"/>
                </a:lnTo>
                <a:cubicBezTo>
                  <a:pt x="1141209" y="312916"/>
                  <a:pt x="1134008" y="308458"/>
                  <a:pt x="1125436" y="308458"/>
                </a:cubicBezTo>
                <a:cubicBezTo>
                  <a:pt x="1112749" y="308458"/>
                  <a:pt x="1102919" y="318402"/>
                  <a:pt x="1102919" y="331089"/>
                </a:cubicBezTo>
                <a:cubicBezTo>
                  <a:pt x="1102919" y="343777"/>
                  <a:pt x="1112749" y="353721"/>
                  <a:pt x="1125436" y="353721"/>
                </a:cubicBezTo>
                <a:cubicBezTo>
                  <a:pt x="1134123" y="353721"/>
                  <a:pt x="1141095" y="349149"/>
                  <a:pt x="1144752" y="342519"/>
                </a:cubicBezTo>
                <a:lnTo>
                  <a:pt x="1151039" y="346177"/>
                </a:lnTo>
                <a:cubicBezTo>
                  <a:pt x="1146353" y="355207"/>
                  <a:pt x="1136637" y="361036"/>
                  <a:pt x="1125436" y="361036"/>
                </a:cubicBezTo>
                <a:cubicBezTo>
                  <a:pt x="1108177" y="361036"/>
                  <a:pt x="1095375" y="348006"/>
                  <a:pt x="1095375" y="331089"/>
                </a:cubicBezTo>
                <a:cubicBezTo>
                  <a:pt x="1095375" y="314173"/>
                  <a:pt x="1108177" y="301143"/>
                  <a:pt x="1125436" y="301143"/>
                </a:cubicBezTo>
                <a:close/>
                <a:moveTo>
                  <a:pt x="1029614" y="301143"/>
                </a:moveTo>
                <a:cubicBezTo>
                  <a:pt x="1039787" y="301143"/>
                  <a:pt x="1047902" y="306058"/>
                  <a:pt x="1052703" y="313716"/>
                </a:cubicBezTo>
                <a:lnTo>
                  <a:pt x="1052703" y="302514"/>
                </a:lnTo>
                <a:lnTo>
                  <a:pt x="1060247" y="302514"/>
                </a:lnTo>
                <a:lnTo>
                  <a:pt x="1060247" y="359664"/>
                </a:lnTo>
                <a:lnTo>
                  <a:pt x="1052703" y="359664"/>
                </a:lnTo>
                <a:lnTo>
                  <a:pt x="1052703" y="348463"/>
                </a:lnTo>
                <a:cubicBezTo>
                  <a:pt x="1047902" y="356121"/>
                  <a:pt x="1039787" y="361036"/>
                  <a:pt x="1029614" y="361036"/>
                </a:cubicBezTo>
                <a:cubicBezTo>
                  <a:pt x="1013498" y="361036"/>
                  <a:pt x="1000125" y="348006"/>
                  <a:pt x="1000125" y="331089"/>
                </a:cubicBezTo>
                <a:cubicBezTo>
                  <a:pt x="1000125" y="314173"/>
                  <a:pt x="1013498" y="301143"/>
                  <a:pt x="1029614" y="301143"/>
                </a:cubicBezTo>
                <a:close/>
                <a:moveTo>
                  <a:pt x="963511" y="301143"/>
                </a:moveTo>
                <a:cubicBezTo>
                  <a:pt x="974827" y="301143"/>
                  <a:pt x="984428" y="307086"/>
                  <a:pt x="988543" y="316116"/>
                </a:cubicBezTo>
                <a:lnTo>
                  <a:pt x="982370" y="319659"/>
                </a:lnTo>
                <a:cubicBezTo>
                  <a:pt x="979284" y="312916"/>
                  <a:pt x="972083" y="308458"/>
                  <a:pt x="963511" y="308458"/>
                </a:cubicBezTo>
                <a:cubicBezTo>
                  <a:pt x="950823" y="308458"/>
                  <a:pt x="940994" y="318402"/>
                  <a:pt x="940994" y="331089"/>
                </a:cubicBezTo>
                <a:cubicBezTo>
                  <a:pt x="940994" y="343777"/>
                  <a:pt x="950823" y="353721"/>
                  <a:pt x="963511" y="353721"/>
                </a:cubicBezTo>
                <a:cubicBezTo>
                  <a:pt x="972198" y="353721"/>
                  <a:pt x="979170" y="349149"/>
                  <a:pt x="982828" y="342519"/>
                </a:cubicBezTo>
                <a:lnTo>
                  <a:pt x="989114" y="346177"/>
                </a:lnTo>
                <a:cubicBezTo>
                  <a:pt x="984428" y="355207"/>
                  <a:pt x="974712" y="361036"/>
                  <a:pt x="963511" y="361036"/>
                </a:cubicBezTo>
                <a:cubicBezTo>
                  <a:pt x="946252" y="361036"/>
                  <a:pt x="933450" y="348006"/>
                  <a:pt x="933450" y="331089"/>
                </a:cubicBezTo>
                <a:cubicBezTo>
                  <a:pt x="933450" y="314173"/>
                  <a:pt x="946252" y="301143"/>
                  <a:pt x="963511" y="301143"/>
                </a:cubicBezTo>
                <a:close/>
                <a:moveTo>
                  <a:pt x="888149" y="301143"/>
                </a:moveTo>
                <a:cubicBezTo>
                  <a:pt x="897522" y="301143"/>
                  <a:pt x="904837" y="305715"/>
                  <a:pt x="908152" y="312801"/>
                </a:cubicBezTo>
                <a:lnTo>
                  <a:pt x="901865" y="316459"/>
                </a:lnTo>
                <a:cubicBezTo>
                  <a:pt x="899465" y="310630"/>
                  <a:pt x="893636" y="308458"/>
                  <a:pt x="888149" y="308458"/>
                </a:cubicBezTo>
                <a:cubicBezTo>
                  <a:pt x="882206" y="308458"/>
                  <a:pt x="876148" y="311315"/>
                  <a:pt x="876148" y="317488"/>
                </a:cubicBezTo>
                <a:cubicBezTo>
                  <a:pt x="876148" y="331661"/>
                  <a:pt x="909523" y="323545"/>
                  <a:pt x="909523" y="344577"/>
                </a:cubicBezTo>
                <a:cubicBezTo>
                  <a:pt x="909523" y="354292"/>
                  <a:pt x="901065" y="361036"/>
                  <a:pt x="888835" y="361036"/>
                </a:cubicBezTo>
                <a:cubicBezTo>
                  <a:pt x="877405" y="361036"/>
                  <a:pt x="869633" y="355207"/>
                  <a:pt x="866775" y="347891"/>
                </a:cubicBezTo>
                <a:lnTo>
                  <a:pt x="873176" y="344119"/>
                </a:lnTo>
                <a:cubicBezTo>
                  <a:pt x="875233" y="349949"/>
                  <a:pt x="881177" y="353721"/>
                  <a:pt x="888835" y="353721"/>
                </a:cubicBezTo>
                <a:cubicBezTo>
                  <a:pt x="895578" y="353721"/>
                  <a:pt x="901979" y="351320"/>
                  <a:pt x="901979" y="344577"/>
                </a:cubicBezTo>
                <a:cubicBezTo>
                  <a:pt x="901979" y="330403"/>
                  <a:pt x="868604" y="338519"/>
                  <a:pt x="868604" y="317488"/>
                </a:cubicBezTo>
                <a:cubicBezTo>
                  <a:pt x="868604" y="308344"/>
                  <a:pt x="876719" y="301143"/>
                  <a:pt x="888149" y="301143"/>
                </a:cubicBezTo>
                <a:close/>
                <a:moveTo>
                  <a:pt x="763486" y="301143"/>
                </a:moveTo>
                <a:cubicBezTo>
                  <a:pt x="780174" y="301143"/>
                  <a:pt x="793546" y="314173"/>
                  <a:pt x="793546" y="331089"/>
                </a:cubicBezTo>
                <a:cubicBezTo>
                  <a:pt x="793546" y="348006"/>
                  <a:pt x="780174" y="361036"/>
                  <a:pt x="763486" y="361036"/>
                </a:cubicBezTo>
                <a:cubicBezTo>
                  <a:pt x="746798" y="361036"/>
                  <a:pt x="733425" y="348006"/>
                  <a:pt x="733425" y="331089"/>
                </a:cubicBezTo>
                <a:cubicBezTo>
                  <a:pt x="733425" y="314173"/>
                  <a:pt x="746798" y="301143"/>
                  <a:pt x="763486" y="301143"/>
                </a:cubicBezTo>
                <a:close/>
                <a:moveTo>
                  <a:pt x="392849" y="301143"/>
                </a:moveTo>
                <a:cubicBezTo>
                  <a:pt x="402222" y="301143"/>
                  <a:pt x="409537" y="305715"/>
                  <a:pt x="412851" y="312801"/>
                </a:cubicBezTo>
                <a:lnTo>
                  <a:pt x="406565" y="316459"/>
                </a:lnTo>
                <a:cubicBezTo>
                  <a:pt x="404165" y="310630"/>
                  <a:pt x="398335" y="308458"/>
                  <a:pt x="392849" y="308458"/>
                </a:cubicBezTo>
                <a:cubicBezTo>
                  <a:pt x="386905" y="308458"/>
                  <a:pt x="380847" y="311315"/>
                  <a:pt x="380847" y="317488"/>
                </a:cubicBezTo>
                <a:cubicBezTo>
                  <a:pt x="380847" y="331661"/>
                  <a:pt x="414223" y="323545"/>
                  <a:pt x="414223" y="344577"/>
                </a:cubicBezTo>
                <a:cubicBezTo>
                  <a:pt x="414223" y="354292"/>
                  <a:pt x="405765" y="361036"/>
                  <a:pt x="393535" y="361036"/>
                </a:cubicBezTo>
                <a:cubicBezTo>
                  <a:pt x="382105" y="361036"/>
                  <a:pt x="374332" y="355207"/>
                  <a:pt x="371475" y="347891"/>
                </a:cubicBezTo>
                <a:lnTo>
                  <a:pt x="377876" y="344119"/>
                </a:lnTo>
                <a:cubicBezTo>
                  <a:pt x="379933" y="349949"/>
                  <a:pt x="385877" y="353721"/>
                  <a:pt x="393535" y="353721"/>
                </a:cubicBezTo>
                <a:cubicBezTo>
                  <a:pt x="400278" y="353721"/>
                  <a:pt x="406679" y="351320"/>
                  <a:pt x="406679" y="344577"/>
                </a:cubicBezTo>
                <a:cubicBezTo>
                  <a:pt x="406679" y="330403"/>
                  <a:pt x="373304" y="338519"/>
                  <a:pt x="373304" y="317488"/>
                </a:cubicBezTo>
                <a:cubicBezTo>
                  <a:pt x="373304" y="308344"/>
                  <a:pt x="381419" y="301143"/>
                  <a:pt x="392849" y="301143"/>
                </a:cubicBezTo>
                <a:close/>
                <a:moveTo>
                  <a:pt x="334632" y="301143"/>
                </a:moveTo>
                <a:cubicBezTo>
                  <a:pt x="352120" y="301143"/>
                  <a:pt x="362979" y="315659"/>
                  <a:pt x="362979" y="331318"/>
                </a:cubicBezTo>
                <a:cubicBezTo>
                  <a:pt x="362979" y="332461"/>
                  <a:pt x="362864" y="333718"/>
                  <a:pt x="362750" y="334861"/>
                </a:cubicBezTo>
                <a:lnTo>
                  <a:pt x="312572" y="334861"/>
                </a:lnTo>
                <a:cubicBezTo>
                  <a:pt x="314173" y="346520"/>
                  <a:pt x="323202" y="353721"/>
                  <a:pt x="335318" y="353721"/>
                </a:cubicBezTo>
                <a:cubicBezTo>
                  <a:pt x="344348" y="353721"/>
                  <a:pt x="350634" y="349492"/>
                  <a:pt x="353720" y="344005"/>
                </a:cubicBezTo>
                <a:lnTo>
                  <a:pt x="360350" y="347891"/>
                </a:lnTo>
                <a:cubicBezTo>
                  <a:pt x="355549" y="355664"/>
                  <a:pt x="346748" y="361036"/>
                  <a:pt x="335204" y="361036"/>
                </a:cubicBezTo>
                <a:cubicBezTo>
                  <a:pt x="317144" y="361036"/>
                  <a:pt x="304800" y="348349"/>
                  <a:pt x="304800" y="331089"/>
                </a:cubicBezTo>
                <a:cubicBezTo>
                  <a:pt x="304800" y="314287"/>
                  <a:pt x="316916" y="301143"/>
                  <a:pt x="334632" y="301143"/>
                </a:cubicBezTo>
                <a:close/>
                <a:moveTo>
                  <a:pt x="268186" y="301143"/>
                </a:moveTo>
                <a:cubicBezTo>
                  <a:pt x="279501" y="301143"/>
                  <a:pt x="289103" y="307086"/>
                  <a:pt x="293218" y="316116"/>
                </a:cubicBezTo>
                <a:lnTo>
                  <a:pt x="287045" y="319659"/>
                </a:lnTo>
                <a:cubicBezTo>
                  <a:pt x="283959" y="312916"/>
                  <a:pt x="276758" y="308458"/>
                  <a:pt x="268186" y="308458"/>
                </a:cubicBezTo>
                <a:cubicBezTo>
                  <a:pt x="255498" y="308458"/>
                  <a:pt x="245669" y="318402"/>
                  <a:pt x="245669" y="331089"/>
                </a:cubicBezTo>
                <a:cubicBezTo>
                  <a:pt x="245669" y="343777"/>
                  <a:pt x="255498" y="353721"/>
                  <a:pt x="268186" y="353721"/>
                </a:cubicBezTo>
                <a:cubicBezTo>
                  <a:pt x="276873" y="353721"/>
                  <a:pt x="283845" y="349149"/>
                  <a:pt x="287503" y="342519"/>
                </a:cubicBezTo>
                <a:lnTo>
                  <a:pt x="293789" y="346177"/>
                </a:lnTo>
                <a:cubicBezTo>
                  <a:pt x="289103" y="355207"/>
                  <a:pt x="279387" y="361036"/>
                  <a:pt x="268186" y="361036"/>
                </a:cubicBezTo>
                <a:cubicBezTo>
                  <a:pt x="250927" y="361036"/>
                  <a:pt x="238125" y="348006"/>
                  <a:pt x="238125" y="331089"/>
                </a:cubicBezTo>
                <a:cubicBezTo>
                  <a:pt x="238125" y="314173"/>
                  <a:pt x="250927" y="301143"/>
                  <a:pt x="268186" y="301143"/>
                </a:cubicBezTo>
                <a:close/>
                <a:moveTo>
                  <a:pt x="96736" y="301143"/>
                </a:moveTo>
                <a:cubicBezTo>
                  <a:pt x="113424" y="301143"/>
                  <a:pt x="126797" y="314173"/>
                  <a:pt x="126797" y="331089"/>
                </a:cubicBezTo>
                <a:cubicBezTo>
                  <a:pt x="126797" y="348006"/>
                  <a:pt x="113424" y="361036"/>
                  <a:pt x="96736" y="361036"/>
                </a:cubicBezTo>
                <a:cubicBezTo>
                  <a:pt x="80048" y="361036"/>
                  <a:pt x="66675" y="348006"/>
                  <a:pt x="66675" y="331089"/>
                </a:cubicBezTo>
                <a:cubicBezTo>
                  <a:pt x="66675" y="314173"/>
                  <a:pt x="80048" y="301143"/>
                  <a:pt x="96736" y="301143"/>
                </a:cubicBezTo>
                <a:close/>
                <a:moveTo>
                  <a:pt x="507682" y="289598"/>
                </a:moveTo>
                <a:lnTo>
                  <a:pt x="491566" y="332461"/>
                </a:lnTo>
                <a:lnTo>
                  <a:pt x="523799" y="332461"/>
                </a:lnTo>
                <a:close/>
                <a:moveTo>
                  <a:pt x="5694159" y="286512"/>
                </a:moveTo>
                <a:lnTo>
                  <a:pt x="5694159" y="302514"/>
                </a:lnTo>
                <a:lnTo>
                  <a:pt x="5710618" y="302514"/>
                </a:lnTo>
                <a:lnTo>
                  <a:pt x="5710618" y="309829"/>
                </a:lnTo>
                <a:lnTo>
                  <a:pt x="5694159" y="309829"/>
                </a:lnTo>
                <a:lnTo>
                  <a:pt x="5694159" y="344462"/>
                </a:lnTo>
                <a:cubicBezTo>
                  <a:pt x="5694159" y="354292"/>
                  <a:pt x="5699531" y="353492"/>
                  <a:pt x="5710618" y="353035"/>
                </a:cubicBezTo>
                <a:lnTo>
                  <a:pt x="5710618" y="359664"/>
                </a:lnTo>
                <a:cubicBezTo>
                  <a:pt x="5695188" y="361950"/>
                  <a:pt x="5686615" y="358178"/>
                  <a:pt x="5686615" y="344462"/>
                </a:cubicBezTo>
                <a:lnTo>
                  <a:pt x="5686615" y="309829"/>
                </a:lnTo>
                <a:lnTo>
                  <a:pt x="5674614" y="309829"/>
                </a:lnTo>
                <a:lnTo>
                  <a:pt x="5674614" y="302514"/>
                </a:lnTo>
                <a:lnTo>
                  <a:pt x="5686615" y="302514"/>
                </a:lnTo>
                <a:lnTo>
                  <a:pt x="5686615" y="288798"/>
                </a:lnTo>
                <a:close/>
                <a:moveTo>
                  <a:pt x="5275059" y="286512"/>
                </a:moveTo>
                <a:lnTo>
                  <a:pt x="5275059" y="302514"/>
                </a:lnTo>
                <a:lnTo>
                  <a:pt x="5291518" y="302514"/>
                </a:lnTo>
                <a:lnTo>
                  <a:pt x="5291518" y="309829"/>
                </a:lnTo>
                <a:lnTo>
                  <a:pt x="5275059" y="309829"/>
                </a:lnTo>
                <a:lnTo>
                  <a:pt x="5275059" y="344462"/>
                </a:lnTo>
                <a:cubicBezTo>
                  <a:pt x="5275059" y="354292"/>
                  <a:pt x="5280431" y="353492"/>
                  <a:pt x="5291518" y="353035"/>
                </a:cubicBezTo>
                <a:lnTo>
                  <a:pt x="5291518" y="359664"/>
                </a:lnTo>
                <a:cubicBezTo>
                  <a:pt x="5276087" y="361950"/>
                  <a:pt x="5267515" y="358178"/>
                  <a:pt x="5267515" y="344462"/>
                </a:cubicBezTo>
                <a:lnTo>
                  <a:pt x="5267515" y="309829"/>
                </a:lnTo>
                <a:lnTo>
                  <a:pt x="5255514" y="309829"/>
                </a:lnTo>
                <a:lnTo>
                  <a:pt x="5255514" y="302514"/>
                </a:lnTo>
                <a:lnTo>
                  <a:pt x="5267515" y="302514"/>
                </a:lnTo>
                <a:lnTo>
                  <a:pt x="5267515" y="288798"/>
                </a:lnTo>
                <a:close/>
                <a:moveTo>
                  <a:pt x="5027409" y="286512"/>
                </a:moveTo>
                <a:lnTo>
                  <a:pt x="5027409" y="302514"/>
                </a:lnTo>
                <a:lnTo>
                  <a:pt x="5043868" y="302514"/>
                </a:lnTo>
                <a:lnTo>
                  <a:pt x="5043868" y="309829"/>
                </a:lnTo>
                <a:lnTo>
                  <a:pt x="5027409" y="309829"/>
                </a:lnTo>
                <a:lnTo>
                  <a:pt x="5027409" y="344462"/>
                </a:lnTo>
                <a:cubicBezTo>
                  <a:pt x="5027409" y="354292"/>
                  <a:pt x="5032781" y="353492"/>
                  <a:pt x="5043868" y="353035"/>
                </a:cubicBezTo>
                <a:lnTo>
                  <a:pt x="5043868" y="359664"/>
                </a:lnTo>
                <a:cubicBezTo>
                  <a:pt x="5028437" y="361950"/>
                  <a:pt x="5019865" y="358178"/>
                  <a:pt x="5019865" y="344462"/>
                </a:cubicBezTo>
                <a:lnTo>
                  <a:pt x="5019865" y="309829"/>
                </a:lnTo>
                <a:lnTo>
                  <a:pt x="5007864" y="309829"/>
                </a:lnTo>
                <a:lnTo>
                  <a:pt x="5007864" y="302514"/>
                </a:lnTo>
                <a:lnTo>
                  <a:pt x="5019865" y="302514"/>
                </a:lnTo>
                <a:lnTo>
                  <a:pt x="5019865" y="288798"/>
                </a:lnTo>
                <a:close/>
                <a:moveTo>
                  <a:pt x="4284459" y="286512"/>
                </a:moveTo>
                <a:lnTo>
                  <a:pt x="4284459" y="302514"/>
                </a:lnTo>
                <a:lnTo>
                  <a:pt x="4300918" y="302514"/>
                </a:lnTo>
                <a:lnTo>
                  <a:pt x="4300918" y="309829"/>
                </a:lnTo>
                <a:lnTo>
                  <a:pt x="4284459" y="309829"/>
                </a:lnTo>
                <a:lnTo>
                  <a:pt x="4284459" y="344462"/>
                </a:lnTo>
                <a:cubicBezTo>
                  <a:pt x="4284459" y="354292"/>
                  <a:pt x="4289831" y="353492"/>
                  <a:pt x="4300918" y="353035"/>
                </a:cubicBezTo>
                <a:lnTo>
                  <a:pt x="4300918" y="359664"/>
                </a:lnTo>
                <a:cubicBezTo>
                  <a:pt x="4285488" y="361950"/>
                  <a:pt x="4276915" y="358178"/>
                  <a:pt x="4276915" y="344462"/>
                </a:cubicBezTo>
                <a:lnTo>
                  <a:pt x="4276915" y="309829"/>
                </a:lnTo>
                <a:lnTo>
                  <a:pt x="4264914" y="309829"/>
                </a:lnTo>
                <a:lnTo>
                  <a:pt x="4264914" y="302514"/>
                </a:lnTo>
                <a:lnTo>
                  <a:pt x="4276915" y="302514"/>
                </a:lnTo>
                <a:lnTo>
                  <a:pt x="4276915" y="288798"/>
                </a:lnTo>
                <a:close/>
                <a:moveTo>
                  <a:pt x="2884284" y="286512"/>
                </a:moveTo>
                <a:lnTo>
                  <a:pt x="2884284" y="302514"/>
                </a:lnTo>
                <a:lnTo>
                  <a:pt x="2900743" y="302514"/>
                </a:lnTo>
                <a:lnTo>
                  <a:pt x="2900743" y="309829"/>
                </a:lnTo>
                <a:lnTo>
                  <a:pt x="2884284" y="309829"/>
                </a:lnTo>
                <a:lnTo>
                  <a:pt x="2884284" y="344462"/>
                </a:lnTo>
                <a:cubicBezTo>
                  <a:pt x="2884284" y="354292"/>
                  <a:pt x="2889657" y="353492"/>
                  <a:pt x="2900743" y="353035"/>
                </a:cubicBezTo>
                <a:lnTo>
                  <a:pt x="2900743" y="359664"/>
                </a:lnTo>
                <a:cubicBezTo>
                  <a:pt x="2885313" y="361950"/>
                  <a:pt x="2876740" y="358178"/>
                  <a:pt x="2876740" y="344462"/>
                </a:cubicBezTo>
                <a:lnTo>
                  <a:pt x="2876740" y="309829"/>
                </a:lnTo>
                <a:lnTo>
                  <a:pt x="2864739" y="309829"/>
                </a:lnTo>
                <a:lnTo>
                  <a:pt x="2864739" y="302514"/>
                </a:lnTo>
                <a:lnTo>
                  <a:pt x="2876740" y="302514"/>
                </a:lnTo>
                <a:lnTo>
                  <a:pt x="2876740" y="288798"/>
                </a:lnTo>
                <a:close/>
                <a:moveTo>
                  <a:pt x="2627109" y="286512"/>
                </a:moveTo>
                <a:lnTo>
                  <a:pt x="2627109" y="302514"/>
                </a:lnTo>
                <a:lnTo>
                  <a:pt x="2643568" y="302514"/>
                </a:lnTo>
                <a:lnTo>
                  <a:pt x="2643568" y="309829"/>
                </a:lnTo>
                <a:lnTo>
                  <a:pt x="2627109" y="309829"/>
                </a:lnTo>
                <a:lnTo>
                  <a:pt x="2627109" y="344462"/>
                </a:lnTo>
                <a:cubicBezTo>
                  <a:pt x="2627109" y="354292"/>
                  <a:pt x="2632482" y="353492"/>
                  <a:pt x="2643568" y="353035"/>
                </a:cubicBezTo>
                <a:lnTo>
                  <a:pt x="2643568" y="359664"/>
                </a:lnTo>
                <a:cubicBezTo>
                  <a:pt x="2628138" y="361950"/>
                  <a:pt x="2619566" y="358178"/>
                  <a:pt x="2619566" y="344462"/>
                </a:cubicBezTo>
                <a:lnTo>
                  <a:pt x="2619566" y="309829"/>
                </a:lnTo>
                <a:lnTo>
                  <a:pt x="2607564" y="309829"/>
                </a:lnTo>
                <a:lnTo>
                  <a:pt x="2607564" y="302514"/>
                </a:lnTo>
                <a:lnTo>
                  <a:pt x="2619566" y="302514"/>
                </a:lnTo>
                <a:lnTo>
                  <a:pt x="2619566" y="288798"/>
                </a:lnTo>
                <a:close/>
                <a:moveTo>
                  <a:pt x="1341234" y="286512"/>
                </a:moveTo>
                <a:lnTo>
                  <a:pt x="1341234" y="302514"/>
                </a:lnTo>
                <a:lnTo>
                  <a:pt x="1357694" y="302514"/>
                </a:lnTo>
                <a:lnTo>
                  <a:pt x="1357694" y="309829"/>
                </a:lnTo>
                <a:lnTo>
                  <a:pt x="1341234" y="309829"/>
                </a:lnTo>
                <a:lnTo>
                  <a:pt x="1341234" y="344462"/>
                </a:lnTo>
                <a:cubicBezTo>
                  <a:pt x="1341234" y="354292"/>
                  <a:pt x="1346607" y="353492"/>
                  <a:pt x="1357694" y="353035"/>
                </a:cubicBezTo>
                <a:lnTo>
                  <a:pt x="1357694" y="359664"/>
                </a:lnTo>
                <a:cubicBezTo>
                  <a:pt x="1342263" y="361950"/>
                  <a:pt x="1333690" y="358178"/>
                  <a:pt x="1333690" y="344462"/>
                </a:cubicBezTo>
                <a:lnTo>
                  <a:pt x="1333690" y="309829"/>
                </a:lnTo>
                <a:lnTo>
                  <a:pt x="1321689" y="309829"/>
                </a:lnTo>
                <a:lnTo>
                  <a:pt x="1321689" y="302514"/>
                </a:lnTo>
                <a:lnTo>
                  <a:pt x="1333690" y="302514"/>
                </a:lnTo>
                <a:lnTo>
                  <a:pt x="1333690" y="288798"/>
                </a:lnTo>
                <a:close/>
                <a:moveTo>
                  <a:pt x="636384" y="286512"/>
                </a:moveTo>
                <a:lnTo>
                  <a:pt x="636384" y="302514"/>
                </a:lnTo>
                <a:lnTo>
                  <a:pt x="652843" y="302514"/>
                </a:lnTo>
                <a:lnTo>
                  <a:pt x="652843" y="309829"/>
                </a:lnTo>
                <a:lnTo>
                  <a:pt x="636384" y="309829"/>
                </a:lnTo>
                <a:lnTo>
                  <a:pt x="636384" y="344462"/>
                </a:lnTo>
                <a:cubicBezTo>
                  <a:pt x="636384" y="354292"/>
                  <a:pt x="641756" y="353492"/>
                  <a:pt x="652843" y="353035"/>
                </a:cubicBezTo>
                <a:lnTo>
                  <a:pt x="652843" y="359664"/>
                </a:lnTo>
                <a:cubicBezTo>
                  <a:pt x="637413" y="361950"/>
                  <a:pt x="628840" y="358178"/>
                  <a:pt x="628840" y="344462"/>
                </a:cubicBezTo>
                <a:lnTo>
                  <a:pt x="628840" y="309829"/>
                </a:lnTo>
                <a:lnTo>
                  <a:pt x="616839" y="309829"/>
                </a:lnTo>
                <a:lnTo>
                  <a:pt x="616839" y="302514"/>
                </a:lnTo>
                <a:lnTo>
                  <a:pt x="628840" y="302514"/>
                </a:lnTo>
                <a:lnTo>
                  <a:pt x="628840" y="288798"/>
                </a:lnTo>
                <a:close/>
                <a:moveTo>
                  <a:pt x="3698976" y="286055"/>
                </a:moveTo>
                <a:cubicBezTo>
                  <a:pt x="3680002" y="286055"/>
                  <a:pt x="3665601" y="301028"/>
                  <a:pt x="3665601" y="319659"/>
                </a:cubicBezTo>
                <a:cubicBezTo>
                  <a:pt x="3665601" y="338290"/>
                  <a:pt x="3680002" y="353263"/>
                  <a:pt x="3698976" y="353263"/>
                </a:cubicBezTo>
                <a:cubicBezTo>
                  <a:pt x="3717950" y="353263"/>
                  <a:pt x="3732352" y="338290"/>
                  <a:pt x="3732352" y="319659"/>
                </a:cubicBezTo>
                <a:cubicBezTo>
                  <a:pt x="3732352" y="301028"/>
                  <a:pt x="3717950" y="286055"/>
                  <a:pt x="3698976" y="286055"/>
                </a:cubicBezTo>
                <a:close/>
                <a:moveTo>
                  <a:pt x="5577077" y="279654"/>
                </a:moveTo>
                <a:lnTo>
                  <a:pt x="5584621" y="279654"/>
                </a:lnTo>
                <a:lnTo>
                  <a:pt x="5584621" y="359664"/>
                </a:lnTo>
                <a:lnTo>
                  <a:pt x="5577077" y="359664"/>
                </a:lnTo>
                <a:lnTo>
                  <a:pt x="5577077" y="348463"/>
                </a:lnTo>
                <a:cubicBezTo>
                  <a:pt x="5572277" y="356121"/>
                  <a:pt x="5564162" y="361036"/>
                  <a:pt x="5553989" y="361036"/>
                </a:cubicBezTo>
                <a:cubicBezTo>
                  <a:pt x="5537872" y="361036"/>
                  <a:pt x="5524500" y="348006"/>
                  <a:pt x="5524500" y="331089"/>
                </a:cubicBezTo>
                <a:cubicBezTo>
                  <a:pt x="5524500" y="314173"/>
                  <a:pt x="5537872" y="301143"/>
                  <a:pt x="5553989" y="301143"/>
                </a:cubicBezTo>
                <a:cubicBezTo>
                  <a:pt x="5564162" y="301143"/>
                  <a:pt x="5572277" y="306058"/>
                  <a:pt x="5577077" y="313716"/>
                </a:cubicBezTo>
                <a:close/>
                <a:moveTo>
                  <a:pt x="5118354" y="279654"/>
                </a:moveTo>
                <a:lnTo>
                  <a:pt x="5125897" y="279654"/>
                </a:lnTo>
                <a:lnTo>
                  <a:pt x="5125897" y="313716"/>
                </a:lnTo>
                <a:cubicBezTo>
                  <a:pt x="5130698" y="306058"/>
                  <a:pt x="5138813" y="301143"/>
                  <a:pt x="5148986" y="301143"/>
                </a:cubicBezTo>
                <a:cubicBezTo>
                  <a:pt x="5165102" y="301143"/>
                  <a:pt x="5178475" y="314173"/>
                  <a:pt x="5178475" y="331089"/>
                </a:cubicBezTo>
                <a:cubicBezTo>
                  <a:pt x="5178475" y="348006"/>
                  <a:pt x="5165102" y="361036"/>
                  <a:pt x="5148986" y="361036"/>
                </a:cubicBezTo>
                <a:cubicBezTo>
                  <a:pt x="5138813" y="361036"/>
                  <a:pt x="5130698" y="356121"/>
                  <a:pt x="5125897" y="348463"/>
                </a:cubicBezTo>
                <a:lnTo>
                  <a:pt x="5125897" y="359664"/>
                </a:lnTo>
                <a:lnTo>
                  <a:pt x="5118354" y="359664"/>
                </a:lnTo>
                <a:close/>
                <a:moveTo>
                  <a:pt x="4567427" y="279654"/>
                </a:moveTo>
                <a:lnTo>
                  <a:pt x="4574971" y="279654"/>
                </a:lnTo>
                <a:lnTo>
                  <a:pt x="4574971" y="359664"/>
                </a:lnTo>
                <a:lnTo>
                  <a:pt x="4567427" y="359664"/>
                </a:lnTo>
                <a:lnTo>
                  <a:pt x="4567427" y="348463"/>
                </a:lnTo>
                <a:cubicBezTo>
                  <a:pt x="4562627" y="356121"/>
                  <a:pt x="4554512" y="361036"/>
                  <a:pt x="4544339" y="361036"/>
                </a:cubicBezTo>
                <a:cubicBezTo>
                  <a:pt x="4528222" y="361036"/>
                  <a:pt x="4514849" y="348006"/>
                  <a:pt x="4514849" y="331089"/>
                </a:cubicBezTo>
                <a:cubicBezTo>
                  <a:pt x="4514849" y="314173"/>
                  <a:pt x="4528222" y="301143"/>
                  <a:pt x="4544339" y="301143"/>
                </a:cubicBezTo>
                <a:cubicBezTo>
                  <a:pt x="4554512" y="301143"/>
                  <a:pt x="4562627" y="306058"/>
                  <a:pt x="4567427" y="313716"/>
                </a:cubicBezTo>
                <a:close/>
                <a:moveTo>
                  <a:pt x="4369308" y="279654"/>
                </a:moveTo>
                <a:lnTo>
                  <a:pt x="4378452" y="279654"/>
                </a:lnTo>
                <a:lnTo>
                  <a:pt x="4371593" y="305372"/>
                </a:lnTo>
                <a:lnTo>
                  <a:pt x="4364735" y="305372"/>
                </a:lnTo>
                <a:close/>
                <a:moveTo>
                  <a:pt x="3614928" y="279654"/>
                </a:moveTo>
                <a:lnTo>
                  <a:pt x="3622471" y="279654"/>
                </a:lnTo>
                <a:lnTo>
                  <a:pt x="3622471" y="359664"/>
                </a:lnTo>
                <a:lnTo>
                  <a:pt x="3614928" y="359664"/>
                </a:lnTo>
                <a:lnTo>
                  <a:pt x="3614928" y="348463"/>
                </a:lnTo>
                <a:cubicBezTo>
                  <a:pt x="3610127" y="356121"/>
                  <a:pt x="3602012" y="361036"/>
                  <a:pt x="3591839" y="361036"/>
                </a:cubicBezTo>
                <a:cubicBezTo>
                  <a:pt x="3575723" y="361036"/>
                  <a:pt x="3562350" y="348006"/>
                  <a:pt x="3562350" y="331089"/>
                </a:cubicBezTo>
                <a:cubicBezTo>
                  <a:pt x="3562350" y="314173"/>
                  <a:pt x="3575723" y="301143"/>
                  <a:pt x="3591839" y="301143"/>
                </a:cubicBezTo>
                <a:cubicBezTo>
                  <a:pt x="3602012" y="301143"/>
                  <a:pt x="3610127" y="306058"/>
                  <a:pt x="3614928" y="313716"/>
                </a:cubicBezTo>
                <a:close/>
                <a:moveTo>
                  <a:pt x="2918079" y="279654"/>
                </a:moveTo>
                <a:lnTo>
                  <a:pt x="2925622" y="279654"/>
                </a:lnTo>
                <a:lnTo>
                  <a:pt x="2925622" y="311430"/>
                </a:lnTo>
                <a:cubicBezTo>
                  <a:pt x="2930081" y="304229"/>
                  <a:pt x="2936710" y="301143"/>
                  <a:pt x="2944825" y="301143"/>
                </a:cubicBezTo>
                <a:cubicBezTo>
                  <a:pt x="2958770" y="301143"/>
                  <a:pt x="2967228" y="310287"/>
                  <a:pt x="2967228" y="324574"/>
                </a:cubicBezTo>
                <a:lnTo>
                  <a:pt x="2967228" y="359664"/>
                </a:lnTo>
                <a:lnTo>
                  <a:pt x="2959684" y="359664"/>
                </a:lnTo>
                <a:lnTo>
                  <a:pt x="2959684" y="324574"/>
                </a:lnTo>
                <a:cubicBezTo>
                  <a:pt x="2959684" y="314401"/>
                  <a:pt x="2954083" y="308458"/>
                  <a:pt x="2944139" y="308458"/>
                </a:cubicBezTo>
                <a:cubicBezTo>
                  <a:pt x="2934081" y="308458"/>
                  <a:pt x="2925622" y="314401"/>
                  <a:pt x="2925622" y="329718"/>
                </a:cubicBezTo>
                <a:lnTo>
                  <a:pt x="2925622" y="359664"/>
                </a:lnTo>
                <a:lnTo>
                  <a:pt x="2918079" y="359664"/>
                </a:lnTo>
                <a:close/>
                <a:moveTo>
                  <a:pt x="2426208" y="279654"/>
                </a:moveTo>
                <a:lnTo>
                  <a:pt x="2435352" y="279654"/>
                </a:lnTo>
                <a:lnTo>
                  <a:pt x="2428494" y="305372"/>
                </a:lnTo>
                <a:lnTo>
                  <a:pt x="2421635" y="305372"/>
                </a:lnTo>
                <a:close/>
                <a:moveTo>
                  <a:pt x="2232279" y="279654"/>
                </a:moveTo>
                <a:lnTo>
                  <a:pt x="2239823" y="279654"/>
                </a:lnTo>
                <a:lnTo>
                  <a:pt x="2239823" y="313716"/>
                </a:lnTo>
                <a:cubicBezTo>
                  <a:pt x="2244623" y="306058"/>
                  <a:pt x="2252738" y="301143"/>
                  <a:pt x="2262911" y="301143"/>
                </a:cubicBezTo>
                <a:cubicBezTo>
                  <a:pt x="2279028" y="301143"/>
                  <a:pt x="2292400" y="314173"/>
                  <a:pt x="2292400" y="331089"/>
                </a:cubicBezTo>
                <a:cubicBezTo>
                  <a:pt x="2292400" y="348006"/>
                  <a:pt x="2279028" y="361036"/>
                  <a:pt x="2262911" y="361036"/>
                </a:cubicBezTo>
                <a:cubicBezTo>
                  <a:pt x="2252738" y="361036"/>
                  <a:pt x="2244623" y="356121"/>
                  <a:pt x="2239823" y="348463"/>
                </a:cubicBezTo>
                <a:lnTo>
                  <a:pt x="2239823" y="359664"/>
                </a:lnTo>
                <a:lnTo>
                  <a:pt x="2232279" y="359664"/>
                </a:lnTo>
                <a:close/>
                <a:moveTo>
                  <a:pt x="2071497" y="279654"/>
                </a:moveTo>
                <a:lnTo>
                  <a:pt x="2116645" y="279654"/>
                </a:lnTo>
                <a:lnTo>
                  <a:pt x="2116645" y="287198"/>
                </a:lnTo>
                <a:lnTo>
                  <a:pt x="2079498" y="287198"/>
                </a:lnTo>
                <a:lnTo>
                  <a:pt x="2079498" y="316687"/>
                </a:lnTo>
                <a:lnTo>
                  <a:pt x="2114930" y="316687"/>
                </a:lnTo>
                <a:lnTo>
                  <a:pt x="2114930" y="324231"/>
                </a:lnTo>
                <a:lnTo>
                  <a:pt x="2079498" y="324231"/>
                </a:lnTo>
                <a:lnTo>
                  <a:pt x="2079498" y="359664"/>
                </a:lnTo>
                <a:lnTo>
                  <a:pt x="2071497" y="359664"/>
                </a:lnTo>
                <a:close/>
                <a:moveTo>
                  <a:pt x="845058" y="279654"/>
                </a:moveTo>
                <a:lnTo>
                  <a:pt x="854202" y="279654"/>
                </a:lnTo>
                <a:lnTo>
                  <a:pt x="847344" y="305372"/>
                </a:lnTo>
                <a:lnTo>
                  <a:pt x="840486" y="305372"/>
                </a:lnTo>
                <a:close/>
                <a:moveTo>
                  <a:pt x="670179" y="279654"/>
                </a:moveTo>
                <a:lnTo>
                  <a:pt x="677723" y="279654"/>
                </a:lnTo>
                <a:lnTo>
                  <a:pt x="677723" y="311430"/>
                </a:lnTo>
                <a:cubicBezTo>
                  <a:pt x="682180" y="304229"/>
                  <a:pt x="688810" y="301143"/>
                  <a:pt x="696925" y="301143"/>
                </a:cubicBezTo>
                <a:cubicBezTo>
                  <a:pt x="710870" y="301143"/>
                  <a:pt x="719328" y="310287"/>
                  <a:pt x="719328" y="324574"/>
                </a:cubicBezTo>
                <a:lnTo>
                  <a:pt x="719328" y="359664"/>
                </a:lnTo>
                <a:lnTo>
                  <a:pt x="711784" y="359664"/>
                </a:lnTo>
                <a:lnTo>
                  <a:pt x="711784" y="324574"/>
                </a:lnTo>
                <a:cubicBezTo>
                  <a:pt x="711784" y="314401"/>
                  <a:pt x="706183" y="308458"/>
                  <a:pt x="696239" y="308458"/>
                </a:cubicBezTo>
                <a:cubicBezTo>
                  <a:pt x="686181" y="308458"/>
                  <a:pt x="677723" y="314401"/>
                  <a:pt x="677723" y="329718"/>
                </a:cubicBezTo>
                <a:lnTo>
                  <a:pt x="677723" y="359664"/>
                </a:lnTo>
                <a:lnTo>
                  <a:pt x="670179" y="359664"/>
                </a:lnTo>
                <a:close/>
                <a:moveTo>
                  <a:pt x="503568" y="279654"/>
                </a:moveTo>
                <a:lnTo>
                  <a:pt x="511797" y="279654"/>
                </a:lnTo>
                <a:lnTo>
                  <a:pt x="542544" y="359664"/>
                </a:lnTo>
                <a:lnTo>
                  <a:pt x="534086" y="359664"/>
                </a:lnTo>
                <a:lnTo>
                  <a:pt x="526656" y="340005"/>
                </a:lnTo>
                <a:lnTo>
                  <a:pt x="488709" y="340005"/>
                </a:lnTo>
                <a:lnTo>
                  <a:pt x="481279" y="359664"/>
                </a:lnTo>
                <a:lnTo>
                  <a:pt x="472821" y="359664"/>
                </a:lnTo>
                <a:close/>
                <a:moveTo>
                  <a:pt x="5312626" y="279426"/>
                </a:moveTo>
                <a:cubicBezTo>
                  <a:pt x="5315712" y="279426"/>
                  <a:pt x="5318111" y="281940"/>
                  <a:pt x="5318111" y="284912"/>
                </a:cubicBezTo>
                <a:cubicBezTo>
                  <a:pt x="5318111" y="287884"/>
                  <a:pt x="5315712" y="290398"/>
                  <a:pt x="5312626" y="290398"/>
                </a:cubicBezTo>
                <a:cubicBezTo>
                  <a:pt x="5309540" y="290398"/>
                  <a:pt x="5307139" y="287884"/>
                  <a:pt x="5307139" y="284912"/>
                </a:cubicBezTo>
                <a:cubicBezTo>
                  <a:pt x="5307139" y="281940"/>
                  <a:pt x="5309540" y="279426"/>
                  <a:pt x="5312626" y="279426"/>
                </a:cubicBezTo>
                <a:close/>
                <a:moveTo>
                  <a:pt x="5103075" y="279426"/>
                </a:moveTo>
                <a:cubicBezTo>
                  <a:pt x="5106162" y="279426"/>
                  <a:pt x="5108561" y="281940"/>
                  <a:pt x="5108561" y="284912"/>
                </a:cubicBezTo>
                <a:cubicBezTo>
                  <a:pt x="5108561" y="287884"/>
                  <a:pt x="5106162" y="290398"/>
                  <a:pt x="5103075" y="290398"/>
                </a:cubicBezTo>
                <a:cubicBezTo>
                  <a:pt x="5099990" y="290398"/>
                  <a:pt x="5097589" y="287884"/>
                  <a:pt x="5097589" y="284912"/>
                </a:cubicBezTo>
                <a:cubicBezTo>
                  <a:pt x="5097589" y="281940"/>
                  <a:pt x="5099990" y="279426"/>
                  <a:pt x="5103075" y="279426"/>
                </a:cubicBezTo>
                <a:close/>
                <a:moveTo>
                  <a:pt x="3236176" y="279426"/>
                </a:moveTo>
                <a:cubicBezTo>
                  <a:pt x="3239262" y="279426"/>
                  <a:pt x="3241662" y="281940"/>
                  <a:pt x="3241662" y="284912"/>
                </a:cubicBezTo>
                <a:cubicBezTo>
                  <a:pt x="3241662" y="287884"/>
                  <a:pt x="3239262" y="290398"/>
                  <a:pt x="3236176" y="290398"/>
                </a:cubicBezTo>
                <a:cubicBezTo>
                  <a:pt x="3233090" y="290398"/>
                  <a:pt x="3230689" y="287884"/>
                  <a:pt x="3230689" y="284912"/>
                </a:cubicBezTo>
                <a:cubicBezTo>
                  <a:pt x="3230689" y="281940"/>
                  <a:pt x="3233090" y="279426"/>
                  <a:pt x="3236176" y="279426"/>
                </a:cubicBezTo>
                <a:close/>
                <a:moveTo>
                  <a:pt x="1378801" y="279426"/>
                </a:moveTo>
                <a:cubicBezTo>
                  <a:pt x="1381887" y="279426"/>
                  <a:pt x="1384287" y="281940"/>
                  <a:pt x="1384287" y="284912"/>
                </a:cubicBezTo>
                <a:cubicBezTo>
                  <a:pt x="1384287" y="287884"/>
                  <a:pt x="1381887" y="290398"/>
                  <a:pt x="1378801" y="290398"/>
                </a:cubicBezTo>
                <a:cubicBezTo>
                  <a:pt x="1375715" y="290398"/>
                  <a:pt x="1373315" y="287884"/>
                  <a:pt x="1373315" y="284912"/>
                </a:cubicBezTo>
                <a:cubicBezTo>
                  <a:pt x="1373315" y="281940"/>
                  <a:pt x="1375715" y="279426"/>
                  <a:pt x="1378801" y="279426"/>
                </a:cubicBezTo>
                <a:close/>
                <a:moveTo>
                  <a:pt x="4442078" y="278283"/>
                </a:moveTo>
                <a:lnTo>
                  <a:pt x="4442078" y="285598"/>
                </a:lnTo>
                <a:cubicBezTo>
                  <a:pt x="4430992" y="284683"/>
                  <a:pt x="4425619" y="289255"/>
                  <a:pt x="4425619" y="300228"/>
                </a:cubicBezTo>
                <a:lnTo>
                  <a:pt x="4425619" y="302514"/>
                </a:lnTo>
                <a:lnTo>
                  <a:pt x="4442078" y="302514"/>
                </a:lnTo>
                <a:lnTo>
                  <a:pt x="4442078" y="309829"/>
                </a:lnTo>
                <a:lnTo>
                  <a:pt x="4425619" y="309829"/>
                </a:lnTo>
                <a:lnTo>
                  <a:pt x="4425619" y="359664"/>
                </a:lnTo>
                <a:lnTo>
                  <a:pt x="4418076" y="359664"/>
                </a:lnTo>
                <a:lnTo>
                  <a:pt x="4418076" y="309829"/>
                </a:lnTo>
                <a:lnTo>
                  <a:pt x="4408360" y="309829"/>
                </a:lnTo>
                <a:lnTo>
                  <a:pt x="4408360" y="302514"/>
                </a:lnTo>
                <a:lnTo>
                  <a:pt x="4418076" y="302514"/>
                </a:lnTo>
                <a:lnTo>
                  <a:pt x="4418076" y="300228"/>
                </a:lnTo>
                <a:cubicBezTo>
                  <a:pt x="4418076" y="285369"/>
                  <a:pt x="4426648" y="277140"/>
                  <a:pt x="4442078" y="278283"/>
                </a:cubicBezTo>
                <a:close/>
                <a:moveTo>
                  <a:pt x="3990403" y="278283"/>
                </a:moveTo>
                <a:cubicBezTo>
                  <a:pt x="4003547" y="278283"/>
                  <a:pt x="4012691" y="286055"/>
                  <a:pt x="4016807" y="295542"/>
                </a:cubicBezTo>
                <a:lnTo>
                  <a:pt x="4010063" y="299314"/>
                </a:lnTo>
                <a:cubicBezTo>
                  <a:pt x="4007091" y="292113"/>
                  <a:pt x="4000918" y="286055"/>
                  <a:pt x="3990403" y="286055"/>
                </a:cubicBezTo>
                <a:cubicBezTo>
                  <a:pt x="3980801" y="286055"/>
                  <a:pt x="3973829" y="291084"/>
                  <a:pt x="3973829" y="299885"/>
                </a:cubicBezTo>
                <a:cubicBezTo>
                  <a:pt x="3973829" y="308572"/>
                  <a:pt x="3980688" y="311315"/>
                  <a:pt x="3991546" y="314859"/>
                </a:cubicBezTo>
                <a:cubicBezTo>
                  <a:pt x="4006062" y="319659"/>
                  <a:pt x="4019092" y="323774"/>
                  <a:pt x="4019092" y="338633"/>
                </a:cubicBezTo>
                <a:cubicBezTo>
                  <a:pt x="4019092" y="352349"/>
                  <a:pt x="4008119" y="361036"/>
                  <a:pt x="3992117" y="361036"/>
                </a:cubicBezTo>
                <a:cubicBezTo>
                  <a:pt x="3977373" y="361036"/>
                  <a:pt x="3966514" y="353606"/>
                  <a:pt x="3962400" y="341491"/>
                </a:cubicBezTo>
                <a:lnTo>
                  <a:pt x="3969257" y="337490"/>
                </a:lnTo>
                <a:cubicBezTo>
                  <a:pt x="3972115" y="347091"/>
                  <a:pt x="3979659" y="353263"/>
                  <a:pt x="3992231" y="353263"/>
                </a:cubicBezTo>
                <a:cubicBezTo>
                  <a:pt x="4004348" y="353263"/>
                  <a:pt x="4011092" y="347434"/>
                  <a:pt x="4011092" y="338862"/>
                </a:cubicBezTo>
                <a:cubicBezTo>
                  <a:pt x="4011092" y="329603"/>
                  <a:pt x="4003204" y="326632"/>
                  <a:pt x="3991431" y="322745"/>
                </a:cubicBezTo>
                <a:cubicBezTo>
                  <a:pt x="3978401" y="318402"/>
                  <a:pt x="3965828" y="314973"/>
                  <a:pt x="3965828" y="300228"/>
                </a:cubicBezTo>
                <a:cubicBezTo>
                  <a:pt x="3965828" y="286169"/>
                  <a:pt x="3977144" y="278283"/>
                  <a:pt x="3990403" y="278283"/>
                </a:cubicBezTo>
                <a:close/>
                <a:moveTo>
                  <a:pt x="3698976" y="278283"/>
                </a:moveTo>
                <a:cubicBezTo>
                  <a:pt x="3722293" y="278283"/>
                  <a:pt x="3740353" y="296799"/>
                  <a:pt x="3740353" y="319659"/>
                </a:cubicBezTo>
                <a:cubicBezTo>
                  <a:pt x="3740353" y="342519"/>
                  <a:pt x="3722293" y="361036"/>
                  <a:pt x="3698976" y="361036"/>
                </a:cubicBezTo>
                <a:cubicBezTo>
                  <a:pt x="3675659" y="361036"/>
                  <a:pt x="3657599" y="342519"/>
                  <a:pt x="3657599" y="319659"/>
                </a:cubicBezTo>
                <a:cubicBezTo>
                  <a:pt x="3657599" y="296799"/>
                  <a:pt x="3675659" y="278283"/>
                  <a:pt x="3698976" y="278283"/>
                </a:cubicBezTo>
                <a:close/>
                <a:moveTo>
                  <a:pt x="3222878" y="278283"/>
                </a:moveTo>
                <a:lnTo>
                  <a:pt x="3222878" y="285598"/>
                </a:lnTo>
                <a:cubicBezTo>
                  <a:pt x="3211792" y="284683"/>
                  <a:pt x="3206420" y="289255"/>
                  <a:pt x="3206420" y="300228"/>
                </a:cubicBezTo>
                <a:lnTo>
                  <a:pt x="3206420" y="302514"/>
                </a:lnTo>
                <a:lnTo>
                  <a:pt x="3222878" y="302514"/>
                </a:lnTo>
                <a:lnTo>
                  <a:pt x="3222878" y="309829"/>
                </a:lnTo>
                <a:lnTo>
                  <a:pt x="3206420" y="309829"/>
                </a:lnTo>
                <a:lnTo>
                  <a:pt x="3206420" y="359664"/>
                </a:lnTo>
                <a:lnTo>
                  <a:pt x="3198876" y="359664"/>
                </a:lnTo>
                <a:lnTo>
                  <a:pt x="3198876" y="309829"/>
                </a:lnTo>
                <a:lnTo>
                  <a:pt x="3189160" y="309829"/>
                </a:lnTo>
                <a:lnTo>
                  <a:pt x="3189160" y="302514"/>
                </a:lnTo>
                <a:lnTo>
                  <a:pt x="3198876" y="302514"/>
                </a:lnTo>
                <a:lnTo>
                  <a:pt x="3198876" y="300228"/>
                </a:lnTo>
                <a:cubicBezTo>
                  <a:pt x="3198876" y="285369"/>
                  <a:pt x="3207448" y="277140"/>
                  <a:pt x="3222878" y="278283"/>
                </a:cubicBezTo>
                <a:close/>
                <a:moveTo>
                  <a:pt x="1832229" y="278283"/>
                </a:moveTo>
                <a:lnTo>
                  <a:pt x="1832229" y="285598"/>
                </a:lnTo>
                <a:cubicBezTo>
                  <a:pt x="1821142" y="284683"/>
                  <a:pt x="1815770" y="289255"/>
                  <a:pt x="1815770" y="300228"/>
                </a:cubicBezTo>
                <a:lnTo>
                  <a:pt x="1815770" y="302514"/>
                </a:lnTo>
                <a:lnTo>
                  <a:pt x="1832229" y="302514"/>
                </a:lnTo>
                <a:lnTo>
                  <a:pt x="1832229" y="309829"/>
                </a:lnTo>
                <a:lnTo>
                  <a:pt x="1815770" y="309829"/>
                </a:lnTo>
                <a:lnTo>
                  <a:pt x="1815770" y="359664"/>
                </a:lnTo>
                <a:lnTo>
                  <a:pt x="1808226" y="359664"/>
                </a:lnTo>
                <a:lnTo>
                  <a:pt x="1808226" y="309829"/>
                </a:lnTo>
                <a:lnTo>
                  <a:pt x="1798511" y="309829"/>
                </a:lnTo>
                <a:lnTo>
                  <a:pt x="1798511" y="302514"/>
                </a:lnTo>
                <a:lnTo>
                  <a:pt x="1808226" y="302514"/>
                </a:lnTo>
                <a:lnTo>
                  <a:pt x="1808226" y="300228"/>
                </a:lnTo>
                <a:cubicBezTo>
                  <a:pt x="1808226" y="285369"/>
                  <a:pt x="1816799" y="277140"/>
                  <a:pt x="1832229" y="278283"/>
                </a:cubicBezTo>
                <a:close/>
                <a:moveTo>
                  <a:pt x="28003" y="278283"/>
                </a:moveTo>
                <a:cubicBezTo>
                  <a:pt x="41148" y="278283"/>
                  <a:pt x="50292" y="286055"/>
                  <a:pt x="54407" y="295542"/>
                </a:cubicBezTo>
                <a:lnTo>
                  <a:pt x="47663" y="299314"/>
                </a:lnTo>
                <a:cubicBezTo>
                  <a:pt x="44691" y="292113"/>
                  <a:pt x="38519" y="286055"/>
                  <a:pt x="28003" y="286055"/>
                </a:cubicBezTo>
                <a:cubicBezTo>
                  <a:pt x="18402" y="286055"/>
                  <a:pt x="11430" y="291084"/>
                  <a:pt x="11430" y="299885"/>
                </a:cubicBezTo>
                <a:cubicBezTo>
                  <a:pt x="11430" y="308572"/>
                  <a:pt x="18288" y="311315"/>
                  <a:pt x="29146" y="314859"/>
                </a:cubicBezTo>
                <a:cubicBezTo>
                  <a:pt x="43662" y="319659"/>
                  <a:pt x="56693" y="323774"/>
                  <a:pt x="56693" y="338633"/>
                </a:cubicBezTo>
                <a:cubicBezTo>
                  <a:pt x="56693" y="352349"/>
                  <a:pt x="45720" y="361036"/>
                  <a:pt x="29718" y="361036"/>
                </a:cubicBezTo>
                <a:cubicBezTo>
                  <a:pt x="14973" y="361036"/>
                  <a:pt x="4115" y="353606"/>
                  <a:pt x="0" y="341491"/>
                </a:cubicBezTo>
                <a:lnTo>
                  <a:pt x="6858" y="337490"/>
                </a:lnTo>
                <a:cubicBezTo>
                  <a:pt x="9715" y="347091"/>
                  <a:pt x="17259" y="353263"/>
                  <a:pt x="29832" y="353263"/>
                </a:cubicBezTo>
                <a:cubicBezTo>
                  <a:pt x="41948" y="353263"/>
                  <a:pt x="48692" y="347434"/>
                  <a:pt x="48692" y="338862"/>
                </a:cubicBezTo>
                <a:cubicBezTo>
                  <a:pt x="48692" y="329603"/>
                  <a:pt x="40805" y="326632"/>
                  <a:pt x="29032" y="322745"/>
                </a:cubicBezTo>
                <a:cubicBezTo>
                  <a:pt x="16002" y="318402"/>
                  <a:pt x="3429" y="314973"/>
                  <a:pt x="3429" y="300228"/>
                </a:cubicBezTo>
                <a:cubicBezTo>
                  <a:pt x="3429" y="286169"/>
                  <a:pt x="14745" y="278283"/>
                  <a:pt x="28003" y="278283"/>
                </a:cubicBezTo>
                <a:close/>
                <a:moveTo>
                  <a:pt x="4775453" y="276225"/>
                </a:moveTo>
                <a:lnTo>
                  <a:pt x="4782997" y="276225"/>
                </a:lnTo>
                <a:lnTo>
                  <a:pt x="4782997" y="359664"/>
                </a:lnTo>
                <a:lnTo>
                  <a:pt x="4775453" y="359664"/>
                </a:lnTo>
                <a:close/>
                <a:moveTo>
                  <a:pt x="3251454" y="276225"/>
                </a:moveTo>
                <a:lnTo>
                  <a:pt x="3258998" y="276225"/>
                </a:lnTo>
                <a:lnTo>
                  <a:pt x="3258998" y="359664"/>
                </a:lnTo>
                <a:lnTo>
                  <a:pt x="3251454" y="359664"/>
                </a:lnTo>
                <a:close/>
                <a:moveTo>
                  <a:pt x="1232154" y="276225"/>
                </a:moveTo>
                <a:lnTo>
                  <a:pt x="1239698" y="276225"/>
                </a:lnTo>
                <a:lnTo>
                  <a:pt x="1239698" y="359664"/>
                </a:lnTo>
                <a:lnTo>
                  <a:pt x="1232154" y="359664"/>
                </a:lnTo>
                <a:close/>
                <a:moveTo>
                  <a:pt x="1079754" y="276225"/>
                </a:moveTo>
                <a:lnTo>
                  <a:pt x="1087298" y="276225"/>
                </a:lnTo>
                <a:lnTo>
                  <a:pt x="1087298" y="359664"/>
                </a:lnTo>
                <a:lnTo>
                  <a:pt x="1079754" y="359664"/>
                </a:lnTo>
                <a:close/>
                <a:moveTo>
                  <a:pt x="1616392" y="182652"/>
                </a:moveTo>
                <a:cubicBezTo>
                  <a:pt x="1605077" y="182652"/>
                  <a:pt x="1597533" y="190081"/>
                  <a:pt x="1597533" y="201283"/>
                </a:cubicBezTo>
                <a:cubicBezTo>
                  <a:pt x="1597533" y="212484"/>
                  <a:pt x="1605077" y="219913"/>
                  <a:pt x="1616392" y="219913"/>
                </a:cubicBezTo>
                <a:cubicBezTo>
                  <a:pt x="1627708" y="219913"/>
                  <a:pt x="1635252" y="212484"/>
                  <a:pt x="1635252" y="201283"/>
                </a:cubicBezTo>
                <a:cubicBezTo>
                  <a:pt x="1635252" y="190081"/>
                  <a:pt x="1627708" y="182652"/>
                  <a:pt x="1616392" y="182652"/>
                </a:cubicBezTo>
                <a:close/>
                <a:moveTo>
                  <a:pt x="4297032" y="175108"/>
                </a:moveTo>
                <a:cubicBezTo>
                  <a:pt x="4285030" y="175108"/>
                  <a:pt x="4276457" y="182995"/>
                  <a:pt x="4274971" y="194196"/>
                </a:cubicBezTo>
                <a:lnTo>
                  <a:pt x="4317605" y="194196"/>
                </a:lnTo>
                <a:cubicBezTo>
                  <a:pt x="4316005" y="181623"/>
                  <a:pt x="4306861" y="175108"/>
                  <a:pt x="4297032" y="175108"/>
                </a:cubicBezTo>
                <a:close/>
                <a:moveTo>
                  <a:pt x="4001984" y="175108"/>
                </a:moveTo>
                <a:cubicBezTo>
                  <a:pt x="3989297" y="175108"/>
                  <a:pt x="3979467" y="185052"/>
                  <a:pt x="3979467" y="197739"/>
                </a:cubicBezTo>
                <a:cubicBezTo>
                  <a:pt x="3979467" y="210427"/>
                  <a:pt x="3989297" y="220371"/>
                  <a:pt x="4001984" y="220371"/>
                </a:cubicBezTo>
                <a:cubicBezTo>
                  <a:pt x="4014672" y="220371"/>
                  <a:pt x="4024502" y="210427"/>
                  <a:pt x="4024502" y="197739"/>
                </a:cubicBezTo>
                <a:cubicBezTo>
                  <a:pt x="4024502" y="185052"/>
                  <a:pt x="4014672" y="175108"/>
                  <a:pt x="4001984" y="175108"/>
                </a:cubicBezTo>
                <a:close/>
                <a:moveTo>
                  <a:pt x="3687660" y="175108"/>
                </a:moveTo>
                <a:cubicBezTo>
                  <a:pt x="3674972" y="175108"/>
                  <a:pt x="3665143" y="185052"/>
                  <a:pt x="3665143" y="197739"/>
                </a:cubicBezTo>
                <a:cubicBezTo>
                  <a:pt x="3665143" y="210427"/>
                  <a:pt x="3674972" y="220371"/>
                  <a:pt x="3687660" y="220371"/>
                </a:cubicBezTo>
                <a:cubicBezTo>
                  <a:pt x="3700347" y="220371"/>
                  <a:pt x="3710177" y="210427"/>
                  <a:pt x="3710177" y="197739"/>
                </a:cubicBezTo>
                <a:cubicBezTo>
                  <a:pt x="3710177" y="185052"/>
                  <a:pt x="3700347" y="175108"/>
                  <a:pt x="3687660" y="175108"/>
                </a:cubicBezTo>
                <a:close/>
                <a:moveTo>
                  <a:pt x="3462489" y="175108"/>
                </a:moveTo>
                <a:cubicBezTo>
                  <a:pt x="3449801" y="175108"/>
                  <a:pt x="3439972" y="185052"/>
                  <a:pt x="3439972" y="197739"/>
                </a:cubicBezTo>
                <a:cubicBezTo>
                  <a:pt x="3439972" y="210427"/>
                  <a:pt x="3449801" y="220371"/>
                  <a:pt x="3462489" y="220371"/>
                </a:cubicBezTo>
                <a:cubicBezTo>
                  <a:pt x="3475176" y="220371"/>
                  <a:pt x="3485006" y="210427"/>
                  <a:pt x="3485006" y="197739"/>
                </a:cubicBezTo>
                <a:cubicBezTo>
                  <a:pt x="3485006" y="185052"/>
                  <a:pt x="3475176" y="175108"/>
                  <a:pt x="3462489" y="175108"/>
                </a:cubicBezTo>
                <a:close/>
                <a:moveTo>
                  <a:pt x="3363581" y="175108"/>
                </a:moveTo>
                <a:cubicBezTo>
                  <a:pt x="3351580" y="175108"/>
                  <a:pt x="3343007" y="182995"/>
                  <a:pt x="3341521" y="194196"/>
                </a:cubicBezTo>
                <a:lnTo>
                  <a:pt x="3384155" y="194196"/>
                </a:lnTo>
                <a:cubicBezTo>
                  <a:pt x="3382555" y="181623"/>
                  <a:pt x="3373411" y="175108"/>
                  <a:pt x="3363581" y="175108"/>
                </a:cubicBezTo>
                <a:close/>
                <a:moveTo>
                  <a:pt x="3287610" y="175108"/>
                </a:moveTo>
                <a:cubicBezTo>
                  <a:pt x="3274923" y="175108"/>
                  <a:pt x="3265093" y="185052"/>
                  <a:pt x="3265093" y="197739"/>
                </a:cubicBezTo>
                <a:cubicBezTo>
                  <a:pt x="3265093" y="210427"/>
                  <a:pt x="3274923" y="220371"/>
                  <a:pt x="3287610" y="220371"/>
                </a:cubicBezTo>
                <a:cubicBezTo>
                  <a:pt x="3300297" y="220371"/>
                  <a:pt x="3310127" y="210427"/>
                  <a:pt x="3310127" y="197739"/>
                </a:cubicBezTo>
                <a:cubicBezTo>
                  <a:pt x="3310127" y="185052"/>
                  <a:pt x="3300297" y="175108"/>
                  <a:pt x="3287610" y="175108"/>
                </a:cubicBezTo>
                <a:close/>
                <a:moveTo>
                  <a:pt x="3211410" y="175108"/>
                </a:moveTo>
                <a:cubicBezTo>
                  <a:pt x="3198723" y="175108"/>
                  <a:pt x="3188893" y="185052"/>
                  <a:pt x="3188893" y="197739"/>
                </a:cubicBezTo>
                <a:cubicBezTo>
                  <a:pt x="3188893" y="210427"/>
                  <a:pt x="3198723" y="220371"/>
                  <a:pt x="3211410" y="220371"/>
                </a:cubicBezTo>
                <a:cubicBezTo>
                  <a:pt x="3224097" y="220371"/>
                  <a:pt x="3233927" y="210427"/>
                  <a:pt x="3233927" y="197739"/>
                </a:cubicBezTo>
                <a:cubicBezTo>
                  <a:pt x="3233927" y="185052"/>
                  <a:pt x="3224097" y="175108"/>
                  <a:pt x="3211410" y="175108"/>
                </a:cubicBezTo>
                <a:close/>
                <a:moveTo>
                  <a:pt x="3020681" y="175108"/>
                </a:moveTo>
                <a:cubicBezTo>
                  <a:pt x="3008680" y="175108"/>
                  <a:pt x="3000107" y="182995"/>
                  <a:pt x="2998621" y="194196"/>
                </a:cubicBezTo>
                <a:lnTo>
                  <a:pt x="3041255" y="194196"/>
                </a:lnTo>
                <a:cubicBezTo>
                  <a:pt x="3039655" y="181623"/>
                  <a:pt x="3030511" y="175108"/>
                  <a:pt x="3020681" y="175108"/>
                </a:cubicBezTo>
                <a:close/>
                <a:moveTo>
                  <a:pt x="2906610" y="175108"/>
                </a:moveTo>
                <a:cubicBezTo>
                  <a:pt x="2893923" y="175108"/>
                  <a:pt x="2884093" y="185052"/>
                  <a:pt x="2884093" y="197739"/>
                </a:cubicBezTo>
                <a:cubicBezTo>
                  <a:pt x="2884093" y="210427"/>
                  <a:pt x="2893923" y="220371"/>
                  <a:pt x="2906610" y="220371"/>
                </a:cubicBezTo>
                <a:cubicBezTo>
                  <a:pt x="2919297" y="220371"/>
                  <a:pt x="2929127" y="210427"/>
                  <a:pt x="2929127" y="197739"/>
                </a:cubicBezTo>
                <a:cubicBezTo>
                  <a:pt x="2929127" y="185052"/>
                  <a:pt x="2919297" y="175108"/>
                  <a:pt x="2906610" y="175108"/>
                </a:cubicBezTo>
                <a:close/>
                <a:moveTo>
                  <a:pt x="2592056" y="175108"/>
                </a:moveTo>
                <a:cubicBezTo>
                  <a:pt x="2580055" y="175108"/>
                  <a:pt x="2571483" y="182995"/>
                  <a:pt x="2569997" y="194196"/>
                </a:cubicBezTo>
                <a:lnTo>
                  <a:pt x="2612630" y="194196"/>
                </a:lnTo>
                <a:cubicBezTo>
                  <a:pt x="2611030" y="181623"/>
                  <a:pt x="2601886" y="175108"/>
                  <a:pt x="2592056" y="175108"/>
                </a:cubicBezTo>
                <a:close/>
                <a:moveTo>
                  <a:pt x="2468232" y="175108"/>
                </a:moveTo>
                <a:cubicBezTo>
                  <a:pt x="2456230" y="175108"/>
                  <a:pt x="2447657" y="182995"/>
                  <a:pt x="2446171" y="194196"/>
                </a:cubicBezTo>
                <a:lnTo>
                  <a:pt x="2488806" y="194196"/>
                </a:lnTo>
                <a:cubicBezTo>
                  <a:pt x="2487205" y="181623"/>
                  <a:pt x="2478062" y="175108"/>
                  <a:pt x="2468232" y="175108"/>
                </a:cubicBezTo>
                <a:close/>
                <a:moveTo>
                  <a:pt x="2230335" y="175108"/>
                </a:moveTo>
                <a:cubicBezTo>
                  <a:pt x="2217648" y="175108"/>
                  <a:pt x="2207818" y="185052"/>
                  <a:pt x="2207818" y="197739"/>
                </a:cubicBezTo>
                <a:cubicBezTo>
                  <a:pt x="2207818" y="210427"/>
                  <a:pt x="2217648" y="220371"/>
                  <a:pt x="2230335" y="220371"/>
                </a:cubicBezTo>
                <a:cubicBezTo>
                  <a:pt x="2243022" y="220371"/>
                  <a:pt x="2252852" y="210427"/>
                  <a:pt x="2252852" y="197739"/>
                </a:cubicBezTo>
                <a:cubicBezTo>
                  <a:pt x="2252852" y="185052"/>
                  <a:pt x="2243022" y="175108"/>
                  <a:pt x="2230335" y="175108"/>
                </a:cubicBezTo>
                <a:close/>
                <a:moveTo>
                  <a:pt x="2024214" y="175108"/>
                </a:moveTo>
                <a:cubicBezTo>
                  <a:pt x="2011527" y="175108"/>
                  <a:pt x="2001697" y="185052"/>
                  <a:pt x="2001697" y="197739"/>
                </a:cubicBezTo>
                <a:cubicBezTo>
                  <a:pt x="2001697" y="210427"/>
                  <a:pt x="2011527" y="220371"/>
                  <a:pt x="2024214" y="220371"/>
                </a:cubicBezTo>
                <a:cubicBezTo>
                  <a:pt x="2036901" y="220371"/>
                  <a:pt x="2046731" y="210427"/>
                  <a:pt x="2046731" y="197739"/>
                </a:cubicBezTo>
                <a:cubicBezTo>
                  <a:pt x="2046731" y="185052"/>
                  <a:pt x="2036901" y="175108"/>
                  <a:pt x="2024214" y="175108"/>
                </a:cubicBezTo>
                <a:close/>
                <a:moveTo>
                  <a:pt x="1782661" y="175108"/>
                </a:moveTo>
                <a:cubicBezTo>
                  <a:pt x="1769973" y="175108"/>
                  <a:pt x="1760144" y="185052"/>
                  <a:pt x="1760144" y="197739"/>
                </a:cubicBezTo>
                <a:cubicBezTo>
                  <a:pt x="1760144" y="210427"/>
                  <a:pt x="1769973" y="220371"/>
                  <a:pt x="1782661" y="220371"/>
                </a:cubicBezTo>
                <a:cubicBezTo>
                  <a:pt x="1795348" y="220371"/>
                  <a:pt x="1805178" y="210427"/>
                  <a:pt x="1805178" y="197739"/>
                </a:cubicBezTo>
                <a:cubicBezTo>
                  <a:pt x="1805178" y="185052"/>
                  <a:pt x="1795348" y="175108"/>
                  <a:pt x="1782661" y="175108"/>
                </a:cubicBezTo>
                <a:close/>
                <a:moveTo>
                  <a:pt x="1144486" y="175108"/>
                </a:moveTo>
                <a:cubicBezTo>
                  <a:pt x="1131798" y="175108"/>
                  <a:pt x="1121969" y="185052"/>
                  <a:pt x="1121969" y="197739"/>
                </a:cubicBezTo>
                <a:cubicBezTo>
                  <a:pt x="1121969" y="210427"/>
                  <a:pt x="1131798" y="220371"/>
                  <a:pt x="1144486" y="220371"/>
                </a:cubicBezTo>
                <a:cubicBezTo>
                  <a:pt x="1157174" y="220371"/>
                  <a:pt x="1167003" y="210427"/>
                  <a:pt x="1167003" y="197739"/>
                </a:cubicBezTo>
                <a:cubicBezTo>
                  <a:pt x="1167003" y="185052"/>
                  <a:pt x="1157174" y="175108"/>
                  <a:pt x="1144486" y="175108"/>
                </a:cubicBezTo>
                <a:close/>
                <a:moveTo>
                  <a:pt x="982561" y="175108"/>
                </a:moveTo>
                <a:cubicBezTo>
                  <a:pt x="969873" y="175108"/>
                  <a:pt x="960044" y="185052"/>
                  <a:pt x="960044" y="197739"/>
                </a:cubicBezTo>
                <a:cubicBezTo>
                  <a:pt x="960044" y="210427"/>
                  <a:pt x="969873" y="220371"/>
                  <a:pt x="982561" y="220371"/>
                </a:cubicBezTo>
                <a:cubicBezTo>
                  <a:pt x="995248" y="220371"/>
                  <a:pt x="1005078" y="210427"/>
                  <a:pt x="1005078" y="197739"/>
                </a:cubicBezTo>
                <a:cubicBezTo>
                  <a:pt x="1005078" y="185052"/>
                  <a:pt x="995248" y="175108"/>
                  <a:pt x="982561" y="175108"/>
                </a:cubicBezTo>
                <a:close/>
                <a:moveTo>
                  <a:pt x="830161" y="175108"/>
                </a:moveTo>
                <a:cubicBezTo>
                  <a:pt x="817474" y="175108"/>
                  <a:pt x="807644" y="185052"/>
                  <a:pt x="807644" y="197739"/>
                </a:cubicBezTo>
                <a:cubicBezTo>
                  <a:pt x="807644" y="210427"/>
                  <a:pt x="817474" y="220371"/>
                  <a:pt x="830161" y="220371"/>
                </a:cubicBezTo>
                <a:cubicBezTo>
                  <a:pt x="842848" y="220371"/>
                  <a:pt x="852678" y="210427"/>
                  <a:pt x="852678" y="197739"/>
                </a:cubicBezTo>
                <a:cubicBezTo>
                  <a:pt x="852678" y="185052"/>
                  <a:pt x="842848" y="175108"/>
                  <a:pt x="830161" y="175108"/>
                </a:cubicBezTo>
                <a:close/>
                <a:moveTo>
                  <a:pt x="649186" y="175108"/>
                </a:moveTo>
                <a:cubicBezTo>
                  <a:pt x="636499" y="175108"/>
                  <a:pt x="626669" y="185052"/>
                  <a:pt x="626669" y="197739"/>
                </a:cubicBezTo>
                <a:cubicBezTo>
                  <a:pt x="626669" y="210427"/>
                  <a:pt x="636499" y="220371"/>
                  <a:pt x="649186" y="220371"/>
                </a:cubicBezTo>
                <a:cubicBezTo>
                  <a:pt x="661873" y="220371"/>
                  <a:pt x="671703" y="210427"/>
                  <a:pt x="671703" y="197739"/>
                </a:cubicBezTo>
                <a:cubicBezTo>
                  <a:pt x="671703" y="185052"/>
                  <a:pt x="661873" y="175108"/>
                  <a:pt x="649186" y="175108"/>
                </a:cubicBezTo>
                <a:close/>
                <a:moveTo>
                  <a:pt x="506311" y="175108"/>
                </a:moveTo>
                <a:cubicBezTo>
                  <a:pt x="493624" y="175108"/>
                  <a:pt x="483794" y="185052"/>
                  <a:pt x="483794" y="197739"/>
                </a:cubicBezTo>
                <a:cubicBezTo>
                  <a:pt x="483794" y="210427"/>
                  <a:pt x="493624" y="220371"/>
                  <a:pt x="506311" y="220371"/>
                </a:cubicBezTo>
                <a:cubicBezTo>
                  <a:pt x="518998" y="220371"/>
                  <a:pt x="528828" y="210427"/>
                  <a:pt x="528828" y="197739"/>
                </a:cubicBezTo>
                <a:cubicBezTo>
                  <a:pt x="528828" y="185052"/>
                  <a:pt x="518998" y="175108"/>
                  <a:pt x="506311" y="175108"/>
                </a:cubicBezTo>
                <a:close/>
                <a:moveTo>
                  <a:pt x="363207" y="175108"/>
                </a:moveTo>
                <a:cubicBezTo>
                  <a:pt x="351206" y="175108"/>
                  <a:pt x="342633" y="182995"/>
                  <a:pt x="341147" y="194196"/>
                </a:cubicBezTo>
                <a:lnTo>
                  <a:pt x="383781" y="194196"/>
                </a:lnTo>
                <a:cubicBezTo>
                  <a:pt x="382181" y="181623"/>
                  <a:pt x="373037" y="175108"/>
                  <a:pt x="363207" y="175108"/>
                </a:cubicBezTo>
                <a:close/>
                <a:moveTo>
                  <a:pt x="230086" y="175108"/>
                </a:moveTo>
                <a:cubicBezTo>
                  <a:pt x="217398" y="175108"/>
                  <a:pt x="207569" y="185052"/>
                  <a:pt x="207569" y="197739"/>
                </a:cubicBezTo>
                <a:cubicBezTo>
                  <a:pt x="207569" y="210427"/>
                  <a:pt x="217398" y="220371"/>
                  <a:pt x="230086" y="220371"/>
                </a:cubicBezTo>
                <a:cubicBezTo>
                  <a:pt x="242773" y="220371"/>
                  <a:pt x="252603" y="210427"/>
                  <a:pt x="252603" y="197739"/>
                </a:cubicBezTo>
                <a:cubicBezTo>
                  <a:pt x="252603" y="185052"/>
                  <a:pt x="242773" y="175108"/>
                  <a:pt x="230086" y="175108"/>
                </a:cubicBezTo>
                <a:close/>
                <a:moveTo>
                  <a:pt x="4251578" y="169164"/>
                </a:moveTo>
                <a:lnTo>
                  <a:pt x="4259121" y="169164"/>
                </a:lnTo>
                <a:lnTo>
                  <a:pt x="4259121" y="226314"/>
                </a:lnTo>
                <a:lnTo>
                  <a:pt x="4251578" y="226314"/>
                </a:lnTo>
                <a:close/>
                <a:moveTo>
                  <a:pt x="4050181" y="169164"/>
                </a:moveTo>
                <a:lnTo>
                  <a:pt x="4057725" y="169164"/>
                </a:lnTo>
                <a:lnTo>
                  <a:pt x="4057725" y="204254"/>
                </a:lnTo>
                <a:cubicBezTo>
                  <a:pt x="4057725" y="214427"/>
                  <a:pt x="4063325" y="220371"/>
                  <a:pt x="4073270" y="220371"/>
                </a:cubicBezTo>
                <a:cubicBezTo>
                  <a:pt x="4083328" y="220371"/>
                  <a:pt x="4091786" y="214427"/>
                  <a:pt x="4091786" y="199111"/>
                </a:cubicBezTo>
                <a:lnTo>
                  <a:pt x="4091786" y="169164"/>
                </a:lnTo>
                <a:lnTo>
                  <a:pt x="4099330" y="169164"/>
                </a:lnTo>
                <a:lnTo>
                  <a:pt x="4099330" y="226314"/>
                </a:lnTo>
                <a:lnTo>
                  <a:pt x="4091786" y="226314"/>
                </a:lnTo>
                <a:lnTo>
                  <a:pt x="4091786" y="217399"/>
                </a:lnTo>
                <a:cubicBezTo>
                  <a:pt x="4087329" y="224600"/>
                  <a:pt x="4080699" y="227686"/>
                  <a:pt x="4072584" y="227686"/>
                </a:cubicBezTo>
                <a:cubicBezTo>
                  <a:pt x="4058639" y="227686"/>
                  <a:pt x="4050181" y="218542"/>
                  <a:pt x="4050181" y="204254"/>
                </a:cubicBezTo>
                <a:close/>
                <a:moveTo>
                  <a:pt x="3501770" y="169164"/>
                </a:moveTo>
                <a:lnTo>
                  <a:pt x="3509771" y="169164"/>
                </a:lnTo>
                <a:lnTo>
                  <a:pt x="3531259" y="217056"/>
                </a:lnTo>
                <a:lnTo>
                  <a:pt x="3549776" y="169164"/>
                </a:lnTo>
                <a:lnTo>
                  <a:pt x="3557777" y="169164"/>
                </a:lnTo>
                <a:lnTo>
                  <a:pt x="3533317" y="231572"/>
                </a:lnTo>
                <a:cubicBezTo>
                  <a:pt x="3528973" y="242545"/>
                  <a:pt x="3520515" y="249974"/>
                  <a:pt x="3510228" y="249174"/>
                </a:cubicBezTo>
                <a:lnTo>
                  <a:pt x="3510228" y="242088"/>
                </a:lnTo>
                <a:cubicBezTo>
                  <a:pt x="3517657" y="242888"/>
                  <a:pt x="3522801" y="237630"/>
                  <a:pt x="3525887" y="230200"/>
                </a:cubicBezTo>
                <a:lnTo>
                  <a:pt x="3527373" y="226657"/>
                </a:lnTo>
                <a:close/>
                <a:moveTo>
                  <a:pt x="2184653" y="169164"/>
                </a:moveTo>
                <a:lnTo>
                  <a:pt x="2192197" y="169164"/>
                </a:lnTo>
                <a:lnTo>
                  <a:pt x="2192197" y="226314"/>
                </a:lnTo>
                <a:lnTo>
                  <a:pt x="2184653" y="226314"/>
                </a:lnTo>
                <a:close/>
                <a:moveTo>
                  <a:pt x="2068982" y="169164"/>
                </a:moveTo>
                <a:lnTo>
                  <a:pt x="2076526" y="169164"/>
                </a:lnTo>
                <a:lnTo>
                  <a:pt x="2076526" y="204254"/>
                </a:lnTo>
                <a:cubicBezTo>
                  <a:pt x="2076526" y="214427"/>
                  <a:pt x="2082126" y="220371"/>
                  <a:pt x="2092070" y="220371"/>
                </a:cubicBezTo>
                <a:cubicBezTo>
                  <a:pt x="2102129" y="220371"/>
                  <a:pt x="2110587" y="214427"/>
                  <a:pt x="2110587" y="199111"/>
                </a:cubicBezTo>
                <a:lnTo>
                  <a:pt x="2110587" y="169164"/>
                </a:lnTo>
                <a:lnTo>
                  <a:pt x="2118131" y="169164"/>
                </a:lnTo>
                <a:lnTo>
                  <a:pt x="2118131" y="226314"/>
                </a:lnTo>
                <a:lnTo>
                  <a:pt x="2110587" y="226314"/>
                </a:lnTo>
                <a:lnTo>
                  <a:pt x="2110587" y="217399"/>
                </a:lnTo>
                <a:cubicBezTo>
                  <a:pt x="2106129" y="224600"/>
                  <a:pt x="2099500" y="227686"/>
                  <a:pt x="2091385" y="227686"/>
                </a:cubicBezTo>
                <a:cubicBezTo>
                  <a:pt x="2077440" y="227686"/>
                  <a:pt x="2068982" y="218542"/>
                  <a:pt x="2068982" y="204254"/>
                </a:cubicBezTo>
                <a:close/>
                <a:moveTo>
                  <a:pt x="1975104" y="169164"/>
                </a:moveTo>
                <a:lnTo>
                  <a:pt x="1982647" y="169164"/>
                </a:lnTo>
                <a:lnTo>
                  <a:pt x="1982647" y="226314"/>
                </a:lnTo>
                <a:lnTo>
                  <a:pt x="1975104" y="226314"/>
                </a:lnTo>
                <a:close/>
                <a:moveTo>
                  <a:pt x="936879" y="169164"/>
                </a:moveTo>
                <a:lnTo>
                  <a:pt x="944423" y="169164"/>
                </a:lnTo>
                <a:lnTo>
                  <a:pt x="944423" y="226314"/>
                </a:lnTo>
                <a:lnTo>
                  <a:pt x="936879" y="226314"/>
                </a:lnTo>
                <a:close/>
                <a:moveTo>
                  <a:pt x="872871" y="169164"/>
                </a:moveTo>
                <a:lnTo>
                  <a:pt x="880872" y="169164"/>
                </a:lnTo>
                <a:lnTo>
                  <a:pt x="900875" y="218428"/>
                </a:lnTo>
                <a:lnTo>
                  <a:pt x="920877" y="169164"/>
                </a:lnTo>
                <a:lnTo>
                  <a:pt x="928878" y="169164"/>
                </a:lnTo>
                <a:lnTo>
                  <a:pt x="905447" y="226314"/>
                </a:lnTo>
                <a:lnTo>
                  <a:pt x="896303" y="226314"/>
                </a:lnTo>
                <a:close/>
                <a:moveTo>
                  <a:pt x="4239081" y="168250"/>
                </a:moveTo>
                <a:lnTo>
                  <a:pt x="4239081" y="175565"/>
                </a:lnTo>
                <a:cubicBezTo>
                  <a:pt x="4229937" y="175565"/>
                  <a:pt x="4221022" y="180366"/>
                  <a:pt x="4221022" y="194539"/>
                </a:cubicBezTo>
                <a:lnTo>
                  <a:pt x="4221022" y="226314"/>
                </a:lnTo>
                <a:lnTo>
                  <a:pt x="4213478" y="226314"/>
                </a:lnTo>
                <a:lnTo>
                  <a:pt x="4213478" y="169164"/>
                </a:lnTo>
                <a:lnTo>
                  <a:pt x="4221022" y="169164"/>
                </a:lnTo>
                <a:lnTo>
                  <a:pt x="4221022" y="178651"/>
                </a:lnTo>
                <a:cubicBezTo>
                  <a:pt x="4225023" y="170650"/>
                  <a:pt x="4231766" y="168250"/>
                  <a:pt x="4239081" y="168250"/>
                </a:cubicBezTo>
                <a:close/>
                <a:moveTo>
                  <a:pt x="2429332" y="168250"/>
                </a:moveTo>
                <a:lnTo>
                  <a:pt x="2429332" y="175565"/>
                </a:lnTo>
                <a:cubicBezTo>
                  <a:pt x="2420187" y="175565"/>
                  <a:pt x="2411272" y="180366"/>
                  <a:pt x="2411272" y="194539"/>
                </a:cubicBezTo>
                <a:lnTo>
                  <a:pt x="2411272" y="226314"/>
                </a:lnTo>
                <a:lnTo>
                  <a:pt x="2403728" y="226314"/>
                </a:lnTo>
                <a:lnTo>
                  <a:pt x="2403728" y="169164"/>
                </a:lnTo>
                <a:lnTo>
                  <a:pt x="2411272" y="169164"/>
                </a:lnTo>
                <a:lnTo>
                  <a:pt x="2411272" y="178651"/>
                </a:lnTo>
                <a:cubicBezTo>
                  <a:pt x="2415272" y="170650"/>
                  <a:pt x="2422016" y="168250"/>
                  <a:pt x="2429332" y="168250"/>
                </a:cubicBezTo>
                <a:close/>
                <a:moveTo>
                  <a:pt x="1962606" y="168250"/>
                </a:moveTo>
                <a:lnTo>
                  <a:pt x="1962606" y="175565"/>
                </a:lnTo>
                <a:cubicBezTo>
                  <a:pt x="1953462" y="175565"/>
                  <a:pt x="1944547" y="180366"/>
                  <a:pt x="1944547" y="194539"/>
                </a:cubicBezTo>
                <a:lnTo>
                  <a:pt x="1944547" y="226314"/>
                </a:lnTo>
                <a:lnTo>
                  <a:pt x="1937003" y="226314"/>
                </a:lnTo>
                <a:lnTo>
                  <a:pt x="1937003" y="169164"/>
                </a:lnTo>
                <a:lnTo>
                  <a:pt x="1944547" y="169164"/>
                </a:lnTo>
                <a:lnTo>
                  <a:pt x="1944547" y="178651"/>
                </a:lnTo>
                <a:cubicBezTo>
                  <a:pt x="1948547" y="170650"/>
                  <a:pt x="1955291" y="168250"/>
                  <a:pt x="1962606" y="168250"/>
                </a:cubicBezTo>
                <a:close/>
                <a:moveTo>
                  <a:pt x="305257" y="168250"/>
                </a:moveTo>
                <a:lnTo>
                  <a:pt x="305257" y="175565"/>
                </a:lnTo>
                <a:cubicBezTo>
                  <a:pt x="296113" y="175565"/>
                  <a:pt x="287198" y="180366"/>
                  <a:pt x="287198" y="194539"/>
                </a:cubicBezTo>
                <a:lnTo>
                  <a:pt x="287198" y="226314"/>
                </a:lnTo>
                <a:lnTo>
                  <a:pt x="279654" y="226314"/>
                </a:lnTo>
                <a:lnTo>
                  <a:pt x="279654" y="169164"/>
                </a:lnTo>
                <a:lnTo>
                  <a:pt x="287198" y="169164"/>
                </a:lnTo>
                <a:lnTo>
                  <a:pt x="287198" y="178651"/>
                </a:lnTo>
                <a:cubicBezTo>
                  <a:pt x="291198" y="170650"/>
                  <a:pt x="297942" y="168250"/>
                  <a:pt x="305257" y="168250"/>
                </a:cubicBezTo>
                <a:close/>
                <a:moveTo>
                  <a:pt x="4355248" y="167793"/>
                </a:moveTo>
                <a:cubicBezTo>
                  <a:pt x="4364621" y="167793"/>
                  <a:pt x="4371936" y="172365"/>
                  <a:pt x="4375250" y="179451"/>
                </a:cubicBezTo>
                <a:lnTo>
                  <a:pt x="4368964" y="183109"/>
                </a:lnTo>
                <a:cubicBezTo>
                  <a:pt x="4366563" y="177280"/>
                  <a:pt x="4360734" y="175108"/>
                  <a:pt x="4355248" y="175108"/>
                </a:cubicBezTo>
                <a:cubicBezTo>
                  <a:pt x="4349304" y="175108"/>
                  <a:pt x="4343247" y="177965"/>
                  <a:pt x="4343247" y="184138"/>
                </a:cubicBezTo>
                <a:cubicBezTo>
                  <a:pt x="4343247" y="198311"/>
                  <a:pt x="4376622" y="190195"/>
                  <a:pt x="4376622" y="211227"/>
                </a:cubicBezTo>
                <a:cubicBezTo>
                  <a:pt x="4376622" y="220942"/>
                  <a:pt x="4368164" y="227686"/>
                  <a:pt x="4355934" y="227686"/>
                </a:cubicBezTo>
                <a:cubicBezTo>
                  <a:pt x="4344504" y="227686"/>
                  <a:pt x="4336731" y="221857"/>
                  <a:pt x="4333874" y="214541"/>
                </a:cubicBezTo>
                <a:lnTo>
                  <a:pt x="4340275" y="210769"/>
                </a:lnTo>
                <a:cubicBezTo>
                  <a:pt x="4342332" y="216599"/>
                  <a:pt x="4348276" y="220371"/>
                  <a:pt x="4355934" y="220371"/>
                </a:cubicBezTo>
                <a:cubicBezTo>
                  <a:pt x="4362677" y="220371"/>
                  <a:pt x="4369078" y="217970"/>
                  <a:pt x="4369078" y="211227"/>
                </a:cubicBezTo>
                <a:cubicBezTo>
                  <a:pt x="4369078" y="197053"/>
                  <a:pt x="4335702" y="205169"/>
                  <a:pt x="4335702" y="184138"/>
                </a:cubicBezTo>
                <a:cubicBezTo>
                  <a:pt x="4335702" y="174994"/>
                  <a:pt x="4343818" y="167793"/>
                  <a:pt x="4355248" y="167793"/>
                </a:cubicBezTo>
                <a:close/>
                <a:moveTo>
                  <a:pt x="4297032" y="167793"/>
                </a:moveTo>
                <a:cubicBezTo>
                  <a:pt x="4314519" y="167793"/>
                  <a:pt x="4325378" y="182309"/>
                  <a:pt x="4325378" y="197968"/>
                </a:cubicBezTo>
                <a:cubicBezTo>
                  <a:pt x="4325378" y="199111"/>
                  <a:pt x="4325263" y="200368"/>
                  <a:pt x="4325149" y="201511"/>
                </a:cubicBezTo>
                <a:lnTo>
                  <a:pt x="4274971" y="201511"/>
                </a:lnTo>
                <a:cubicBezTo>
                  <a:pt x="4276572" y="213170"/>
                  <a:pt x="4285601" y="220371"/>
                  <a:pt x="4297718" y="220371"/>
                </a:cubicBezTo>
                <a:cubicBezTo>
                  <a:pt x="4306747" y="220371"/>
                  <a:pt x="4313033" y="216142"/>
                  <a:pt x="4316119" y="210655"/>
                </a:cubicBezTo>
                <a:lnTo>
                  <a:pt x="4322749" y="214541"/>
                </a:lnTo>
                <a:cubicBezTo>
                  <a:pt x="4317948" y="222314"/>
                  <a:pt x="4309147" y="227686"/>
                  <a:pt x="4297603" y="227686"/>
                </a:cubicBezTo>
                <a:cubicBezTo>
                  <a:pt x="4279543" y="227686"/>
                  <a:pt x="4267199" y="214999"/>
                  <a:pt x="4267199" y="197739"/>
                </a:cubicBezTo>
                <a:cubicBezTo>
                  <a:pt x="4267199" y="180937"/>
                  <a:pt x="4279315" y="167793"/>
                  <a:pt x="4297032" y="167793"/>
                </a:cubicBezTo>
                <a:close/>
                <a:moveTo>
                  <a:pt x="4136173" y="167793"/>
                </a:moveTo>
                <a:cubicBezTo>
                  <a:pt x="4145545" y="167793"/>
                  <a:pt x="4152860" y="172365"/>
                  <a:pt x="4156175" y="179451"/>
                </a:cubicBezTo>
                <a:lnTo>
                  <a:pt x="4149889" y="183109"/>
                </a:lnTo>
                <a:cubicBezTo>
                  <a:pt x="4147488" y="177280"/>
                  <a:pt x="4141659" y="175108"/>
                  <a:pt x="4136173" y="175108"/>
                </a:cubicBezTo>
                <a:cubicBezTo>
                  <a:pt x="4130229" y="175108"/>
                  <a:pt x="4124171" y="177965"/>
                  <a:pt x="4124171" y="184138"/>
                </a:cubicBezTo>
                <a:cubicBezTo>
                  <a:pt x="4124171" y="198311"/>
                  <a:pt x="4157547" y="190195"/>
                  <a:pt x="4157547" y="211227"/>
                </a:cubicBezTo>
                <a:cubicBezTo>
                  <a:pt x="4157547" y="220942"/>
                  <a:pt x="4149089" y="227686"/>
                  <a:pt x="4136859" y="227686"/>
                </a:cubicBezTo>
                <a:cubicBezTo>
                  <a:pt x="4125428" y="227686"/>
                  <a:pt x="4117656" y="221857"/>
                  <a:pt x="4114799" y="214541"/>
                </a:cubicBezTo>
                <a:lnTo>
                  <a:pt x="4121199" y="210769"/>
                </a:lnTo>
                <a:cubicBezTo>
                  <a:pt x="4123257" y="216599"/>
                  <a:pt x="4129200" y="220371"/>
                  <a:pt x="4136859" y="220371"/>
                </a:cubicBezTo>
                <a:cubicBezTo>
                  <a:pt x="4143603" y="220371"/>
                  <a:pt x="4150004" y="217970"/>
                  <a:pt x="4150004" y="211227"/>
                </a:cubicBezTo>
                <a:cubicBezTo>
                  <a:pt x="4150004" y="197053"/>
                  <a:pt x="4116627" y="205169"/>
                  <a:pt x="4116627" y="184138"/>
                </a:cubicBezTo>
                <a:cubicBezTo>
                  <a:pt x="4116627" y="174994"/>
                  <a:pt x="4124743" y="167793"/>
                  <a:pt x="4136173" y="167793"/>
                </a:cubicBezTo>
                <a:close/>
                <a:moveTo>
                  <a:pt x="3935424" y="167793"/>
                </a:moveTo>
                <a:cubicBezTo>
                  <a:pt x="3949369" y="167793"/>
                  <a:pt x="3957827" y="176937"/>
                  <a:pt x="3957827" y="191224"/>
                </a:cubicBezTo>
                <a:lnTo>
                  <a:pt x="3957827" y="226314"/>
                </a:lnTo>
                <a:lnTo>
                  <a:pt x="3950283" y="226314"/>
                </a:lnTo>
                <a:lnTo>
                  <a:pt x="3950283" y="191224"/>
                </a:lnTo>
                <a:cubicBezTo>
                  <a:pt x="3950283" y="181051"/>
                  <a:pt x="3944682" y="175108"/>
                  <a:pt x="3934738" y="175108"/>
                </a:cubicBezTo>
                <a:cubicBezTo>
                  <a:pt x="3924680" y="175108"/>
                  <a:pt x="3916222" y="181051"/>
                  <a:pt x="3916222" y="196368"/>
                </a:cubicBezTo>
                <a:lnTo>
                  <a:pt x="3916222" y="226314"/>
                </a:lnTo>
                <a:lnTo>
                  <a:pt x="3908678" y="226314"/>
                </a:lnTo>
                <a:lnTo>
                  <a:pt x="3908678" y="169164"/>
                </a:lnTo>
                <a:lnTo>
                  <a:pt x="3916222" y="169164"/>
                </a:lnTo>
                <a:lnTo>
                  <a:pt x="3916222" y="178080"/>
                </a:lnTo>
                <a:cubicBezTo>
                  <a:pt x="3920679" y="170879"/>
                  <a:pt x="3927309" y="167793"/>
                  <a:pt x="3935424" y="167793"/>
                </a:cubicBezTo>
                <a:close/>
                <a:moveTo>
                  <a:pt x="3754335" y="167793"/>
                </a:moveTo>
                <a:cubicBezTo>
                  <a:pt x="3765651" y="167793"/>
                  <a:pt x="3775252" y="173736"/>
                  <a:pt x="3779367" y="182766"/>
                </a:cubicBezTo>
                <a:lnTo>
                  <a:pt x="3773195" y="186309"/>
                </a:lnTo>
                <a:cubicBezTo>
                  <a:pt x="3770108" y="179566"/>
                  <a:pt x="3762907" y="175108"/>
                  <a:pt x="3754335" y="175108"/>
                </a:cubicBezTo>
                <a:cubicBezTo>
                  <a:pt x="3741648" y="175108"/>
                  <a:pt x="3731818" y="185052"/>
                  <a:pt x="3731818" y="197739"/>
                </a:cubicBezTo>
                <a:cubicBezTo>
                  <a:pt x="3731818" y="210427"/>
                  <a:pt x="3741648" y="220371"/>
                  <a:pt x="3754335" y="220371"/>
                </a:cubicBezTo>
                <a:cubicBezTo>
                  <a:pt x="3763022" y="220371"/>
                  <a:pt x="3769994" y="215799"/>
                  <a:pt x="3773652" y="209169"/>
                </a:cubicBezTo>
                <a:lnTo>
                  <a:pt x="3779938" y="212827"/>
                </a:lnTo>
                <a:cubicBezTo>
                  <a:pt x="3775252" y="221857"/>
                  <a:pt x="3765536" y="227686"/>
                  <a:pt x="3754335" y="227686"/>
                </a:cubicBezTo>
                <a:cubicBezTo>
                  <a:pt x="3737076" y="227686"/>
                  <a:pt x="3724274" y="214656"/>
                  <a:pt x="3724274" y="197739"/>
                </a:cubicBezTo>
                <a:cubicBezTo>
                  <a:pt x="3724274" y="180823"/>
                  <a:pt x="3737076" y="167793"/>
                  <a:pt x="3754335" y="167793"/>
                </a:cubicBezTo>
                <a:close/>
                <a:moveTo>
                  <a:pt x="3687660" y="167793"/>
                </a:moveTo>
                <a:cubicBezTo>
                  <a:pt x="3704348" y="167793"/>
                  <a:pt x="3717721" y="180823"/>
                  <a:pt x="3717721" y="197739"/>
                </a:cubicBezTo>
                <a:cubicBezTo>
                  <a:pt x="3717721" y="214656"/>
                  <a:pt x="3704348" y="227686"/>
                  <a:pt x="3687660" y="227686"/>
                </a:cubicBezTo>
                <a:cubicBezTo>
                  <a:pt x="3670972" y="227686"/>
                  <a:pt x="3657599" y="214656"/>
                  <a:pt x="3657599" y="197739"/>
                </a:cubicBezTo>
                <a:cubicBezTo>
                  <a:pt x="3657599" y="180823"/>
                  <a:pt x="3670972" y="167793"/>
                  <a:pt x="3687660" y="167793"/>
                </a:cubicBezTo>
                <a:close/>
                <a:moveTo>
                  <a:pt x="3363581" y="167793"/>
                </a:moveTo>
                <a:cubicBezTo>
                  <a:pt x="3381069" y="167793"/>
                  <a:pt x="3391928" y="182309"/>
                  <a:pt x="3391928" y="197968"/>
                </a:cubicBezTo>
                <a:cubicBezTo>
                  <a:pt x="3391928" y="199111"/>
                  <a:pt x="3391813" y="200368"/>
                  <a:pt x="3391699" y="201511"/>
                </a:cubicBezTo>
                <a:lnTo>
                  <a:pt x="3341521" y="201511"/>
                </a:lnTo>
                <a:cubicBezTo>
                  <a:pt x="3343122" y="213170"/>
                  <a:pt x="3352151" y="220371"/>
                  <a:pt x="3364267" y="220371"/>
                </a:cubicBezTo>
                <a:cubicBezTo>
                  <a:pt x="3373297" y="220371"/>
                  <a:pt x="3379583" y="216142"/>
                  <a:pt x="3382669" y="210655"/>
                </a:cubicBezTo>
                <a:lnTo>
                  <a:pt x="3389299" y="214541"/>
                </a:lnTo>
                <a:cubicBezTo>
                  <a:pt x="3384498" y="222314"/>
                  <a:pt x="3375697" y="227686"/>
                  <a:pt x="3364153" y="227686"/>
                </a:cubicBezTo>
                <a:cubicBezTo>
                  <a:pt x="3346093" y="227686"/>
                  <a:pt x="3333749" y="214999"/>
                  <a:pt x="3333749" y="197739"/>
                </a:cubicBezTo>
                <a:cubicBezTo>
                  <a:pt x="3333749" y="180937"/>
                  <a:pt x="3345865" y="167793"/>
                  <a:pt x="3363581" y="167793"/>
                </a:cubicBezTo>
                <a:close/>
                <a:moveTo>
                  <a:pt x="3210838" y="167793"/>
                </a:moveTo>
                <a:cubicBezTo>
                  <a:pt x="3221011" y="167793"/>
                  <a:pt x="3229127" y="172708"/>
                  <a:pt x="3233927" y="180366"/>
                </a:cubicBezTo>
                <a:lnTo>
                  <a:pt x="3233927" y="169164"/>
                </a:lnTo>
                <a:lnTo>
                  <a:pt x="3241471" y="169164"/>
                </a:lnTo>
                <a:lnTo>
                  <a:pt x="3241471" y="226314"/>
                </a:lnTo>
                <a:lnTo>
                  <a:pt x="3233927" y="226314"/>
                </a:lnTo>
                <a:lnTo>
                  <a:pt x="3233927" y="215113"/>
                </a:lnTo>
                <a:cubicBezTo>
                  <a:pt x="3229127" y="222771"/>
                  <a:pt x="3221011" y="227686"/>
                  <a:pt x="3210838" y="227686"/>
                </a:cubicBezTo>
                <a:cubicBezTo>
                  <a:pt x="3194722" y="227686"/>
                  <a:pt x="3181349" y="214656"/>
                  <a:pt x="3181349" y="197739"/>
                </a:cubicBezTo>
                <a:cubicBezTo>
                  <a:pt x="3181349" y="180823"/>
                  <a:pt x="3194722" y="167793"/>
                  <a:pt x="3210838" y="167793"/>
                </a:cubicBezTo>
                <a:close/>
                <a:moveTo>
                  <a:pt x="3114559" y="167793"/>
                </a:moveTo>
                <a:cubicBezTo>
                  <a:pt x="3122561" y="167793"/>
                  <a:pt x="3128733" y="171565"/>
                  <a:pt x="3131933" y="178194"/>
                </a:cubicBezTo>
                <a:cubicBezTo>
                  <a:pt x="3136162" y="171107"/>
                  <a:pt x="3143135" y="167793"/>
                  <a:pt x="3150450" y="167793"/>
                </a:cubicBezTo>
                <a:cubicBezTo>
                  <a:pt x="3163023" y="167793"/>
                  <a:pt x="3171824" y="176365"/>
                  <a:pt x="3171824" y="190653"/>
                </a:cubicBezTo>
                <a:lnTo>
                  <a:pt x="3171824" y="226314"/>
                </a:lnTo>
                <a:lnTo>
                  <a:pt x="3164280" y="226314"/>
                </a:lnTo>
                <a:lnTo>
                  <a:pt x="3164280" y="190653"/>
                </a:lnTo>
                <a:cubicBezTo>
                  <a:pt x="3164280" y="180480"/>
                  <a:pt x="3158451" y="175108"/>
                  <a:pt x="3150336" y="175108"/>
                </a:cubicBezTo>
                <a:cubicBezTo>
                  <a:pt x="3141535" y="175108"/>
                  <a:pt x="3134448" y="180480"/>
                  <a:pt x="3134448" y="194653"/>
                </a:cubicBezTo>
                <a:lnTo>
                  <a:pt x="3134448" y="226314"/>
                </a:lnTo>
                <a:lnTo>
                  <a:pt x="3126904" y="226314"/>
                </a:lnTo>
                <a:lnTo>
                  <a:pt x="3126904" y="190653"/>
                </a:lnTo>
                <a:cubicBezTo>
                  <a:pt x="3126904" y="180480"/>
                  <a:pt x="3121646" y="175108"/>
                  <a:pt x="3113531" y="175108"/>
                </a:cubicBezTo>
                <a:cubicBezTo>
                  <a:pt x="3105301" y="175108"/>
                  <a:pt x="3097072" y="180480"/>
                  <a:pt x="3097072" y="194653"/>
                </a:cubicBezTo>
                <a:lnTo>
                  <a:pt x="3097072" y="226314"/>
                </a:lnTo>
                <a:lnTo>
                  <a:pt x="3089528" y="226314"/>
                </a:lnTo>
                <a:lnTo>
                  <a:pt x="3089528" y="169164"/>
                </a:lnTo>
                <a:lnTo>
                  <a:pt x="3097072" y="169164"/>
                </a:lnTo>
                <a:lnTo>
                  <a:pt x="3097072" y="177508"/>
                </a:lnTo>
                <a:cubicBezTo>
                  <a:pt x="3101529" y="170536"/>
                  <a:pt x="3107702" y="167793"/>
                  <a:pt x="3114559" y="167793"/>
                </a:cubicBezTo>
                <a:close/>
                <a:moveTo>
                  <a:pt x="3020681" y="167793"/>
                </a:moveTo>
                <a:cubicBezTo>
                  <a:pt x="3038169" y="167793"/>
                  <a:pt x="3049027" y="182309"/>
                  <a:pt x="3049027" y="197968"/>
                </a:cubicBezTo>
                <a:cubicBezTo>
                  <a:pt x="3049027" y="199111"/>
                  <a:pt x="3048913" y="200368"/>
                  <a:pt x="3048799" y="201511"/>
                </a:cubicBezTo>
                <a:lnTo>
                  <a:pt x="2998621" y="201511"/>
                </a:lnTo>
                <a:cubicBezTo>
                  <a:pt x="3000222" y="213170"/>
                  <a:pt x="3009252" y="220371"/>
                  <a:pt x="3021367" y="220371"/>
                </a:cubicBezTo>
                <a:cubicBezTo>
                  <a:pt x="3030397" y="220371"/>
                  <a:pt x="3036683" y="216142"/>
                  <a:pt x="3039769" y="210655"/>
                </a:cubicBezTo>
                <a:lnTo>
                  <a:pt x="3046399" y="214541"/>
                </a:lnTo>
                <a:cubicBezTo>
                  <a:pt x="3041598" y="222314"/>
                  <a:pt x="3032797" y="227686"/>
                  <a:pt x="3021253" y="227686"/>
                </a:cubicBezTo>
                <a:cubicBezTo>
                  <a:pt x="3003193" y="227686"/>
                  <a:pt x="2990849" y="214999"/>
                  <a:pt x="2990849" y="197739"/>
                </a:cubicBezTo>
                <a:cubicBezTo>
                  <a:pt x="2990849" y="180937"/>
                  <a:pt x="3002965" y="167793"/>
                  <a:pt x="3020681" y="167793"/>
                </a:cubicBezTo>
                <a:close/>
                <a:moveTo>
                  <a:pt x="2964598" y="167793"/>
                </a:moveTo>
                <a:cubicBezTo>
                  <a:pt x="2973971" y="167793"/>
                  <a:pt x="2981286" y="172365"/>
                  <a:pt x="2984601" y="179451"/>
                </a:cubicBezTo>
                <a:lnTo>
                  <a:pt x="2978314" y="183109"/>
                </a:lnTo>
                <a:cubicBezTo>
                  <a:pt x="2975914" y="177280"/>
                  <a:pt x="2970085" y="175108"/>
                  <a:pt x="2964598" y="175108"/>
                </a:cubicBezTo>
                <a:cubicBezTo>
                  <a:pt x="2958654" y="175108"/>
                  <a:pt x="2952597" y="177965"/>
                  <a:pt x="2952597" y="184138"/>
                </a:cubicBezTo>
                <a:cubicBezTo>
                  <a:pt x="2952597" y="198311"/>
                  <a:pt x="2985972" y="190195"/>
                  <a:pt x="2985972" y="211227"/>
                </a:cubicBezTo>
                <a:cubicBezTo>
                  <a:pt x="2985972" y="220942"/>
                  <a:pt x="2977514" y="227686"/>
                  <a:pt x="2965284" y="227686"/>
                </a:cubicBezTo>
                <a:cubicBezTo>
                  <a:pt x="2953854" y="227686"/>
                  <a:pt x="2946081" y="221857"/>
                  <a:pt x="2943224" y="214541"/>
                </a:cubicBezTo>
                <a:lnTo>
                  <a:pt x="2949625" y="210769"/>
                </a:lnTo>
                <a:cubicBezTo>
                  <a:pt x="2951682" y="216599"/>
                  <a:pt x="2957626" y="220371"/>
                  <a:pt x="2965284" y="220371"/>
                </a:cubicBezTo>
                <a:cubicBezTo>
                  <a:pt x="2972028" y="220371"/>
                  <a:pt x="2978428" y="217970"/>
                  <a:pt x="2978428" y="211227"/>
                </a:cubicBezTo>
                <a:cubicBezTo>
                  <a:pt x="2978428" y="197053"/>
                  <a:pt x="2945053" y="205169"/>
                  <a:pt x="2945053" y="184138"/>
                </a:cubicBezTo>
                <a:cubicBezTo>
                  <a:pt x="2945053" y="174994"/>
                  <a:pt x="2953168" y="167793"/>
                  <a:pt x="2964598" y="167793"/>
                </a:cubicBezTo>
                <a:close/>
                <a:moveTo>
                  <a:pt x="2906610" y="167793"/>
                </a:moveTo>
                <a:cubicBezTo>
                  <a:pt x="2923298" y="167793"/>
                  <a:pt x="2936671" y="180823"/>
                  <a:pt x="2936671" y="197739"/>
                </a:cubicBezTo>
                <a:cubicBezTo>
                  <a:pt x="2936671" y="214656"/>
                  <a:pt x="2923298" y="227686"/>
                  <a:pt x="2906610" y="227686"/>
                </a:cubicBezTo>
                <a:cubicBezTo>
                  <a:pt x="2889922" y="227686"/>
                  <a:pt x="2876549" y="214656"/>
                  <a:pt x="2876549" y="197739"/>
                </a:cubicBezTo>
                <a:cubicBezTo>
                  <a:pt x="2876549" y="180823"/>
                  <a:pt x="2889922" y="167793"/>
                  <a:pt x="2906610" y="167793"/>
                </a:cubicBezTo>
                <a:close/>
                <a:moveTo>
                  <a:pt x="2658960" y="167793"/>
                </a:moveTo>
                <a:cubicBezTo>
                  <a:pt x="2670276" y="167793"/>
                  <a:pt x="2679877" y="173736"/>
                  <a:pt x="2683992" y="182766"/>
                </a:cubicBezTo>
                <a:lnTo>
                  <a:pt x="2677820" y="186309"/>
                </a:lnTo>
                <a:cubicBezTo>
                  <a:pt x="2674734" y="179566"/>
                  <a:pt x="2667532" y="175108"/>
                  <a:pt x="2658960" y="175108"/>
                </a:cubicBezTo>
                <a:cubicBezTo>
                  <a:pt x="2646273" y="175108"/>
                  <a:pt x="2636443" y="185052"/>
                  <a:pt x="2636443" y="197739"/>
                </a:cubicBezTo>
                <a:cubicBezTo>
                  <a:pt x="2636443" y="210427"/>
                  <a:pt x="2646273" y="220371"/>
                  <a:pt x="2658960" y="220371"/>
                </a:cubicBezTo>
                <a:cubicBezTo>
                  <a:pt x="2667647" y="220371"/>
                  <a:pt x="2674620" y="215799"/>
                  <a:pt x="2678277" y="209169"/>
                </a:cubicBezTo>
                <a:lnTo>
                  <a:pt x="2684563" y="212827"/>
                </a:lnTo>
                <a:cubicBezTo>
                  <a:pt x="2679877" y="221857"/>
                  <a:pt x="2670162" y="227686"/>
                  <a:pt x="2658960" y="227686"/>
                </a:cubicBezTo>
                <a:cubicBezTo>
                  <a:pt x="2641700" y="227686"/>
                  <a:pt x="2628899" y="214656"/>
                  <a:pt x="2628899" y="197739"/>
                </a:cubicBezTo>
                <a:cubicBezTo>
                  <a:pt x="2628899" y="180823"/>
                  <a:pt x="2641700" y="167793"/>
                  <a:pt x="2658960" y="167793"/>
                </a:cubicBezTo>
                <a:close/>
                <a:moveTo>
                  <a:pt x="2592056" y="167793"/>
                </a:moveTo>
                <a:cubicBezTo>
                  <a:pt x="2609544" y="167793"/>
                  <a:pt x="2620403" y="182309"/>
                  <a:pt x="2620403" y="197968"/>
                </a:cubicBezTo>
                <a:cubicBezTo>
                  <a:pt x="2620403" y="199111"/>
                  <a:pt x="2620289" y="200368"/>
                  <a:pt x="2620174" y="201511"/>
                </a:cubicBezTo>
                <a:lnTo>
                  <a:pt x="2569997" y="201511"/>
                </a:lnTo>
                <a:cubicBezTo>
                  <a:pt x="2571597" y="213170"/>
                  <a:pt x="2580627" y="220371"/>
                  <a:pt x="2592742" y="220371"/>
                </a:cubicBezTo>
                <a:cubicBezTo>
                  <a:pt x="2601772" y="220371"/>
                  <a:pt x="2608059" y="216142"/>
                  <a:pt x="2611145" y="210655"/>
                </a:cubicBezTo>
                <a:lnTo>
                  <a:pt x="2617774" y="214541"/>
                </a:lnTo>
                <a:cubicBezTo>
                  <a:pt x="2612973" y="222314"/>
                  <a:pt x="2604172" y="227686"/>
                  <a:pt x="2592628" y="227686"/>
                </a:cubicBezTo>
                <a:cubicBezTo>
                  <a:pt x="2574569" y="227686"/>
                  <a:pt x="2562224" y="214999"/>
                  <a:pt x="2562224" y="197739"/>
                </a:cubicBezTo>
                <a:cubicBezTo>
                  <a:pt x="2562224" y="180937"/>
                  <a:pt x="2574340" y="167793"/>
                  <a:pt x="2592056" y="167793"/>
                </a:cubicBezTo>
                <a:close/>
                <a:moveTo>
                  <a:pt x="2468232" y="167793"/>
                </a:moveTo>
                <a:cubicBezTo>
                  <a:pt x="2485720" y="167793"/>
                  <a:pt x="2496578" y="182309"/>
                  <a:pt x="2496578" y="197968"/>
                </a:cubicBezTo>
                <a:cubicBezTo>
                  <a:pt x="2496578" y="199111"/>
                  <a:pt x="2496463" y="200368"/>
                  <a:pt x="2496349" y="201511"/>
                </a:cubicBezTo>
                <a:lnTo>
                  <a:pt x="2446171" y="201511"/>
                </a:lnTo>
                <a:cubicBezTo>
                  <a:pt x="2447771" y="213170"/>
                  <a:pt x="2456801" y="220371"/>
                  <a:pt x="2468917" y="220371"/>
                </a:cubicBezTo>
                <a:cubicBezTo>
                  <a:pt x="2477947" y="220371"/>
                  <a:pt x="2484233" y="216142"/>
                  <a:pt x="2487319" y="210655"/>
                </a:cubicBezTo>
                <a:lnTo>
                  <a:pt x="2493949" y="214541"/>
                </a:lnTo>
                <a:cubicBezTo>
                  <a:pt x="2489148" y="222314"/>
                  <a:pt x="2480347" y="227686"/>
                  <a:pt x="2468803" y="227686"/>
                </a:cubicBezTo>
                <a:cubicBezTo>
                  <a:pt x="2450743" y="227686"/>
                  <a:pt x="2438399" y="214999"/>
                  <a:pt x="2438399" y="197739"/>
                </a:cubicBezTo>
                <a:cubicBezTo>
                  <a:pt x="2438399" y="180937"/>
                  <a:pt x="2450515" y="167793"/>
                  <a:pt x="2468232" y="167793"/>
                </a:cubicBezTo>
                <a:close/>
                <a:moveTo>
                  <a:pt x="2354998" y="167793"/>
                </a:moveTo>
                <a:cubicBezTo>
                  <a:pt x="2364371" y="167793"/>
                  <a:pt x="2371686" y="172365"/>
                  <a:pt x="2375001" y="179451"/>
                </a:cubicBezTo>
                <a:lnTo>
                  <a:pt x="2368714" y="183109"/>
                </a:lnTo>
                <a:cubicBezTo>
                  <a:pt x="2366314" y="177280"/>
                  <a:pt x="2360485" y="175108"/>
                  <a:pt x="2354998" y="175108"/>
                </a:cubicBezTo>
                <a:cubicBezTo>
                  <a:pt x="2349055" y="175108"/>
                  <a:pt x="2342997" y="177965"/>
                  <a:pt x="2342997" y="184138"/>
                </a:cubicBezTo>
                <a:cubicBezTo>
                  <a:pt x="2342997" y="198311"/>
                  <a:pt x="2376373" y="190195"/>
                  <a:pt x="2376373" y="211227"/>
                </a:cubicBezTo>
                <a:cubicBezTo>
                  <a:pt x="2376373" y="220942"/>
                  <a:pt x="2367914" y="227686"/>
                  <a:pt x="2355683" y="227686"/>
                </a:cubicBezTo>
                <a:cubicBezTo>
                  <a:pt x="2344254" y="227686"/>
                  <a:pt x="2336481" y="221857"/>
                  <a:pt x="2333624" y="214541"/>
                </a:cubicBezTo>
                <a:lnTo>
                  <a:pt x="2340025" y="210769"/>
                </a:lnTo>
                <a:cubicBezTo>
                  <a:pt x="2342082" y="216599"/>
                  <a:pt x="2348026" y="220371"/>
                  <a:pt x="2355683" y="220371"/>
                </a:cubicBezTo>
                <a:cubicBezTo>
                  <a:pt x="2362427" y="220371"/>
                  <a:pt x="2368829" y="217970"/>
                  <a:pt x="2368829" y="211227"/>
                </a:cubicBezTo>
                <a:cubicBezTo>
                  <a:pt x="2368829" y="197053"/>
                  <a:pt x="2335453" y="205169"/>
                  <a:pt x="2335453" y="184138"/>
                </a:cubicBezTo>
                <a:cubicBezTo>
                  <a:pt x="2335453" y="174994"/>
                  <a:pt x="2343568" y="167793"/>
                  <a:pt x="2354998" y="167793"/>
                </a:cubicBezTo>
                <a:close/>
                <a:moveTo>
                  <a:pt x="2297124" y="167793"/>
                </a:moveTo>
                <a:cubicBezTo>
                  <a:pt x="2311069" y="167793"/>
                  <a:pt x="2319527" y="176937"/>
                  <a:pt x="2319527" y="191224"/>
                </a:cubicBezTo>
                <a:lnTo>
                  <a:pt x="2319527" y="226314"/>
                </a:lnTo>
                <a:lnTo>
                  <a:pt x="2311984" y="226314"/>
                </a:lnTo>
                <a:lnTo>
                  <a:pt x="2311984" y="191224"/>
                </a:lnTo>
                <a:cubicBezTo>
                  <a:pt x="2311984" y="181051"/>
                  <a:pt x="2306382" y="175108"/>
                  <a:pt x="2296439" y="175108"/>
                </a:cubicBezTo>
                <a:cubicBezTo>
                  <a:pt x="2286380" y="175108"/>
                  <a:pt x="2277922" y="181051"/>
                  <a:pt x="2277922" y="196368"/>
                </a:cubicBezTo>
                <a:lnTo>
                  <a:pt x="2277922" y="226314"/>
                </a:lnTo>
                <a:lnTo>
                  <a:pt x="2270378" y="226314"/>
                </a:lnTo>
                <a:lnTo>
                  <a:pt x="2270378" y="169164"/>
                </a:lnTo>
                <a:lnTo>
                  <a:pt x="2277922" y="169164"/>
                </a:lnTo>
                <a:lnTo>
                  <a:pt x="2277922" y="178080"/>
                </a:lnTo>
                <a:cubicBezTo>
                  <a:pt x="2282379" y="170879"/>
                  <a:pt x="2289009" y="167793"/>
                  <a:pt x="2297124" y="167793"/>
                </a:cubicBezTo>
                <a:close/>
                <a:moveTo>
                  <a:pt x="2230335" y="167793"/>
                </a:moveTo>
                <a:cubicBezTo>
                  <a:pt x="2247023" y="167793"/>
                  <a:pt x="2260396" y="180823"/>
                  <a:pt x="2260396" y="197739"/>
                </a:cubicBezTo>
                <a:cubicBezTo>
                  <a:pt x="2260396" y="214656"/>
                  <a:pt x="2247023" y="227686"/>
                  <a:pt x="2230335" y="227686"/>
                </a:cubicBezTo>
                <a:cubicBezTo>
                  <a:pt x="2213647" y="227686"/>
                  <a:pt x="2200274" y="214656"/>
                  <a:pt x="2200274" y="197739"/>
                </a:cubicBezTo>
                <a:cubicBezTo>
                  <a:pt x="2200274" y="180823"/>
                  <a:pt x="2213647" y="167793"/>
                  <a:pt x="2230335" y="167793"/>
                </a:cubicBezTo>
                <a:close/>
                <a:moveTo>
                  <a:pt x="1849450" y="167793"/>
                </a:moveTo>
                <a:cubicBezTo>
                  <a:pt x="1863394" y="167793"/>
                  <a:pt x="1871852" y="176937"/>
                  <a:pt x="1871852" y="191224"/>
                </a:cubicBezTo>
                <a:lnTo>
                  <a:pt x="1871852" y="226314"/>
                </a:lnTo>
                <a:lnTo>
                  <a:pt x="1864309" y="226314"/>
                </a:lnTo>
                <a:lnTo>
                  <a:pt x="1864309" y="191224"/>
                </a:lnTo>
                <a:cubicBezTo>
                  <a:pt x="1864309" y="181051"/>
                  <a:pt x="1858708" y="175108"/>
                  <a:pt x="1848764" y="175108"/>
                </a:cubicBezTo>
                <a:cubicBezTo>
                  <a:pt x="1838706" y="175108"/>
                  <a:pt x="1830248" y="181051"/>
                  <a:pt x="1830248" y="196368"/>
                </a:cubicBezTo>
                <a:lnTo>
                  <a:pt x="1830248" y="226314"/>
                </a:lnTo>
                <a:lnTo>
                  <a:pt x="1822704" y="226314"/>
                </a:lnTo>
                <a:lnTo>
                  <a:pt x="1822704" y="169164"/>
                </a:lnTo>
                <a:lnTo>
                  <a:pt x="1830248" y="169164"/>
                </a:lnTo>
                <a:lnTo>
                  <a:pt x="1830248" y="178080"/>
                </a:lnTo>
                <a:cubicBezTo>
                  <a:pt x="1834705" y="170879"/>
                  <a:pt x="1841335" y="167793"/>
                  <a:pt x="1849450" y="167793"/>
                </a:cubicBezTo>
                <a:close/>
                <a:moveTo>
                  <a:pt x="1782661" y="167793"/>
                </a:moveTo>
                <a:cubicBezTo>
                  <a:pt x="1799349" y="167793"/>
                  <a:pt x="1812722" y="180823"/>
                  <a:pt x="1812722" y="197739"/>
                </a:cubicBezTo>
                <a:cubicBezTo>
                  <a:pt x="1812722" y="214656"/>
                  <a:pt x="1799349" y="227686"/>
                  <a:pt x="1782661" y="227686"/>
                </a:cubicBezTo>
                <a:cubicBezTo>
                  <a:pt x="1765973" y="227686"/>
                  <a:pt x="1752600" y="214656"/>
                  <a:pt x="1752600" y="197739"/>
                </a:cubicBezTo>
                <a:cubicBezTo>
                  <a:pt x="1752600" y="180823"/>
                  <a:pt x="1765973" y="167793"/>
                  <a:pt x="1782661" y="167793"/>
                </a:cubicBezTo>
                <a:close/>
                <a:moveTo>
                  <a:pt x="1715986" y="167793"/>
                </a:moveTo>
                <a:cubicBezTo>
                  <a:pt x="1727301" y="167793"/>
                  <a:pt x="1736903" y="173736"/>
                  <a:pt x="1741018" y="182766"/>
                </a:cubicBezTo>
                <a:lnTo>
                  <a:pt x="1734845" y="186309"/>
                </a:lnTo>
                <a:cubicBezTo>
                  <a:pt x="1731759" y="179566"/>
                  <a:pt x="1724558" y="175108"/>
                  <a:pt x="1715986" y="175108"/>
                </a:cubicBezTo>
                <a:cubicBezTo>
                  <a:pt x="1703298" y="175108"/>
                  <a:pt x="1693469" y="185052"/>
                  <a:pt x="1693469" y="197739"/>
                </a:cubicBezTo>
                <a:cubicBezTo>
                  <a:pt x="1693469" y="210427"/>
                  <a:pt x="1703298" y="220371"/>
                  <a:pt x="1715986" y="220371"/>
                </a:cubicBezTo>
                <a:cubicBezTo>
                  <a:pt x="1724672" y="220371"/>
                  <a:pt x="1731645" y="215799"/>
                  <a:pt x="1735303" y="209169"/>
                </a:cubicBezTo>
                <a:lnTo>
                  <a:pt x="1741589" y="212827"/>
                </a:lnTo>
                <a:cubicBezTo>
                  <a:pt x="1736903" y="221857"/>
                  <a:pt x="1727187" y="227686"/>
                  <a:pt x="1715986" y="227686"/>
                </a:cubicBezTo>
                <a:cubicBezTo>
                  <a:pt x="1698727" y="227686"/>
                  <a:pt x="1685925" y="214656"/>
                  <a:pt x="1685925" y="197739"/>
                </a:cubicBezTo>
                <a:cubicBezTo>
                  <a:pt x="1685925" y="180823"/>
                  <a:pt x="1698727" y="167793"/>
                  <a:pt x="1715986" y="167793"/>
                </a:cubicBezTo>
                <a:close/>
                <a:moveTo>
                  <a:pt x="1364399" y="167793"/>
                </a:moveTo>
                <a:cubicBezTo>
                  <a:pt x="1373771" y="167793"/>
                  <a:pt x="1381087" y="172365"/>
                  <a:pt x="1384401" y="179451"/>
                </a:cubicBezTo>
                <a:lnTo>
                  <a:pt x="1378115" y="183109"/>
                </a:lnTo>
                <a:cubicBezTo>
                  <a:pt x="1375715" y="177280"/>
                  <a:pt x="1369886" y="175108"/>
                  <a:pt x="1364399" y="175108"/>
                </a:cubicBezTo>
                <a:cubicBezTo>
                  <a:pt x="1358455" y="175108"/>
                  <a:pt x="1352398" y="177965"/>
                  <a:pt x="1352398" y="184138"/>
                </a:cubicBezTo>
                <a:cubicBezTo>
                  <a:pt x="1352398" y="198311"/>
                  <a:pt x="1385773" y="190195"/>
                  <a:pt x="1385773" y="211227"/>
                </a:cubicBezTo>
                <a:cubicBezTo>
                  <a:pt x="1385773" y="220942"/>
                  <a:pt x="1377315" y="227686"/>
                  <a:pt x="1365085" y="227686"/>
                </a:cubicBezTo>
                <a:cubicBezTo>
                  <a:pt x="1353655" y="227686"/>
                  <a:pt x="1345882" y="221857"/>
                  <a:pt x="1343025" y="214541"/>
                </a:cubicBezTo>
                <a:lnTo>
                  <a:pt x="1349426" y="210769"/>
                </a:lnTo>
                <a:cubicBezTo>
                  <a:pt x="1351483" y="216599"/>
                  <a:pt x="1357427" y="220371"/>
                  <a:pt x="1365085" y="220371"/>
                </a:cubicBezTo>
                <a:cubicBezTo>
                  <a:pt x="1371828" y="220371"/>
                  <a:pt x="1378229" y="217970"/>
                  <a:pt x="1378229" y="211227"/>
                </a:cubicBezTo>
                <a:cubicBezTo>
                  <a:pt x="1378229" y="197053"/>
                  <a:pt x="1344854" y="205169"/>
                  <a:pt x="1344854" y="184138"/>
                </a:cubicBezTo>
                <a:cubicBezTo>
                  <a:pt x="1344854" y="174994"/>
                  <a:pt x="1352969" y="167793"/>
                  <a:pt x="1364399" y="167793"/>
                </a:cubicBezTo>
                <a:close/>
                <a:moveTo>
                  <a:pt x="1211161" y="167793"/>
                </a:moveTo>
                <a:cubicBezTo>
                  <a:pt x="1222476" y="167793"/>
                  <a:pt x="1232078" y="173736"/>
                  <a:pt x="1236193" y="182766"/>
                </a:cubicBezTo>
                <a:lnTo>
                  <a:pt x="1230020" y="186309"/>
                </a:lnTo>
                <a:cubicBezTo>
                  <a:pt x="1226934" y="179566"/>
                  <a:pt x="1219733" y="175108"/>
                  <a:pt x="1211161" y="175108"/>
                </a:cubicBezTo>
                <a:cubicBezTo>
                  <a:pt x="1198474" y="175108"/>
                  <a:pt x="1188644" y="185052"/>
                  <a:pt x="1188644" y="197739"/>
                </a:cubicBezTo>
                <a:cubicBezTo>
                  <a:pt x="1188644" y="210427"/>
                  <a:pt x="1198474" y="220371"/>
                  <a:pt x="1211161" y="220371"/>
                </a:cubicBezTo>
                <a:cubicBezTo>
                  <a:pt x="1219848" y="220371"/>
                  <a:pt x="1226820" y="215799"/>
                  <a:pt x="1230477" y="209169"/>
                </a:cubicBezTo>
                <a:lnTo>
                  <a:pt x="1236764" y="212827"/>
                </a:lnTo>
                <a:cubicBezTo>
                  <a:pt x="1232078" y="221857"/>
                  <a:pt x="1222362" y="227686"/>
                  <a:pt x="1211161" y="227686"/>
                </a:cubicBezTo>
                <a:cubicBezTo>
                  <a:pt x="1193902" y="227686"/>
                  <a:pt x="1181100" y="214656"/>
                  <a:pt x="1181100" y="197739"/>
                </a:cubicBezTo>
                <a:cubicBezTo>
                  <a:pt x="1181100" y="180823"/>
                  <a:pt x="1193902" y="167793"/>
                  <a:pt x="1211161" y="167793"/>
                </a:cubicBezTo>
                <a:close/>
                <a:moveTo>
                  <a:pt x="1144486" y="167793"/>
                </a:moveTo>
                <a:cubicBezTo>
                  <a:pt x="1161173" y="167793"/>
                  <a:pt x="1174547" y="180823"/>
                  <a:pt x="1174547" y="197739"/>
                </a:cubicBezTo>
                <a:cubicBezTo>
                  <a:pt x="1174547" y="214656"/>
                  <a:pt x="1161173" y="227686"/>
                  <a:pt x="1144486" y="227686"/>
                </a:cubicBezTo>
                <a:cubicBezTo>
                  <a:pt x="1127798" y="227686"/>
                  <a:pt x="1114425" y="214656"/>
                  <a:pt x="1114425" y="197739"/>
                </a:cubicBezTo>
                <a:cubicBezTo>
                  <a:pt x="1114425" y="180823"/>
                  <a:pt x="1127798" y="167793"/>
                  <a:pt x="1144486" y="167793"/>
                </a:cubicBezTo>
                <a:close/>
                <a:moveTo>
                  <a:pt x="829590" y="167793"/>
                </a:moveTo>
                <a:cubicBezTo>
                  <a:pt x="839762" y="167793"/>
                  <a:pt x="847878" y="172708"/>
                  <a:pt x="852678" y="180366"/>
                </a:cubicBezTo>
                <a:lnTo>
                  <a:pt x="852678" y="169164"/>
                </a:lnTo>
                <a:lnTo>
                  <a:pt x="860222" y="169164"/>
                </a:lnTo>
                <a:lnTo>
                  <a:pt x="860222" y="226314"/>
                </a:lnTo>
                <a:lnTo>
                  <a:pt x="852678" y="226314"/>
                </a:lnTo>
                <a:lnTo>
                  <a:pt x="852678" y="215113"/>
                </a:lnTo>
                <a:cubicBezTo>
                  <a:pt x="847878" y="222771"/>
                  <a:pt x="839762" y="227686"/>
                  <a:pt x="829590" y="227686"/>
                </a:cubicBezTo>
                <a:cubicBezTo>
                  <a:pt x="813473" y="227686"/>
                  <a:pt x="800100" y="214656"/>
                  <a:pt x="800100" y="197739"/>
                </a:cubicBezTo>
                <a:cubicBezTo>
                  <a:pt x="800100" y="180823"/>
                  <a:pt x="813473" y="167793"/>
                  <a:pt x="829590" y="167793"/>
                </a:cubicBezTo>
                <a:close/>
                <a:moveTo>
                  <a:pt x="582625" y="167793"/>
                </a:moveTo>
                <a:cubicBezTo>
                  <a:pt x="596570" y="167793"/>
                  <a:pt x="605028" y="176937"/>
                  <a:pt x="605028" y="191224"/>
                </a:cubicBezTo>
                <a:lnTo>
                  <a:pt x="605028" y="226314"/>
                </a:lnTo>
                <a:lnTo>
                  <a:pt x="597484" y="226314"/>
                </a:lnTo>
                <a:lnTo>
                  <a:pt x="597484" y="191224"/>
                </a:lnTo>
                <a:cubicBezTo>
                  <a:pt x="597484" y="181051"/>
                  <a:pt x="591883" y="175108"/>
                  <a:pt x="581939" y="175108"/>
                </a:cubicBezTo>
                <a:cubicBezTo>
                  <a:pt x="571881" y="175108"/>
                  <a:pt x="563423" y="181051"/>
                  <a:pt x="563423" y="196368"/>
                </a:cubicBezTo>
                <a:lnTo>
                  <a:pt x="563423" y="226314"/>
                </a:lnTo>
                <a:lnTo>
                  <a:pt x="555879" y="226314"/>
                </a:lnTo>
                <a:lnTo>
                  <a:pt x="555879" y="169164"/>
                </a:lnTo>
                <a:lnTo>
                  <a:pt x="563423" y="169164"/>
                </a:lnTo>
                <a:lnTo>
                  <a:pt x="563423" y="178080"/>
                </a:lnTo>
                <a:cubicBezTo>
                  <a:pt x="567880" y="170879"/>
                  <a:pt x="574510" y="167793"/>
                  <a:pt x="582625" y="167793"/>
                </a:cubicBezTo>
                <a:close/>
                <a:moveTo>
                  <a:pt x="505739" y="167793"/>
                </a:moveTo>
                <a:cubicBezTo>
                  <a:pt x="515912" y="167793"/>
                  <a:pt x="524027" y="172708"/>
                  <a:pt x="528828" y="180366"/>
                </a:cubicBezTo>
                <a:lnTo>
                  <a:pt x="528828" y="169164"/>
                </a:lnTo>
                <a:lnTo>
                  <a:pt x="536372" y="169164"/>
                </a:lnTo>
                <a:lnTo>
                  <a:pt x="536372" y="226314"/>
                </a:lnTo>
                <a:lnTo>
                  <a:pt x="528828" y="226314"/>
                </a:lnTo>
                <a:lnTo>
                  <a:pt x="528828" y="215113"/>
                </a:lnTo>
                <a:cubicBezTo>
                  <a:pt x="524027" y="222771"/>
                  <a:pt x="515912" y="227686"/>
                  <a:pt x="505739" y="227686"/>
                </a:cubicBezTo>
                <a:cubicBezTo>
                  <a:pt x="489623" y="227686"/>
                  <a:pt x="476250" y="214656"/>
                  <a:pt x="476250" y="197739"/>
                </a:cubicBezTo>
                <a:cubicBezTo>
                  <a:pt x="476250" y="180823"/>
                  <a:pt x="489623" y="167793"/>
                  <a:pt x="505739" y="167793"/>
                </a:cubicBezTo>
                <a:close/>
                <a:moveTo>
                  <a:pt x="421424" y="167793"/>
                </a:moveTo>
                <a:cubicBezTo>
                  <a:pt x="430797" y="167793"/>
                  <a:pt x="438112" y="172365"/>
                  <a:pt x="441427" y="179451"/>
                </a:cubicBezTo>
                <a:lnTo>
                  <a:pt x="435140" y="183109"/>
                </a:lnTo>
                <a:cubicBezTo>
                  <a:pt x="432740" y="177280"/>
                  <a:pt x="426910" y="175108"/>
                  <a:pt x="421424" y="175108"/>
                </a:cubicBezTo>
                <a:cubicBezTo>
                  <a:pt x="415480" y="175108"/>
                  <a:pt x="409422" y="177965"/>
                  <a:pt x="409422" y="184138"/>
                </a:cubicBezTo>
                <a:cubicBezTo>
                  <a:pt x="409422" y="198311"/>
                  <a:pt x="442798" y="190195"/>
                  <a:pt x="442798" y="211227"/>
                </a:cubicBezTo>
                <a:cubicBezTo>
                  <a:pt x="442798" y="220942"/>
                  <a:pt x="434340" y="227686"/>
                  <a:pt x="422110" y="227686"/>
                </a:cubicBezTo>
                <a:cubicBezTo>
                  <a:pt x="410680" y="227686"/>
                  <a:pt x="402908" y="221857"/>
                  <a:pt x="400050" y="214541"/>
                </a:cubicBezTo>
                <a:lnTo>
                  <a:pt x="406451" y="210769"/>
                </a:lnTo>
                <a:cubicBezTo>
                  <a:pt x="408508" y="216599"/>
                  <a:pt x="414452" y="220371"/>
                  <a:pt x="422110" y="220371"/>
                </a:cubicBezTo>
                <a:cubicBezTo>
                  <a:pt x="428854" y="220371"/>
                  <a:pt x="435254" y="217970"/>
                  <a:pt x="435254" y="211227"/>
                </a:cubicBezTo>
                <a:cubicBezTo>
                  <a:pt x="435254" y="197053"/>
                  <a:pt x="401879" y="205169"/>
                  <a:pt x="401879" y="184138"/>
                </a:cubicBezTo>
                <a:cubicBezTo>
                  <a:pt x="401879" y="174994"/>
                  <a:pt x="409994" y="167793"/>
                  <a:pt x="421424" y="167793"/>
                </a:cubicBezTo>
                <a:close/>
                <a:moveTo>
                  <a:pt x="363207" y="167793"/>
                </a:moveTo>
                <a:cubicBezTo>
                  <a:pt x="380695" y="167793"/>
                  <a:pt x="391554" y="182309"/>
                  <a:pt x="391554" y="197968"/>
                </a:cubicBezTo>
                <a:cubicBezTo>
                  <a:pt x="391554" y="199111"/>
                  <a:pt x="391439" y="200368"/>
                  <a:pt x="391325" y="201511"/>
                </a:cubicBezTo>
                <a:lnTo>
                  <a:pt x="341147" y="201511"/>
                </a:lnTo>
                <a:cubicBezTo>
                  <a:pt x="342748" y="213170"/>
                  <a:pt x="351777" y="220371"/>
                  <a:pt x="363893" y="220371"/>
                </a:cubicBezTo>
                <a:cubicBezTo>
                  <a:pt x="372923" y="220371"/>
                  <a:pt x="379209" y="216142"/>
                  <a:pt x="382295" y="210655"/>
                </a:cubicBezTo>
                <a:lnTo>
                  <a:pt x="388925" y="214541"/>
                </a:lnTo>
                <a:cubicBezTo>
                  <a:pt x="384124" y="222314"/>
                  <a:pt x="375323" y="227686"/>
                  <a:pt x="363779" y="227686"/>
                </a:cubicBezTo>
                <a:cubicBezTo>
                  <a:pt x="345719" y="227686"/>
                  <a:pt x="333375" y="214999"/>
                  <a:pt x="333375" y="197739"/>
                </a:cubicBezTo>
                <a:cubicBezTo>
                  <a:pt x="333375" y="180937"/>
                  <a:pt x="345491" y="167793"/>
                  <a:pt x="363207" y="167793"/>
                </a:cubicBezTo>
                <a:close/>
                <a:moveTo>
                  <a:pt x="229514" y="167793"/>
                </a:moveTo>
                <a:cubicBezTo>
                  <a:pt x="239687" y="167793"/>
                  <a:pt x="247802" y="172708"/>
                  <a:pt x="252603" y="180366"/>
                </a:cubicBezTo>
                <a:lnTo>
                  <a:pt x="252603" y="169164"/>
                </a:lnTo>
                <a:lnTo>
                  <a:pt x="260147" y="169164"/>
                </a:lnTo>
                <a:lnTo>
                  <a:pt x="260147" y="226314"/>
                </a:lnTo>
                <a:lnTo>
                  <a:pt x="252603" y="226314"/>
                </a:lnTo>
                <a:lnTo>
                  <a:pt x="252603" y="215113"/>
                </a:lnTo>
                <a:cubicBezTo>
                  <a:pt x="247802" y="222771"/>
                  <a:pt x="239687" y="227686"/>
                  <a:pt x="229514" y="227686"/>
                </a:cubicBezTo>
                <a:cubicBezTo>
                  <a:pt x="213398" y="227686"/>
                  <a:pt x="200025" y="214656"/>
                  <a:pt x="200025" y="197739"/>
                </a:cubicBezTo>
                <a:cubicBezTo>
                  <a:pt x="200025" y="180823"/>
                  <a:pt x="213398" y="167793"/>
                  <a:pt x="229514" y="167793"/>
                </a:cubicBezTo>
                <a:close/>
                <a:moveTo>
                  <a:pt x="726948" y="153848"/>
                </a:moveTo>
                <a:lnTo>
                  <a:pt x="726948" y="218770"/>
                </a:lnTo>
                <a:lnTo>
                  <a:pt x="749808" y="218770"/>
                </a:lnTo>
                <a:cubicBezTo>
                  <a:pt x="767639" y="218770"/>
                  <a:pt x="779755" y="204254"/>
                  <a:pt x="779755" y="186309"/>
                </a:cubicBezTo>
                <a:cubicBezTo>
                  <a:pt x="779755" y="168364"/>
                  <a:pt x="767639" y="153848"/>
                  <a:pt x="749808" y="153848"/>
                </a:cubicBezTo>
                <a:close/>
                <a:moveTo>
                  <a:pt x="4179683" y="153162"/>
                </a:moveTo>
                <a:lnTo>
                  <a:pt x="4179683" y="169164"/>
                </a:lnTo>
                <a:lnTo>
                  <a:pt x="4196143" y="169164"/>
                </a:lnTo>
                <a:lnTo>
                  <a:pt x="4196143" y="176479"/>
                </a:lnTo>
                <a:lnTo>
                  <a:pt x="4179683" y="176479"/>
                </a:lnTo>
                <a:lnTo>
                  <a:pt x="4179683" y="211112"/>
                </a:lnTo>
                <a:cubicBezTo>
                  <a:pt x="4179683" y="220942"/>
                  <a:pt x="4185055" y="220142"/>
                  <a:pt x="4196143" y="219685"/>
                </a:cubicBezTo>
                <a:lnTo>
                  <a:pt x="4196143" y="226314"/>
                </a:lnTo>
                <a:cubicBezTo>
                  <a:pt x="4180712" y="228600"/>
                  <a:pt x="4172140" y="224828"/>
                  <a:pt x="4172140" y="211112"/>
                </a:cubicBezTo>
                <a:lnTo>
                  <a:pt x="4172140" y="176479"/>
                </a:lnTo>
                <a:lnTo>
                  <a:pt x="4160138" y="176479"/>
                </a:lnTo>
                <a:lnTo>
                  <a:pt x="4160138" y="169164"/>
                </a:lnTo>
                <a:lnTo>
                  <a:pt x="4172140" y="169164"/>
                </a:lnTo>
                <a:lnTo>
                  <a:pt x="4172140" y="155448"/>
                </a:lnTo>
                <a:close/>
                <a:moveTo>
                  <a:pt x="2779509" y="153162"/>
                </a:moveTo>
                <a:lnTo>
                  <a:pt x="2779509" y="169164"/>
                </a:lnTo>
                <a:lnTo>
                  <a:pt x="2795968" y="169164"/>
                </a:lnTo>
                <a:lnTo>
                  <a:pt x="2795968" y="176479"/>
                </a:lnTo>
                <a:lnTo>
                  <a:pt x="2779509" y="176479"/>
                </a:lnTo>
                <a:lnTo>
                  <a:pt x="2779509" y="211112"/>
                </a:lnTo>
                <a:cubicBezTo>
                  <a:pt x="2779509" y="220942"/>
                  <a:pt x="2784880" y="220142"/>
                  <a:pt x="2795968" y="219685"/>
                </a:cubicBezTo>
                <a:lnTo>
                  <a:pt x="2795968" y="226314"/>
                </a:lnTo>
                <a:cubicBezTo>
                  <a:pt x="2780537" y="228600"/>
                  <a:pt x="2771964" y="224828"/>
                  <a:pt x="2771964" y="211112"/>
                </a:cubicBezTo>
                <a:lnTo>
                  <a:pt x="2771964" y="176479"/>
                </a:lnTo>
                <a:lnTo>
                  <a:pt x="2759963" y="176479"/>
                </a:lnTo>
                <a:lnTo>
                  <a:pt x="2759963" y="169164"/>
                </a:lnTo>
                <a:lnTo>
                  <a:pt x="2771964" y="169164"/>
                </a:lnTo>
                <a:lnTo>
                  <a:pt x="2771964" y="155448"/>
                </a:lnTo>
                <a:close/>
                <a:moveTo>
                  <a:pt x="2712833" y="153162"/>
                </a:moveTo>
                <a:lnTo>
                  <a:pt x="2712833" y="169164"/>
                </a:lnTo>
                <a:lnTo>
                  <a:pt x="2729293" y="169164"/>
                </a:lnTo>
                <a:lnTo>
                  <a:pt x="2729293" y="176479"/>
                </a:lnTo>
                <a:lnTo>
                  <a:pt x="2712833" y="176479"/>
                </a:lnTo>
                <a:lnTo>
                  <a:pt x="2712833" y="211112"/>
                </a:lnTo>
                <a:cubicBezTo>
                  <a:pt x="2712833" y="220942"/>
                  <a:pt x="2718205" y="220142"/>
                  <a:pt x="2729293" y="219685"/>
                </a:cubicBezTo>
                <a:lnTo>
                  <a:pt x="2729293" y="226314"/>
                </a:lnTo>
                <a:cubicBezTo>
                  <a:pt x="2713862" y="228600"/>
                  <a:pt x="2705290" y="224828"/>
                  <a:pt x="2705290" y="211112"/>
                </a:cubicBezTo>
                <a:lnTo>
                  <a:pt x="2705290" y="176479"/>
                </a:lnTo>
                <a:lnTo>
                  <a:pt x="2693288" y="176479"/>
                </a:lnTo>
                <a:lnTo>
                  <a:pt x="2693288" y="169164"/>
                </a:lnTo>
                <a:lnTo>
                  <a:pt x="2705290" y="169164"/>
                </a:lnTo>
                <a:lnTo>
                  <a:pt x="2705290" y="155448"/>
                </a:lnTo>
                <a:close/>
                <a:moveTo>
                  <a:pt x="2150858" y="153162"/>
                </a:moveTo>
                <a:lnTo>
                  <a:pt x="2150858" y="169164"/>
                </a:lnTo>
                <a:lnTo>
                  <a:pt x="2167318" y="169164"/>
                </a:lnTo>
                <a:lnTo>
                  <a:pt x="2167318" y="176479"/>
                </a:lnTo>
                <a:lnTo>
                  <a:pt x="2150858" y="176479"/>
                </a:lnTo>
                <a:lnTo>
                  <a:pt x="2150858" y="211112"/>
                </a:lnTo>
                <a:cubicBezTo>
                  <a:pt x="2150858" y="220942"/>
                  <a:pt x="2156231" y="220142"/>
                  <a:pt x="2167318" y="219685"/>
                </a:cubicBezTo>
                <a:lnTo>
                  <a:pt x="2167318" y="226314"/>
                </a:lnTo>
                <a:cubicBezTo>
                  <a:pt x="2151887" y="228600"/>
                  <a:pt x="2143314" y="224828"/>
                  <a:pt x="2143314" y="211112"/>
                </a:cubicBezTo>
                <a:lnTo>
                  <a:pt x="2143314" y="176479"/>
                </a:lnTo>
                <a:lnTo>
                  <a:pt x="2131313" y="176479"/>
                </a:lnTo>
                <a:lnTo>
                  <a:pt x="2131313" y="169164"/>
                </a:lnTo>
                <a:lnTo>
                  <a:pt x="2143314" y="169164"/>
                </a:lnTo>
                <a:lnTo>
                  <a:pt x="2143314" y="155448"/>
                </a:lnTo>
                <a:close/>
                <a:moveTo>
                  <a:pt x="1903208" y="153162"/>
                </a:moveTo>
                <a:lnTo>
                  <a:pt x="1903208" y="169164"/>
                </a:lnTo>
                <a:lnTo>
                  <a:pt x="1919668" y="169164"/>
                </a:lnTo>
                <a:lnTo>
                  <a:pt x="1919668" y="176479"/>
                </a:lnTo>
                <a:lnTo>
                  <a:pt x="1903208" y="176479"/>
                </a:lnTo>
                <a:lnTo>
                  <a:pt x="1903208" y="211112"/>
                </a:lnTo>
                <a:cubicBezTo>
                  <a:pt x="1903208" y="220942"/>
                  <a:pt x="1908580" y="220142"/>
                  <a:pt x="1919668" y="219685"/>
                </a:cubicBezTo>
                <a:lnTo>
                  <a:pt x="1919668" y="226314"/>
                </a:lnTo>
                <a:cubicBezTo>
                  <a:pt x="1904237" y="228600"/>
                  <a:pt x="1895665" y="224828"/>
                  <a:pt x="1895665" y="211112"/>
                </a:cubicBezTo>
                <a:lnTo>
                  <a:pt x="1895665" y="176479"/>
                </a:lnTo>
                <a:lnTo>
                  <a:pt x="1883663" y="176479"/>
                </a:lnTo>
                <a:lnTo>
                  <a:pt x="1883663" y="169164"/>
                </a:lnTo>
                <a:lnTo>
                  <a:pt x="1895665" y="169164"/>
                </a:lnTo>
                <a:lnTo>
                  <a:pt x="1895665" y="155448"/>
                </a:lnTo>
                <a:close/>
                <a:moveTo>
                  <a:pt x="1507808" y="152705"/>
                </a:moveTo>
                <a:cubicBezTo>
                  <a:pt x="1493749" y="152705"/>
                  <a:pt x="1485519" y="164935"/>
                  <a:pt x="1485519" y="186309"/>
                </a:cubicBezTo>
                <a:cubicBezTo>
                  <a:pt x="1485519" y="207683"/>
                  <a:pt x="1493749" y="219913"/>
                  <a:pt x="1507808" y="219913"/>
                </a:cubicBezTo>
                <a:cubicBezTo>
                  <a:pt x="1521866" y="219913"/>
                  <a:pt x="1530096" y="207683"/>
                  <a:pt x="1530096" y="186309"/>
                </a:cubicBezTo>
                <a:cubicBezTo>
                  <a:pt x="1530096" y="164935"/>
                  <a:pt x="1521866" y="152705"/>
                  <a:pt x="1507808" y="152705"/>
                </a:cubicBezTo>
                <a:close/>
                <a:moveTo>
                  <a:pt x="4024502" y="146304"/>
                </a:moveTo>
                <a:lnTo>
                  <a:pt x="4032045" y="146304"/>
                </a:lnTo>
                <a:lnTo>
                  <a:pt x="4032045" y="226314"/>
                </a:lnTo>
                <a:lnTo>
                  <a:pt x="4024502" y="226314"/>
                </a:lnTo>
                <a:lnTo>
                  <a:pt x="4024502" y="215113"/>
                </a:lnTo>
                <a:cubicBezTo>
                  <a:pt x="4019701" y="222771"/>
                  <a:pt x="4011586" y="227686"/>
                  <a:pt x="4001413" y="227686"/>
                </a:cubicBezTo>
                <a:cubicBezTo>
                  <a:pt x="3985296" y="227686"/>
                  <a:pt x="3971923" y="214656"/>
                  <a:pt x="3971923" y="197739"/>
                </a:cubicBezTo>
                <a:cubicBezTo>
                  <a:pt x="3971923" y="180823"/>
                  <a:pt x="3985296" y="167793"/>
                  <a:pt x="4001413" y="167793"/>
                </a:cubicBezTo>
                <a:cubicBezTo>
                  <a:pt x="4011586" y="167793"/>
                  <a:pt x="4019701" y="172708"/>
                  <a:pt x="4024502" y="180366"/>
                </a:cubicBezTo>
                <a:close/>
                <a:moveTo>
                  <a:pt x="3881246" y="146304"/>
                </a:moveTo>
                <a:lnTo>
                  <a:pt x="3889246" y="146304"/>
                </a:lnTo>
                <a:lnTo>
                  <a:pt x="3889246" y="226314"/>
                </a:lnTo>
                <a:lnTo>
                  <a:pt x="3881246" y="226314"/>
                </a:lnTo>
                <a:close/>
                <a:moveTo>
                  <a:pt x="3794378" y="146304"/>
                </a:moveTo>
                <a:lnTo>
                  <a:pt x="3801922" y="146304"/>
                </a:lnTo>
                <a:lnTo>
                  <a:pt x="3801922" y="178080"/>
                </a:lnTo>
                <a:cubicBezTo>
                  <a:pt x="3806379" y="170879"/>
                  <a:pt x="3813009" y="167793"/>
                  <a:pt x="3821124" y="167793"/>
                </a:cubicBezTo>
                <a:cubicBezTo>
                  <a:pt x="3835069" y="167793"/>
                  <a:pt x="3843527" y="176937"/>
                  <a:pt x="3843527" y="191224"/>
                </a:cubicBezTo>
                <a:lnTo>
                  <a:pt x="3843527" y="226314"/>
                </a:lnTo>
                <a:lnTo>
                  <a:pt x="3835983" y="226314"/>
                </a:lnTo>
                <a:lnTo>
                  <a:pt x="3835983" y="191224"/>
                </a:lnTo>
                <a:cubicBezTo>
                  <a:pt x="3835983" y="181051"/>
                  <a:pt x="3830382" y="175108"/>
                  <a:pt x="3820438" y="175108"/>
                </a:cubicBezTo>
                <a:cubicBezTo>
                  <a:pt x="3810380" y="175108"/>
                  <a:pt x="3801922" y="181051"/>
                  <a:pt x="3801922" y="196368"/>
                </a:cubicBezTo>
                <a:lnTo>
                  <a:pt x="3801922" y="226314"/>
                </a:lnTo>
                <a:lnTo>
                  <a:pt x="3794378" y="226314"/>
                </a:lnTo>
                <a:close/>
                <a:moveTo>
                  <a:pt x="3595496" y="146304"/>
                </a:moveTo>
                <a:lnTo>
                  <a:pt x="3603497" y="146304"/>
                </a:lnTo>
                <a:lnTo>
                  <a:pt x="3603497" y="182880"/>
                </a:lnTo>
                <a:lnTo>
                  <a:pt x="3639844" y="146304"/>
                </a:lnTo>
                <a:lnTo>
                  <a:pt x="3650360" y="146304"/>
                </a:lnTo>
                <a:lnTo>
                  <a:pt x="3611955" y="185166"/>
                </a:lnTo>
                <a:lnTo>
                  <a:pt x="3651503" y="226314"/>
                </a:lnTo>
                <a:lnTo>
                  <a:pt x="3640987" y="226314"/>
                </a:lnTo>
                <a:lnTo>
                  <a:pt x="3603497" y="187567"/>
                </a:lnTo>
                <a:lnTo>
                  <a:pt x="3603497" y="226314"/>
                </a:lnTo>
                <a:lnTo>
                  <a:pt x="3595496" y="226314"/>
                </a:lnTo>
                <a:close/>
                <a:moveTo>
                  <a:pt x="3432428" y="146304"/>
                </a:moveTo>
                <a:lnTo>
                  <a:pt x="3439972" y="146304"/>
                </a:lnTo>
                <a:lnTo>
                  <a:pt x="3439972" y="180366"/>
                </a:lnTo>
                <a:cubicBezTo>
                  <a:pt x="3444772" y="172708"/>
                  <a:pt x="3452888" y="167793"/>
                  <a:pt x="3463060" y="167793"/>
                </a:cubicBezTo>
                <a:cubicBezTo>
                  <a:pt x="3479176" y="167793"/>
                  <a:pt x="3492550" y="180823"/>
                  <a:pt x="3492550" y="197739"/>
                </a:cubicBezTo>
                <a:cubicBezTo>
                  <a:pt x="3492550" y="214656"/>
                  <a:pt x="3479176" y="227686"/>
                  <a:pt x="3463060" y="227686"/>
                </a:cubicBezTo>
                <a:cubicBezTo>
                  <a:pt x="3452888" y="227686"/>
                  <a:pt x="3444772" y="222771"/>
                  <a:pt x="3439972" y="215113"/>
                </a:cubicBezTo>
                <a:lnTo>
                  <a:pt x="3439972" y="226314"/>
                </a:lnTo>
                <a:lnTo>
                  <a:pt x="3432428" y="226314"/>
                </a:lnTo>
                <a:close/>
                <a:moveTo>
                  <a:pt x="3310127" y="146304"/>
                </a:moveTo>
                <a:lnTo>
                  <a:pt x="3317671" y="146304"/>
                </a:lnTo>
                <a:lnTo>
                  <a:pt x="3317671" y="226314"/>
                </a:lnTo>
                <a:lnTo>
                  <a:pt x="3310127" y="226314"/>
                </a:lnTo>
                <a:lnTo>
                  <a:pt x="3310127" y="215113"/>
                </a:lnTo>
                <a:cubicBezTo>
                  <a:pt x="3305326" y="222771"/>
                  <a:pt x="3297211" y="227686"/>
                  <a:pt x="3287038" y="227686"/>
                </a:cubicBezTo>
                <a:cubicBezTo>
                  <a:pt x="3270922" y="227686"/>
                  <a:pt x="3257549" y="214656"/>
                  <a:pt x="3257549" y="197739"/>
                </a:cubicBezTo>
                <a:cubicBezTo>
                  <a:pt x="3257549" y="180823"/>
                  <a:pt x="3270922" y="167793"/>
                  <a:pt x="3287038" y="167793"/>
                </a:cubicBezTo>
                <a:cubicBezTo>
                  <a:pt x="3297211" y="167793"/>
                  <a:pt x="3305326" y="172708"/>
                  <a:pt x="3310127" y="180366"/>
                </a:cubicBezTo>
                <a:close/>
                <a:moveTo>
                  <a:pt x="2813303" y="146304"/>
                </a:moveTo>
                <a:lnTo>
                  <a:pt x="2820846" y="146304"/>
                </a:lnTo>
                <a:lnTo>
                  <a:pt x="2820846" y="178080"/>
                </a:lnTo>
                <a:cubicBezTo>
                  <a:pt x="2825305" y="170879"/>
                  <a:pt x="2831934" y="167793"/>
                  <a:pt x="2840049" y="167793"/>
                </a:cubicBezTo>
                <a:cubicBezTo>
                  <a:pt x="2853994" y="167793"/>
                  <a:pt x="2862452" y="176937"/>
                  <a:pt x="2862452" y="191224"/>
                </a:cubicBezTo>
                <a:lnTo>
                  <a:pt x="2862452" y="226314"/>
                </a:lnTo>
                <a:lnTo>
                  <a:pt x="2854908" y="226314"/>
                </a:lnTo>
                <a:lnTo>
                  <a:pt x="2854908" y="191224"/>
                </a:lnTo>
                <a:cubicBezTo>
                  <a:pt x="2854908" y="181051"/>
                  <a:pt x="2849308" y="175108"/>
                  <a:pt x="2839363" y="175108"/>
                </a:cubicBezTo>
                <a:cubicBezTo>
                  <a:pt x="2829305" y="175108"/>
                  <a:pt x="2820846" y="181051"/>
                  <a:pt x="2820846" y="196368"/>
                </a:cubicBezTo>
                <a:lnTo>
                  <a:pt x="2820846" y="226314"/>
                </a:lnTo>
                <a:lnTo>
                  <a:pt x="2813303" y="226314"/>
                </a:lnTo>
                <a:close/>
                <a:moveTo>
                  <a:pt x="1994153" y="146304"/>
                </a:moveTo>
                <a:lnTo>
                  <a:pt x="2001697" y="146304"/>
                </a:lnTo>
                <a:lnTo>
                  <a:pt x="2001697" y="180366"/>
                </a:lnTo>
                <a:cubicBezTo>
                  <a:pt x="2006498" y="172708"/>
                  <a:pt x="2014613" y="167793"/>
                  <a:pt x="2024785" y="167793"/>
                </a:cubicBezTo>
                <a:cubicBezTo>
                  <a:pt x="2040902" y="167793"/>
                  <a:pt x="2054275" y="180823"/>
                  <a:pt x="2054275" y="197739"/>
                </a:cubicBezTo>
                <a:cubicBezTo>
                  <a:pt x="2054275" y="214656"/>
                  <a:pt x="2040902" y="227686"/>
                  <a:pt x="2024785" y="227686"/>
                </a:cubicBezTo>
                <a:cubicBezTo>
                  <a:pt x="2014613" y="227686"/>
                  <a:pt x="2006498" y="222771"/>
                  <a:pt x="2001697" y="215113"/>
                </a:cubicBezTo>
                <a:lnTo>
                  <a:pt x="2001697" y="226314"/>
                </a:lnTo>
                <a:lnTo>
                  <a:pt x="1994153" y="226314"/>
                </a:lnTo>
                <a:close/>
                <a:moveTo>
                  <a:pt x="1620622" y="146304"/>
                </a:moveTo>
                <a:lnTo>
                  <a:pt x="1629651" y="146304"/>
                </a:lnTo>
                <a:lnTo>
                  <a:pt x="1609992" y="175565"/>
                </a:lnTo>
                <a:cubicBezTo>
                  <a:pt x="1612049" y="175108"/>
                  <a:pt x="1614221" y="174879"/>
                  <a:pt x="1616392" y="174879"/>
                </a:cubicBezTo>
                <a:cubicBezTo>
                  <a:pt x="1631937" y="174879"/>
                  <a:pt x="1643253" y="185623"/>
                  <a:pt x="1643253" y="201283"/>
                </a:cubicBezTo>
                <a:cubicBezTo>
                  <a:pt x="1643253" y="216942"/>
                  <a:pt x="1631937" y="227686"/>
                  <a:pt x="1616392" y="227686"/>
                </a:cubicBezTo>
                <a:cubicBezTo>
                  <a:pt x="1600848" y="227686"/>
                  <a:pt x="1589532" y="216942"/>
                  <a:pt x="1589532" y="201283"/>
                </a:cubicBezTo>
                <a:cubicBezTo>
                  <a:pt x="1589532" y="194996"/>
                  <a:pt x="1591361" y="189624"/>
                  <a:pt x="1594447" y="185281"/>
                </a:cubicBezTo>
                <a:close/>
                <a:moveTo>
                  <a:pt x="1570863" y="146304"/>
                </a:moveTo>
                <a:lnTo>
                  <a:pt x="1577721" y="146304"/>
                </a:lnTo>
                <a:lnTo>
                  <a:pt x="1577721" y="226314"/>
                </a:lnTo>
                <a:lnTo>
                  <a:pt x="1569720" y="226314"/>
                </a:lnTo>
                <a:lnTo>
                  <a:pt x="1569720" y="155105"/>
                </a:lnTo>
                <a:lnTo>
                  <a:pt x="1551775" y="160477"/>
                </a:lnTo>
                <a:lnTo>
                  <a:pt x="1549717" y="153619"/>
                </a:lnTo>
                <a:close/>
                <a:moveTo>
                  <a:pt x="1321308" y="146304"/>
                </a:moveTo>
                <a:lnTo>
                  <a:pt x="1330452" y="146304"/>
                </a:lnTo>
                <a:lnTo>
                  <a:pt x="1323594" y="172022"/>
                </a:lnTo>
                <a:lnTo>
                  <a:pt x="1316736" y="172022"/>
                </a:lnTo>
                <a:close/>
                <a:moveTo>
                  <a:pt x="1251204" y="146304"/>
                </a:moveTo>
                <a:lnTo>
                  <a:pt x="1258748" y="146304"/>
                </a:lnTo>
                <a:lnTo>
                  <a:pt x="1258748" y="178080"/>
                </a:lnTo>
                <a:cubicBezTo>
                  <a:pt x="1263205" y="170879"/>
                  <a:pt x="1269835" y="167793"/>
                  <a:pt x="1277950" y="167793"/>
                </a:cubicBezTo>
                <a:cubicBezTo>
                  <a:pt x="1291895" y="167793"/>
                  <a:pt x="1300353" y="176937"/>
                  <a:pt x="1300353" y="191224"/>
                </a:cubicBezTo>
                <a:lnTo>
                  <a:pt x="1300353" y="226314"/>
                </a:lnTo>
                <a:lnTo>
                  <a:pt x="1292809" y="226314"/>
                </a:lnTo>
                <a:lnTo>
                  <a:pt x="1292809" y="191224"/>
                </a:lnTo>
                <a:cubicBezTo>
                  <a:pt x="1292809" y="181051"/>
                  <a:pt x="1287209" y="175108"/>
                  <a:pt x="1277264" y="175108"/>
                </a:cubicBezTo>
                <a:cubicBezTo>
                  <a:pt x="1267206" y="175108"/>
                  <a:pt x="1258748" y="181051"/>
                  <a:pt x="1258748" y="196368"/>
                </a:cubicBezTo>
                <a:lnTo>
                  <a:pt x="1258748" y="226314"/>
                </a:lnTo>
                <a:lnTo>
                  <a:pt x="1251204" y="226314"/>
                </a:lnTo>
                <a:close/>
                <a:moveTo>
                  <a:pt x="1052322" y="146304"/>
                </a:moveTo>
                <a:lnTo>
                  <a:pt x="1060323" y="146304"/>
                </a:lnTo>
                <a:lnTo>
                  <a:pt x="1060323" y="182880"/>
                </a:lnTo>
                <a:lnTo>
                  <a:pt x="1096671" y="146304"/>
                </a:lnTo>
                <a:lnTo>
                  <a:pt x="1107186" y="146304"/>
                </a:lnTo>
                <a:lnTo>
                  <a:pt x="1068781" y="185166"/>
                </a:lnTo>
                <a:lnTo>
                  <a:pt x="1108329" y="226314"/>
                </a:lnTo>
                <a:lnTo>
                  <a:pt x="1097813" y="226314"/>
                </a:lnTo>
                <a:lnTo>
                  <a:pt x="1060323" y="187567"/>
                </a:lnTo>
                <a:lnTo>
                  <a:pt x="1060323" y="226314"/>
                </a:lnTo>
                <a:lnTo>
                  <a:pt x="1052322" y="226314"/>
                </a:lnTo>
                <a:close/>
                <a:moveTo>
                  <a:pt x="1005078" y="146304"/>
                </a:moveTo>
                <a:lnTo>
                  <a:pt x="1012622" y="146304"/>
                </a:lnTo>
                <a:lnTo>
                  <a:pt x="1012622" y="226314"/>
                </a:lnTo>
                <a:lnTo>
                  <a:pt x="1005078" y="226314"/>
                </a:lnTo>
                <a:lnTo>
                  <a:pt x="1005078" y="215113"/>
                </a:lnTo>
                <a:cubicBezTo>
                  <a:pt x="1000278" y="222771"/>
                  <a:pt x="992162" y="227686"/>
                  <a:pt x="981989" y="227686"/>
                </a:cubicBezTo>
                <a:cubicBezTo>
                  <a:pt x="965873" y="227686"/>
                  <a:pt x="952500" y="214656"/>
                  <a:pt x="952500" y="197739"/>
                </a:cubicBezTo>
                <a:cubicBezTo>
                  <a:pt x="952500" y="180823"/>
                  <a:pt x="965873" y="167793"/>
                  <a:pt x="981989" y="167793"/>
                </a:cubicBezTo>
                <a:cubicBezTo>
                  <a:pt x="992162" y="167793"/>
                  <a:pt x="1000278" y="172708"/>
                  <a:pt x="1005078" y="180366"/>
                </a:cubicBezTo>
                <a:close/>
                <a:moveTo>
                  <a:pt x="718947" y="146304"/>
                </a:moveTo>
                <a:lnTo>
                  <a:pt x="749808" y="146304"/>
                </a:lnTo>
                <a:cubicBezTo>
                  <a:pt x="771868" y="146304"/>
                  <a:pt x="787527" y="164249"/>
                  <a:pt x="787527" y="186309"/>
                </a:cubicBezTo>
                <a:cubicBezTo>
                  <a:pt x="787527" y="208369"/>
                  <a:pt x="771868" y="226314"/>
                  <a:pt x="749808" y="226314"/>
                </a:cubicBezTo>
                <a:lnTo>
                  <a:pt x="718947" y="226314"/>
                </a:lnTo>
                <a:close/>
                <a:moveTo>
                  <a:pt x="671703" y="146304"/>
                </a:moveTo>
                <a:lnTo>
                  <a:pt x="679247" y="146304"/>
                </a:lnTo>
                <a:lnTo>
                  <a:pt x="679247" y="226314"/>
                </a:lnTo>
                <a:lnTo>
                  <a:pt x="671703" y="226314"/>
                </a:lnTo>
                <a:lnTo>
                  <a:pt x="671703" y="215113"/>
                </a:lnTo>
                <a:cubicBezTo>
                  <a:pt x="666902" y="222771"/>
                  <a:pt x="658787" y="227686"/>
                  <a:pt x="648614" y="227686"/>
                </a:cubicBezTo>
                <a:cubicBezTo>
                  <a:pt x="632498" y="227686"/>
                  <a:pt x="619125" y="214656"/>
                  <a:pt x="619125" y="197739"/>
                </a:cubicBezTo>
                <a:cubicBezTo>
                  <a:pt x="619125" y="180823"/>
                  <a:pt x="632498" y="167793"/>
                  <a:pt x="648614" y="167793"/>
                </a:cubicBezTo>
                <a:cubicBezTo>
                  <a:pt x="658787" y="167793"/>
                  <a:pt x="666902" y="172708"/>
                  <a:pt x="671703" y="180366"/>
                </a:cubicBezTo>
                <a:close/>
                <a:moveTo>
                  <a:pt x="136779" y="146304"/>
                </a:moveTo>
                <a:lnTo>
                  <a:pt x="144323" y="146304"/>
                </a:lnTo>
                <a:lnTo>
                  <a:pt x="144323" y="178080"/>
                </a:lnTo>
                <a:cubicBezTo>
                  <a:pt x="148780" y="170879"/>
                  <a:pt x="155410" y="167793"/>
                  <a:pt x="163525" y="167793"/>
                </a:cubicBezTo>
                <a:cubicBezTo>
                  <a:pt x="177470" y="167793"/>
                  <a:pt x="185928" y="176937"/>
                  <a:pt x="185928" y="191224"/>
                </a:cubicBezTo>
                <a:lnTo>
                  <a:pt x="185928" y="226314"/>
                </a:lnTo>
                <a:lnTo>
                  <a:pt x="178384" y="226314"/>
                </a:lnTo>
                <a:lnTo>
                  <a:pt x="178384" y="191224"/>
                </a:lnTo>
                <a:cubicBezTo>
                  <a:pt x="178384" y="181051"/>
                  <a:pt x="172783" y="175108"/>
                  <a:pt x="162839" y="175108"/>
                </a:cubicBezTo>
                <a:cubicBezTo>
                  <a:pt x="152781" y="175108"/>
                  <a:pt x="144323" y="181051"/>
                  <a:pt x="144323" y="196368"/>
                </a:cubicBezTo>
                <a:lnTo>
                  <a:pt x="144323" y="226314"/>
                </a:lnTo>
                <a:lnTo>
                  <a:pt x="136779" y="226314"/>
                </a:lnTo>
                <a:close/>
                <a:moveTo>
                  <a:pt x="4255350" y="146076"/>
                </a:moveTo>
                <a:cubicBezTo>
                  <a:pt x="4258436" y="146076"/>
                  <a:pt x="4260836" y="148590"/>
                  <a:pt x="4260836" y="151562"/>
                </a:cubicBezTo>
                <a:cubicBezTo>
                  <a:pt x="4260836" y="154534"/>
                  <a:pt x="4258436" y="157048"/>
                  <a:pt x="4255350" y="157048"/>
                </a:cubicBezTo>
                <a:cubicBezTo>
                  <a:pt x="4252263" y="157048"/>
                  <a:pt x="4249863" y="154534"/>
                  <a:pt x="4249863" y="151562"/>
                </a:cubicBezTo>
                <a:cubicBezTo>
                  <a:pt x="4249863" y="148590"/>
                  <a:pt x="4252263" y="146076"/>
                  <a:pt x="4255350" y="146076"/>
                </a:cubicBezTo>
                <a:close/>
                <a:moveTo>
                  <a:pt x="2188425" y="146076"/>
                </a:moveTo>
                <a:cubicBezTo>
                  <a:pt x="2191511" y="146076"/>
                  <a:pt x="2193912" y="148590"/>
                  <a:pt x="2193912" y="151562"/>
                </a:cubicBezTo>
                <a:cubicBezTo>
                  <a:pt x="2193912" y="154534"/>
                  <a:pt x="2191511" y="157048"/>
                  <a:pt x="2188425" y="157048"/>
                </a:cubicBezTo>
                <a:cubicBezTo>
                  <a:pt x="2185339" y="157048"/>
                  <a:pt x="2182939" y="154534"/>
                  <a:pt x="2182939" y="151562"/>
                </a:cubicBezTo>
                <a:cubicBezTo>
                  <a:pt x="2182939" y="148590"/>
                  <a:pt x="2185339" y="146076"/>
                  <a:pt x="2188425" y="146076"/>
                </a:cubicBezTo>
                <a:close/>
                <a:moveTo>
                  <a:pt x="1978875" y="146076"/>
                </a:moveTo>
                <a:cubicBezTo>
                  <a:pt x="1981962" y="146076"/>
                  <a:pt x="1984361" y="148590"/>
                  <a:pt x="1984361" y="151562"/>
                </a:cubicBezTo>
                <a:cubicBezTo>
                  <a:pt x="1984361" y="154534"/>
                  <a:pt x="1981962" y="157048"/>
                  <a:pt x="1978875" y="157048"/>
                </a:cubicBezTo>
                <a:cubicBezTo>
                  <a:pt x="1975789" y="157048"/>
                  <a:pt x="1973389" y="154534"/>
                  <a:pt x="1973389" y="151562"/>
                </a:cubicBezTo>
                <a:cubicBezTo>
                  <a:pt x="1973389" y="148590"/>
                  <a:pt x="1975789" y="146076"/>
                  <a:pt x="1978875" y="146076"/>
                </a:cubicBezTo>
                <a:close/>
                <a:moveTo>
                  <a:pt x="940651" y="146076"/>
                </a:moveTo>
                <a:cubicBezTo>
                  <a:pt x="943737" y="146076"/>
                  <a:pt x="946137" y="148590"/>
                  <a:pt x="946137" y="151562"/>
                </a:cubicBezTo>
                <a:cubicBezTo>
                  <a:pt x="946137" y="154534"/>
                  <a:pt x="943737" y="157048"/>
                  <a:pt x="940651" y="157048"/>
                </a:cubicBezTo>
                <a:cubicBezTo>
                  <a:pt x="937565" y="157048"/>
                  <a:pt x="935165" y="154534"/>
                  <a:pt x="935165" y="151562"/>
                </a:cubicBezTo>
                <a:cubicBezTo>
                  <a:pt x="935165" y="148590"/>
                  <a:pt x="937565" y="146076"/>
                  <a:pt x="940651" y="146076"/>
                </a:cubicBezTo>
                <a:close/>
                <a:moveTo>
                  <a:pt x="2537078" y="144933"/>
                </a:moveTo>
                <a:lnTo>
                  <a:pt x="2537078" y="152248"/>
                </a:lnTo>
                <a:cubicBezTo>
                  <a:pt x="2525991" y="151333"/>
                  <a:pt x="2520619" y="155905"/>
                  <a:pt x="2520619" y="166878"/>
                </a:cubicBezTo>
                <a:lnTo>
                  <a:pt x="2520619" y="169164"/>
                </a:lnTo>
                <a:lnTo>
                  <a:pt x="2537078" y="169164"/>
                </a:lnTo>
                <a:lnTo>
                  <a:pt x="2537078" y="176479"/>
                </a:lnTo>
                <a:lnTo>
                  <a:pt x="2520619" y="176479"/>
                </a:lnTo>
                <a:lnTo>
                  <a:pt x="2520619" y="226314"/>
                </a:lnTo>
                <a:lnTo>
                  <a:pt x="2513075" y="226314"/>
                </a:lnTo>
                <a:lnTo>
                  <a:pt x="2513075" y="176479"/>
                </a:lnTo>
                <a:lnTo>
                  <a:pt x="2503360" y="176479"/>
                </a:lnTo>
                <a:lnTo>
                  <a:pt x="2503360" y="169164"/>
                </a:lnTo>
                <a:lnTo>
                  <a:pt x="2513075" y="169164"/>
                </a:lnTo>
                <a:lnTo>
                  <a:pt x="2513075" y="166878"/>
                </a:lnTo>
                <a:cubicBezTo>
                  <a:pt x="2513075" y="152019"/>
                  <a:pt x="2521647" y="143790"/>
                  <a:pt x="2537078" y="144933"/>
                </a:cubicBezTo>
                <a:close/>
                <a:moveTo>
                  <a:pt x="1507808" y="144933"/>
                </a:moveTo>
                <a:cubicBezTo>
                  <a:pt x="1527353" y="144933"/>
                  <a:pt x="1538097" y="161620"/>
                  <a:pt x="1538097" y="186309"/>
                </a:cubicBezTo>
                <a:cubicBezTo>
                  <a:pt x="1538097" y="210998"/>
                  <a:pt x="1527353" y="227686"/>
                  <a:pt x="1507808" y="227686"/>
                </a:cubicBezTo>
                <a:cubicBezTo>
                  <a:pt x="1488262" y="227686"/>
                  <a:pt x="1477518" y="210998"/>
                  <a:pt x="1477518" y="186309"/>
                </a:cubicBezTo>
                <a:cubicBezTo>
                  <a:pt x="1477518" y="161620"/>
                  <a:pt x="1488262" y="144933"/>
                  <a:pt x="1507808" y="144933"/>
                </a:cubicBezTo>
                <a:close/>
                <a:moveTo>
                  <a:pt x="1444257" y="144933"/>
                </a:moveTo>
                <a:cubicBezTo>
                  <a:pt x="1456144" y="144933"/>
                  <a:pt x="1468374" y="153277"/>
                  <a:pt x="1468374" y="168936"/>
                </a:cubicBezTo>
                <a:cubicBezTo>
                  <a:pt x="1468374" y="179108"/>
                  <a:pt x="1461630" y="187681"/>
                  <a:pt x="1453515" y="195796"/>
                </a:cubicBezTo>
                <a:lnTo>
                  <a:pt x="1430655" y="218542"/>
                </a:lnTo>
                <a:lnTo>
                  <a:pt x="1470088" y="218542"/>
                </a:lnTo>
                <a:lnTo>
                  <a:pt x="1470088" y="226314"/>
                </a:lnTo>
                <a:lnTo>
                  <a:pt x="1419225" y="226314"/>
                </a:lnTo>
                <a:lnTo>
                  <a:pt x="1419225" y="219113"/>
                </a:lnTo>
                <a:lnTo>
                  <a:pt x="1448029" y="190081"/>
                </a:lnTo>
                <a:cubicBezTo>
                  <a:pt x="1454772" y="183337"/>
                  <a:pt x="1460373" y="176365"/>
                  <a:pt x="1460373" y="168936"/>
                </a:cubicBezTo>
                <a:cubicBezTo>
                  <a:pt x="1460373" y="158077"/>
                  <a:pt x="1452486" y="152705"/>
                  <a:pt x="1444257" y="152705"/>
                </a:cubicBezTo>
                <a:cubicBezTo>
                  <a:pt x="1436484" y="152705"/>
                  <a:pt x="1430198" y="156134"/>
                  <a:pt x="1426312" y="164021"/>
                </a:cubicBezTo>
                <a:lnTo>
                  <a:pt x="1419568" y="160020"/>
                </a:lnTo>
                <a:cubicBezTo>
                  <a:pt x="1424711" y="149848"/>
                  <a:pt x="1434084" y="144933"/>
                  <a:pt x="1444257" y="144933"/>
                </a:cubicBezTo>
                <a:close/>
                <a:moveTo>
                  <a:pt x="89573" y="144933"/>
                </a:moveTo>
                <a:cubicBezTo>
                  <a:pt x="104432" y="144933"/>
                  <a:pt x="117577" y="152705"/>
                  <a:pt x="124206" y="164592"/>
                </a:cubicBezTo>
                <a:lnTo>
                  <a:pt x="117119" y="168707"/>
                </a:lnTo>
                <a:cubicBezTo>
                  <a:pt x="112205" y="159106"/>
                  <a:pt x="101575" y="152705"/>
                  <a:pt x="89573" y="152705"/>
                </a:cubicBezTo>
                <a:cubicBezTo>
                  <a:pt x="69342" y="152705"/>
                  <a:pt x="55626" y="167678"/>
                  <a:pt x="55626" y="186309"/>
                </a:cubicBezTo>
                <a:cubicBezTo>
                  <a:pt x="55626" y="204940"/>
                  <a:pt x="69342" y="219913"/>
                  <a:pt x="89573" y="219913"/>
                </a:cubicBezTo>
                <a:cubicBezTo>
                  <a:pt x="101575" y="219913"/>
                  <a:pt x="112205" y="213513"/>
                  <a:pt x="117119" y="203911"/>
                </a:cubicBezTo>
                <a:lnTo>
                  <a:pt x="124206" y="207912"/>
                </a:lnTo>
                <a:cubicBezTo>
                  <a:pt x="117691" y="219799"/>
                  <a:pt x="104546" y="227686"/>
                  <a:pt x="89573" y="227686"/>
                </a:cubicBezTo>
                <a:cubicBezTo>
                  <a:pt x="64999" y="227686"/>
                  <a:pt x="47625" y="209169"/>
                  <a:pt x="47625" y="186309"/>
                </a:cubicBezTo>
                <a:cubicBezTo>
                  <a:pt x="47625" y="163449"/>
                  <a:pt x="64999" y="144933"/>
                  <a:pt x="89573" y="144933"/>
                </a:cubicBezTo>
                <a:close/>
                <a:moveTo>
                  <a:pt x="12573" y="144933"/>
                </a:moveTo>
                <a:lnTo>
                  <a:pt x="17831" y="154191"/>
                </a:lnTo>
                <a:lnTo>
                  <a:pt x="23089" y="144933"/>
                </a:lnTo>
                <a:lnTo>
                  <a:pt x="28918" y="148362"/>
                </a:lnTo>
                <a:lnTo>
                  <a:pt x="22974" y="156934"/>
                </a:lnTo>
                <a:lnTo>
                  <a:pt x="33376" y="156591"/>
                </a:lnTo>
                <a:lnTo>
                  <a:pt x="33376" y="162992"/>
                </a:lnTo>
                <a:lnTo>
                  <a:pt x="22974" y="162649"/>
                </a:lnTo>
                <a:lnTo>
                  <a:pt x="28918" y="171222"/>
                </a:lnTo>
                <a:lnTo>
                  <a:pt x="23089" y="174651"/>
                </a:lnTo>
                <a:lnTo>
                  <a:pt x="17831" y="165392"/>
                </a:lnTo>
                <a:lnTo>
                  <a:pt x="12573" y="174651"/>
                </a:lnTo>
                <a:lnTo>
                  <a:pt x="6744" y="171222"/>
                </a:lnTo>
                <a:lnTo>
                  <a:pt x="12687" y="162649"/>
                </a:lnTo>
                <a:lnTo>
                  <a:pt x="2286" y="162992"/>
                </a:lnTo>
                <a:lnTo>
                  <a:pt x="2286" y="156591"/>
                </a:lnTo>
                <a:lnTo>
                  <a:pt x="12687" y="156934"/>
                </a:lnTo>
                <a:lnTo>
                  <a:pt x="6744" y="148362"/>
                </a:lnTo>
                <a:close/>
                <a:moveTo>
                  <a:pt x="2546604" y="142875"/>
                </a:moveTo>
                <a:lnTo>
                  <a:pt x="2554147" y="142875"/>
                </a:lnTo>
                <a:lnTo>
                  <a:pt x="2554147" y="226314"/>
                </a:lnTo>
                <a:lnTo>
                  <a:pt x="2546604" y="226314"/>
                </a:lnTo>
                <a:close/>
                <a:moveTo>
                  <a:pt x="317754" y="142875"/>
                </a:moveTo>
                <a:lnTo>
                  <a:pt x="325298" y="142875"/>
                </a:lnTo>
                <a:lnTo>
                  <a:pt x="325298" y="226314"/>
                </a:lnTo>
                <a:lnTo>
                  <a:pt x="317754" y="226314"/>
                </a:lnTo>
                <a:close/>
                <a:moveTo>
                  <a:pt x="265747" y="72009"/>
                </a:moveTo>
                <a:cubicBezTo>
                  <a:pt x="269291" y="72009"/>
                  <a:pt x="272034" y="74752"/>
                  <a:pt x="272034" y="78296"/>
                </a:cubicBezTo>
                <a:cubicBezTo>
                  <a:pt x="272034" y="81839"/>
                  <a:pt x="269291" y="84582"/>
                  <a:pt x="265747" y="84582"/>
                </a:cubicBezTo>
                <a:cubicBezTo>
                  <a:pt x="262204" y="84582"/>
                  <a:pt x="259461" y="81839"/>
                  <a:pt x="259461" y="78296"/>
                </a:cubicBezTo>
                <a:cubicBezTo>
                  <a:pt x="259461" y="74752"/>
                  <a:pt x="262204" y="72009"/>
                  <a:pt x="265747" y="72009"/>
                </a:cubicBezTo>
                <a:close/>
                <a:moveTo>
                  <a:pt x="3528745" y="57379"/>
                </a:moveTo>
                <a:cubicBezTo>
                  <a:pt x="3522687" y="57379"/>
                  <a:pt x="3518573" y="61951"/>
                  <a:pt x="3518573" y="67666"/>
                </a:cubicBezTo>
                <a:cubicBezTo>
                  <a:pt x="3518573" y="73381"/>
                  <a:pt x="3522687" y="77953"/>
                  <a:pt x="3528745" y="77953"/>
                </a:cubicBezTo>
                <a:cubicBezTo>
                  <a:pt x="3534803" y="77953"/>
                  <a:pt x="3538918" y="73381"/>
                  <a:pt x="3538918" y="67666"/>
                </a:cubicBezTo>
                <a:cubicBezTo>
                  <a:pt x="3538918" y="61951"/>
                  <a:pt x="3534803" y="57379"/>
                  <a:pt x="3528745" y="57379"/>
                </a:cubicBezTo>
                <a:close/>
                <a:moveTo>
                  <a:pt x="3528745" y="50521"/>
                </a:moveTo>
                <a:cubicBezTo>
                  <a:pt x="3538804" y="50521"/>
                  <a:pt x="3546233" y="58179"/>
                  <a:pt x="3546233" y="67666"/>
                </a:cubicBezTo>
                <a:cubicBezTo>
                  <a:pt x="3546233" y="77153"/>
                  <a:pt x="3538804" y="84811"/>
                  <a:pt x="3528745" y="84811"/>
                </a:cubicBezTo>
                <a:cubicBezTo>
                  <a:pt x="3518687" y="84811"/>
                  <a:pt x="3511258" y="77153"/>
                  <a:pt x="3511258" y="67666"/>
                </a:cubicBezTo>
                <a:cubicBezTo>
                  <a:pt x="3511258" y="58179"/>
                  <a:pt x="3518687" y="50521"/>
                  <a:pt x="3528745" y="50521"/>
                </a:cubicBezTo>
                <a:close/>
                <a:moveTo>
                  <a:pt x="5906984" y="32233"/>
                </a:moveTo>
                <a:cubicBezTo>
                  <a:pt x="5894297" y="32233"/>
                  <a:pt x="5884467" y="42177"/>
                  <a:pt x="5884467" y="54864"/>
                </a:cubicBezTo>
                <a:cubicBezTo>
                  <a:pt x="5884467" y="67552"/>
                  <a:pt x="5894297" y="77496"/>
                  <a:pt x="5906984" y="77496"/>
                </a:cubicBezTo>
                <a:cubicBezTo>
                  <a:pt x="5919671" y="77496"/>
                  <a:pt x="5929501" y="67552"/>
                  <a:pt x="5929501" y="54864"/>
                </a:cubicBezTo>
                <a:cubicBezTo>
                  <a:pt x="5929501" y="42177"/>
                  <a:pt x="5919671" y="32233"/>
                  <a:pt x="5906984" y="32233"/>
                </a:cubicBezTo>
                <a:close/>
                <a:moveTo>
                  <a:pt x="5767537" y="32233"/>
                </a:moveTo>
                <a:cubicBezTo>
                  <a:pt x="5754850" y="32233"/>
                  <a:pt x="5745021" y="42177"/>
                  <a:pt x="5745021" y="54864"/>
                </a:cubicBezTo>
                <a:cubicBezTo>
                  <a:pt x="5745021" y="67552"/>
                  <a:pt x="5754850" y="77496"/>
                  <a:pt x="5767537" y="77496"/>
                </a:cubicBezTo>
                <a:cubicBezTo>
                  <a:pt x="5780225" y="77496"/>
                  <a:pt x="5790055" y="67552"/>
                  <a:pt x="5790055" y="54864"/>
                </a:cubicBezTo>
                <a:cubicBezTo>
                  <a:pt x="5790055" y="42177"/>
                  <a:pt x="5780225" y="32233"/>
                  <a:pt x="5767537" y="32233"/>
                </a:cubicBezTo>
                <a:close/>
                <a:moveTo>
                  <a:pt x="5601956" y="32233"/>
                </a:moveTo>
                <a:cubicBezTo>
                  <a:pt x="5589954" y="32233"/>
                  <a:pt x="5581381" y="40120"/>
                  <a:pt x="5579895" y="51321"/>
                </a:cubicBezTo>
                <a:lnTo>
                  <a:pt x="5622529" y="51321"/>
                </a:lnTo>
                <a:cubicBezTo>
                  <a:pt x="5620930" y="38748"/>
                  <a:pt x="5611785" y="32233"/>
                  <a:pt x="5601956" y="32233"/>
                </a:cubicBezTo>
                <a:close/>
                <a:moveTo>
                  <a:pt x="5478131" y="32233"/>
                </a:moveTo>
                <a:cubicBezTo>
                  <a:pt x="5466129" y="32233"/>
                  <a:pt x="5457556" y="40120"/>
                  <a:pt x="5456072" y="51321"/>
                </a:cubicBezTo>
                <a:lnTo>
                  <a:pt x="5498705" y="51321"/>
                </a:lnTo>
                <a:cubicBezTo>
                  <a:pt x="5497105" y="38748"/>
                  <a:pt x="5487960" y="32233"/>
                  <a:pt x="5478131" y="32233"/>
                </a:cubicBezTo>
                <a:close/>
                <a:moveTo>
                  <a:pt x="5287860" y="32233"/>
                </a:moveTo>
                <a:cubicBezTo>
                  <a:pt x="5275172" y="32233"/>
                  <a:pt x="5265342" y="42177"/>
                  <a:pt x="5265342" y="54864"/>
                </a:cubicBezTo>
                <a:cubicBezTo>
                  <a:pt x="5265342" y="67552"/>
                  <a:pt x="5275172" y="77496"/>
                  <a:pt x="5287860" y="77496"/>
                </a:cubicBezTo>
                <a:cubicBezTo>
                  <a:pt x="5300546" y="77496"/>
                  <a:pt x="5310376" y="67552"/>
                  <a:pt x="5310376" y="54864"/>
                </a:cubicBezTo>
                <a:cubicBezTo>
                  <a:pt x="5310376" y="42177"/>
                  <a:pt x="5300546" y="32233"/>
                  <a:pt x="5287860" y="32233"/>
                </a:cubicBezTo>
                <a:close/>
                <a:moveTo>
                  <a:pt x="5068555" y="32233"/>
                </a:moveTo>
                <a:cubicBezTo>
                  <a:pt x="5056554" y="32233"/>
                  <a:pt x="5047982" y="40120"/>
                  <a:pt x="5046495" y="51321"/>
                </a:cubicBezTo>
                <a:lnTo>
                  <a:pt x="5089129" y="51321"/>
                </a:lnTo>
                <a:cubicBezTo>
                  <a:pt x="5087529" y="38748"/>
                  <a:pt x="5078386" y="32233"/>
                  <a:pt x="5068555" y="32233"/>
                </a:cubicBezTo>
                <a:close/>
                <a:moveTo>
                  <a:pt x="4763984" y="32233"/>
                </a:moveTo>
                <a:cubicBezTo>
                  <a:pt x="4751297" y="32233"/>
                  <a:pt x="4741468" y="42177"/>
                  <a:pt x="4741468" y="54864"/>
                </a:cubicBezTo>
                <a:cubicBezTo>
                  <a:pt x="4741468" y="67552"/>
                  <a:pt x="4751297" y="77496"/>
                  <a:pt x="4763984" y="77496"/>
                </a:cubicBezTo>
                <a:cubicBezTo>
                  <a:pt x="4776672" y="77496"/>
                  <a:pt x="4786501" y="67552"/>
                  <a:pt x="4786501" y="54864"/>
                </a:cubicBezTo>
                <a:cubicBezTo>
                  <a:pt x="4786501" y="42177"/>
                  <a:pt x="4776672" y="32233"/>
                  <a:pt x="4763984" y="32233"/>
                </a:cubicBezTo>
                <a:close/>
                <a:moveTo>
                  <a:pt x="4602059" y="32233"/>
                </a:moveTo>
                <a:cubicBezTo>
                  <a:pt x="4589373" y="32233"/>
                  <a:pt x="4579542" y="42177"/>
                  <a:pt x="4579542" y="54864"/>
                </a:cubicBezTo>
                <a:cubicBezTo>
                  <a:pt x="4579542" y="67552"/>
                  <a:pt x="4589373" y="77496"/>
                  <a:pt x="4602059" y="77496"/>
                </a:cubicBezTo>
                <a:cubicBezTo>
                  <a:pt x="4614747" y="77496"/>
                  <a:pt x="4624577" y="67552"/>
                  <a:pt x="4624577" y="54864"/>
                </a:cubicBezTo>
                <a:cubicBezTo>
                  <a:pt x="4624577" y="42177"/>
                  <a:pt x="4614747" y="32233"/>
                  <a:pt x="4602059" y="32233"/>
                </a:cubicBezTo>
                <a:close/>
                <a:moveTo>
                  <a:pt x="4535156" y="32233"/>
                </a:moveTo>
                <a:cubicBezTo>
                  <a:pt x="4523154" y="32233"/>
                  <a:pt x="4514582" y="40120"/>
                  <a:pt x="4513096" y="51321"/>
                </a:cubicBezTo>
                <a:lnTo>
                  <a:pt x="4555730" y="51321"/>
                </a:lnTo>
                <a:cubicBezTo>
                  <a:pt x="4554130" y="38748"/>
                  <a:pt x="4544986" y="32233"/>
                  <a:pt x="4535156" y="32233"/>
                </a:cubicBezTo>
                <a:close/>
                <a:moveTo>
                  <a:pt x="4468481" y="32233"/>
                </a:moveTo>
                <a:cubicBezTo>
                  <a:pt x="4456480" y="32233"/>
                  <a:pt x="4447908" y="40120"/>
                  <a:pt x="4446421" y="51321"/>
                </a:cubicBezTo>
                <a:lnTo>
                  <a:pt x="4489055" y="51321"/>
                </a:lnTo>
                <a:cubicBezTo>
                  <a:pt x="4487455" y="38748"/>
                  <a:pt x="4478311" y="32233"/>
                  <a:pt x="4468481" y="32233"/>
                </a:cubicBezTo>
                <a:close/>
                <a:moveTo>
                  <a:pt x="4277982" y="32233"/>
                </a:moveTo>
                <a:cubicBezTo>
                  <a:pt x="4265980" y="32233"/>
                  <a:pt x="4257408" y="40120"/>
                  <a:pt x="4255922" y="51321"/>
                </a:cubicBezTo>
                <a:lnTo>
                  <a:pt x="4298555" y="51321"/>
                </a:lnTo>
                <a:cubicBezTo>
                  <a:pt x="4296955" y="38748"/>
                  <a:pt x="4287812" y="32233"/>
                  <a:pt x="4277982" y="32233"/>
                </a:cubicBezTo>
                <a:close/>
                <a:moveTo>
                  <a:pt x="4040085" y="32233"/>
                </a:moveTo>
                <a:cubicBezTo>
                  <a:pt x="4027399" y="32233"/>
                  <a:pt x="4017568" y="42177"/>
                  <a:pt x="4017568" y="54864"/>
                </a:cubicBezTo>
                <a:cubicBezTo>
                  <a:pt x="4017568" y="67552"/>
                  <a:pt x="4027399" y="77496"/>
                  <a:pt x="4040085" y="77496"/>
                </a:cubicBezTo>
                <a:cubicBezTo>
                  <a:pt x="4052772" y="77496"/>
                  <a:pt x="4062603" y="67552"/>
                  <a:pt x="4062603" y="54864"/>
                </a:cubicBezTo>
                <a:cubicBezTo>
                  <a:pt x="4062603" y="42177"/>
                  <a:pt x="4052772" y="32233"/>
                  <a:pt x="4040085" y="32233"/>
                </a:cubicBezTo>
                <a:close/>
                <a:moveTo>
                  <a:pt x="3811257" y="32233"/>
                </a:moveTo>
                <a:cubicBezTo>
                  <a:pt x="3799255" y="32233"/>
                  <a:pt x="3790683" y="40120"/>
                  <a:pt x="3789196" y="51321"/>
                </a:cubicBezTo>
                <a:lnTo>
                  <a:pt x="3831831" y="51321"/>
                </a:lnTo>
                <a:cubicBezTo>
                  <a:pt x="3830231" y="38748"/>
                  <a:pt x="3821087" y="32233"/>
                  <a:pt x="3811257" y="32233"/>
                </a:cubicBezTo>
                <a:close/>
                <a:moveTo>
                  <a:pt x="3611460" y="32233"/>
                </a:moveTo>
                <a:cubicBezTo>
                  <a:pt x="3598773" y="32233"/>
                  <a:pt x="3588943" y="42177"/>
                  <a:pt x="3588943" y="54864"/>
                </a:cubicBezTo>
                <a:cubicBezTo>
                  <a:pt x="3588943" y="67552"/>
                  <a:pt x="3598773" y="77496"/>
                  <a:pt x="3611460" y="77496"/>
                </a:cubicBezTo>
                <a:cubicBezTo>
                  <a:pt x="3624148" y="77496"/>
                  <a:pt x="3633977" y="67552"/>
                  <a:pt x="3633977" y="54864"/>
                </a:cubicBezTo>
                <a:cubicBezTo>
                  <a:pt x="3633977" y="42177"/>
                  <a:pt x="3624148" y="32233"/>
                  <a:pt x="3611460" y="32233"/>
                </a:cubicBezTo>
                <a:close/>
                <a:moveTo>
                  <a:pt x="3173310" y="32233"/>
                </a:moveTo>
                <a:cubicBezTo>
                  <a:pt x="3160623" y="32233"/>
                  <a:pt x="3150793" y="42177"/>
                  <a:pt x="3150793" y="54864"/>
                </a:cubicBezTo>
                <a:cubicBezTo>
                  <a:pt x="3150793" y="67552"/>
                  <a:pt x="3160623" y="77496"/>
                  <a:pt x="3173310" y="77496"/>
                </a:cubicBezTo>
                <a:cubicBezTo>
                  <a:pt x="3185998" y="77496"/>
                  <a:pt x="3195827" y="67552"/>
                  <a:pt x="3195827" y="54864"/>
                </a:cubicBezTo>
                <a:cubicBezTo>
                  <a:pt x="3195827" y="42177"/>
                  <a:pt x="3185998" y="32233"/>
                  <a:pt x="3173310" y="32233"/>
                </a:cubicBezTo>
                <a:close/>
                <a:moveTo>
                  <a:pt x="2935185" y="32233"/>
                </a:moveTo>
                <a:cubicBezTo>
                  <a:pt x="2922498" y="32233"/>
                  <a:pt x="2912668" y="42177"/>
                  <a:pt x="2912668" y="54864"/>
                </a:cubicBezTo>
                <a:cubicBezTo>
                  <a:pt x="2912668" y="67552"/>
                  <a:pt x="2922498" y="77496"/>
                  <a:pt x="2935185" y="77496"/>
                </a:cubicBezTo>
                <a:cubicBezTo>
                  <a:pt x="2947872" y="77496"/>
                  <a:pt x="2957702" y="67552"/>
                  <a:pt x="2957702" y="54864"/>
                </a:cubicBezTo>
                <a:cubicBezTo>
                  <a:pt x="2957702" y="42177"/>
                  <a:pt x="2947872" y="32233"/>
                  <a:pt x="2935185" y="32233"/>
                </a:cubicBezTo>
                <a:close/>
                <a:moveTo>
                  <a:pt x="2716111" y="32233"/>
                </a:moveTo>
                <a:cubicBezTo>
                  <a:pt x="2703424" y="32233"/>
                  <a:pt x="2693593" y="42177"/>
                  <a:pt x="2693593" y="54864"/>
                </a:cubicBezTo>
                <a:cubicBezTo>
                  <a:pt x="2693593" y="67552"/>
                  <a:pt x="2703424" y="77496"/>
                  <a:pt x="2716111" y="77496"/>
                </a:cubicBezTo>
                <a:cubicBezTo>
                  <a:pt x="2728798" y="77496"/>
                  <a:pt x="2738628" y="67552"/>
                  <a:pt x="2738628" y="54864"/>
                </a:cubicBezTo>
                <a:cubicBezTo>
                  <a:pt x="2738628" y="42177"/>
                  <a:pt x="2728798" y="32233"/>
                  <a:pt x="2716111" y="32233"/>
                </a:cubicBezTo>
                <a:close/>
                <a:moveTo>
                  <a:pt x="2535135" y="32233"/>
                </a:moveTo>
                <a:cubicBezTo>
                  <a:pt x="2522448" y="32233"/>
                  <a:pt x="2512618" y="42177"/>
                  <a:pt x="2512618" y="54864"/>
                </a:cubicBezTo>
                <a:cubicBezTo>
                  <a:pt x="2512618" y="67552"/>
                  <a:pt x="2522448" y="77496"/>
                  <a:pt x="2535135" y="77496"/>
                </a:cubicBezTo>
                <a:cubicBezTo>
                  <a:pt x="2547823" y="77496"/>
                  <a:pt x="2557653" y="67552"/>
                  <a:pt x="2557653" y="54864"/>
                </a:cubicBezTo>
                <a:cubicBezTo>
                  <a:pt x="2557653" y="42177"/>
                  <a:pt x="2547823" y="32233"/>
                  <a:pt x="2535135" y="32233"/>
                </a:cubicBezTo>
                <a:close/>
                <a:moveTo>
                  <a:pt x="2363685" y="32233"/>
                </a:moveTo>
                <a:cubicBezTo>
                  <a:pt x="2350998" y="32233"/>
                  <a:pt x="2341168" y="42177"/>
                  <a:pt x="2341168" y="54864"/>
                </a:cubicBezTo>
                <a:cubicBezTo>
                  <a:pt x="2341168" y="67552"/>
                  <a:pt x="2350998" y="77496"/>
                  <a:pt x="2363685" y="77496"/>
                </a:cubicBezTo>
                <a:cubicBezTo>
                  <a:pt x="2376373" y="77496"/>
                  <a:pt x="2386203" y="67552"/>
                  <a:pt x="2386203" y="54864"/>
                </a:cubicBezTo>
                <a:cubicBezTo>
                  <a:pt x="2386203" y="42177"/>
                  <a:pt x="2376373" y="32233"/>
                  <a:pt x="2363685" y="32233"/>
                </a:cubicBezTo>
                <a:close/>
                <a:moveTo>
                  <a:pt x="2268435" y="32233"/>
                </a:moveTo>
                <a:cubicBezTo>
                  <a:pt x="2255748" y="32233"/>
                  <a:pt x="2245919" y="42177"/>
                  <a:pt x="2245919" y="54864"/>
                </a:cubicBezTo>
                <a:cubicBezTo>
                  <a:pt x="2245919" y="67552"/>
                  <a:pt x="2255748" y="77496"/>
                  <a:pt x="2268435" y="77496"/>
                </a:cubicBezTo>
                <a:cubicBezTo>
                  <a:pt x="2281123" y="77496"/>
                  <a:pt x="2290952" y="67552"/>
                  <a:pt x="2290952" y="54864"/>
                </a:cubicBezTo>
                <a:cubicBezTo>
                  <a:pt x="2290952" y="42177"/>
                  <a:pt x="2281123" y="32233"/>
                  <a:pt x="2268435" y="32233"/>
                </a:cubicBezTo>
                <a:close/>
                <a:moveTo>
                  <a:pt x="2201532" y="32233"/>
                </a:moveTo>
                <a:cubicBezTo>
                  <a:pt x="2189530" y="32233"/>
                  <a:pt x="2180958" y="40120"/>
                  <a:pt x="2179472" y="51321"/>
                </a:cubicBezTo>
                <a:lnTo>
                  <a:pt x="2222106" y="51321"/>
                </a:lnTo>
                <a:cubicBezTo>
                  <a:pt x="2220506" y="38748"/>
                  <a:pt x="2211361" y="32233"/>
                  <a:pt x="2201532" y="32233"/>
                </a:cubicBezTo>
                <a:close/>
                <a:moveTo>
                  <a:pt x="2077935" y="32233"/>
                </a:moveTo>
                <a:cubicBezTo>
                  <a:pt x="2065248" y="32233"/>
                  <a:pt x="2055418" y="42177"/>
                  <a:pt x="2055418" y="54864"/>
                </a:cubicBezTo>
                <a:cubicBezTo>
                  <a:pt x="2055418" y="67552"/>
                  <a:pt x="2065248" y="77496"/>
                  <a:pt x="2077935" y="77496"/>
                </a:cubicBezTo>
                <a:cubicBezTo>
                  <a:pt x="2090623" y="77496"/>
                  <a:pt x="2100453" y="67552"/>
                  <a:pt x="2100453" y="54864"/>
                </a:cubicBezTo>
                <a:cubicBezTo>
                  <a:pt x="2100453" y="42177"/>
                  <a:pt x="2090623" y="32233"/>
                  <a:pt x="2077935" y="32233"/>
                </a:cubicBezTo>
                <a:close/>
                <a:moveTo>
                  <a:pt x="2005165" y="32233"/>
                </a:moveTo>
                <a:cubicBezTo>
                  <a:pt x="1992478" y="32233"/>
                  <a:pt x="1982648" y="42177"/>
                  <a:pt x="1982648" y="54864"/>
                </a:cubicBezTo>
                <a:cubicBezTo>
                  <a:pt x="1982648" y="67552"/>
                  <a:pt x="1992478" y="77496"/>
                  <a:pt x="2005165" y="77496"/>
                </a:cubicBezTo>
                <a:cubicBezTo>
                  <a:pt x="2017852" y="77496"/>
                  <a:pt x="2027682" y="67552"/>
                  <a:pt x="2027682" y="54864"/>
                </a:cubicBezTo>
                <a:cubicBezTo>
                  <a:pt x="2027682" y="42177"/>
                  <a:pt x="2017852" y="32233"/>
                  <a:pt x="2005165" y="32233"/>
                </a:cubicBezTo>
                <a:close/>
                <a:moveTo>
                  <a:pt x="1906257" y="32233"/>
                </a:moveTo>
                <a:cubicBezTo>
                  <a:pt x="1894255" y="32233"/>
                  <a:pt x="1885683" y="40120"/>
                  <a:pt x="1884197" y="51321"/>
                </a:cubicBezTo>
                <a:lnTo>
                  <a:pt x="1926831" y="51321"/>
                </a:lnTo>
                <a:cubicBezTo>
                  <a:pt x="1925231" y="38748"/>
                  <a:pt x="1916087" y="32233"/>
                  <a:pt x="1906257" y="32233"/>
                </a:cubicBezTo>
                <a:close/>
                <a:moveTo>
                  <a:pt x="1792186" y="32233"/>
                </a:moveTo>
                <a:cubicBezTo>
                  <a:pt x="1779499" y="32233"/>
                  <a:pt x="1769669" y="42177"/>
                  <a:pt x="1769669" y="54864"/>
                </a:cubicBezTo>
                <a:cubicBezTo>
                  <a:pt x="1769669" y="67552"/>
                  <a:pt x="1779499" y="77496"/>
                  <a:pt x="1792186" y="77496"/>
                </a:cubicBezTo>
                <a:cubicBezTo>
                  <a:pt x="1804873" y="77496"/>
                  <a:pt x="1814703" y="67552"/>
                  <a:pt x="1814703" y="54864"/>
                </a:cubicBezTo>
                <a:cubicBezTo>
                  <a:pt x="1814703" y="42177"/>
                  <a:pt x="1804873" y="32233"/>
                  <a:pt x="1792186" y="32233"/>
                </a:cubicBezTo>
                <a:close/>
                <a:moveTo>
                  <a:pt x="1592161" y="32233"/>
                </a:moveTo>
                <a:cubicBezTo>
                  <a:pt x="1579474" y="32233"/>
                  <a:pt x="1569644" y="42177"/>
                  <a:pt x="1569644" y="54864"/>
                </a:cubicBezTo>
                <a:cubicBezTo>
                  <a:pt x="1569644" y="67552"/>
                  <a:pt x="1579474" y="77496"/>
                  <a:pt x="1592161" y="77496"/>
                </a:cubicBezTo>
                <a:cubicBezTo>
                  <a:pt x="1604848" y="77496"/>
                  <a:pt x="1614678" y="67552"/>
                  <a:pt x="1614678" y="54864"/>
                </a:cubicBezTo>
                <a:cubicBezTo>
                  <a:pt x="1614678" y="42177"/>
                  <a:pt x="1604848" y="32233"/>
                  <a:pt x="1592161" y="32233"/>
                </a:cubicBezTo>
                <a:close/>
                <a:moveTo>
                  <a:pt x="1449286" y="32233"/>
                </a:moveTo>
                <a:cubicBezTo>
                  <a:pt x="1436599" y="32233"/>
                  <a:pt x="1426769" y="42177"/>
                  <a:pt x="1426769" y="54864"/>
                </a:cubicBezTo>
                <a:cubicBezTo>
                  <a:pt x="1426769" y="67552"/>
                  <a:pt x="1436599" y="77496"/>
                  <a:pt x="1449286" y="77496"/>
                </a:cubicBezTo>
                <a:cubicBezTo>
                  <a:pt x="1461973" y="77496"/>
                  <a:pt x="1471803" y="67552"/>
                  <a:pt x="1471803" y="54864"/>
                </a:cubicBezTo>
                <a:cubicBezTo>
                  <a:pt x="1471803" y="42177"/>
                  <a:pt x="1461973" y="32233"/>
                  <a:pt x="1449286" y="32233"/>
                </a:cubicBezTo>
                <a:close/>
                <a:moveTo>
                  <a:pt x="1201636" y="32233"/>
                </a:moveTo>
                <a:cubicBezTo>
                  <a:pt x="1188949" y="32233"/>
                  <a:pt x="1179119" y="42177"/>
                  <a:pt x="1179119" y="54864"/>
                </a:cubicBezTo>
                <a:cubicBezTo>
                  <a:pt x="1179119" y="67552"/>
                  <a:pt x="1188949" y="77496"/>
                  <a:pt x="1201636" y="77496"/>
                </a:cubicBezTo>
                <a:cubicBezTo>
                  <a:pt x="1214323" y="77496"/>
                  <a:pt x="1224153" y="67552"/>
                  <a:pt x="1224153" y="54864"/>
                </a:cubicBezTo>
                <a:cubicBezTo>
                  <a:pt x="1224153" y="42177"/>
                  <a:pt x="1214323" y="32233"/>
                  <a:pt x="1201636" y="32233"/>
                </a:cubicBezTo>
                <a:close/>
                <a:moveTo>
                  <a:pt x="763486" y="32233"/>
                </a:moveTo>
                <a:cubicBezTo>
                  <a:pt x="750799" y="32233"/>
                  <a:pt x="740969" y="42177"/>
                  <a:pt x="740969" y="54864"/>
                </a:cubicBezTo>
                <a:cubicBezTo>
                  <a:pt x="740969" y="67552"/>
                  <a:pt x="750799" y="77496"/>
                  <a:pt x="763486" y="77496"/>
                </a:cubicBezTo>
                <a:cubicBezTo>
                  <a:pt x="776173" y="77496"/>
                  <a:pt x="786003" y="67552"/>
                  <a:pt x="786003" y="54864"/>
                </a:cubicBezTo>
                <a:cubicBezTo>
                  <a:pt x="786003" y="42177"/>
                  <a:pt x="776173" y="32233"/>
                  <a:pt x="763486" y="32233"/>
                </a:cubicBezTo>
                <a:close/>
                <a:moveTo>
                  <a:pt x="620382" y="32233"/>
                </a:moveTo>
                <a:cubicBezTo>
                  <a:pt x="608381" y="32233"/>
                  <a:pt x="599808" y="40120"/>
                  <a:pt x="598322" y="51321"/>
                </a:cubicBezTo>
                <a:lnTo>
                  <a:pt x="640956" y="51321"/>
                </a:lnTo>
                <a:cubicBezTo>
                  <a:pt x="639356" y="38748"/>
                  <a:pt x="630212" y="32233"/>
                  <a:pt x="620382" y="32233"/>
                </a:cubicBezTo>
                <a:close/>
                <a:moveTo>
                  <a:pt x="496786" y="32233"/>
                </a:moveTo>
                <a:cubicBezTo>
                  <a:pt x="484098" y="32233"/>
                  <a:pt x="474269" y="42177"/>
                  <a:pt x="474269" y="54864"/>
                </a:cubicBezTo>
                <a:cubicBezTo>
                  <a:pt x="474269" y="67552"/>
                  <a:pt x="484098" y="77496"/>
                  <a:pt x="496786" y="77496"/>
                </a:cubicBezTo>
                <a:cubicBezTo>
                  <a:pt x="509473" y="77496"/>
                  <a:pt x="519303" y="67552"/>
                  <a:pt x="519303" y="54864"/>
                </a:cubicBezTo>
                <a:cubicBezTo>
                  <a:pt x="519303" y="42177"/>
                  <a:pt x="509473" y="32233"/>
                  <a:pt x="496786" y="32233"/>
                </a:cubicBezTo>
                <a:close/>
                <a:moveTo>
                  <a:pt x="220332" y="32233"/>
                </a:moveTo>
                <a:cubicBezTo>
                  <a:pt x="208331" y="32233"/>
                  <a:pt x="199758" y="40120"/>
                  <a:pt x="198272" y="51321"/>
                </a:cubicBezTo>
                <a:lnTo>
                  <a:pt x="240906" y="51321"/>
                </a:lnTo>
                <a:cubicBezTo>
                  <a:pt x="239306" y="38748"/>
                  <a:pt x="230162" y="32233"/>
                  <a:pt x="220332" y="32233"/>
                </a:cubicBezTo>
                <a:close/>
                <a:moveTo>
                  <a:pt x="106261" y="32233"/>
                </a:moveTo>
                <a:cubicBezTo>
                  <a:pt x="93574" y="32233"/>
                  <a:pt x="83744" y="42177"/>
                  <a:pt x="83744" y="54864"/>
                </a:cubicBezTo>
                <a:cubicBezTo>
                  <a:pt x="83744" y="67552"/>
                  <a:pt x="93574" y="77496"/>
                  <a:pt x="106261" y="77496"/>
                </a:cubicBezTo>
                <a:cubicBezTo>
                  <a:pt x="118948" y="77496"/>
                  <a:pt x="128778" y="67552"/>
                  <a:pt x="128778" y="54864"/>
                </a:cubicBezTo>
                <a:cubicBezTo>
                  <a:pt x="128778" y="42177"/>
                  <a:pt x="118948" y="32233"/>
                  <a:pt x="106261" y="32233"/>
                </a:cubicBezTo>
                <a:close/>
                <a:moveTo>
                  <a:pt x="5861302" y="26289"/>
                </a:moveTo>
                <a:lnTo>
                  <a:pt x="5868846" y="26289"/>
                </a:lnTo>
                <a:lnTo>
                  <a:pt x="5868846" y="83439"/>
                </a:lnTo>
                <a:lnTo>
                  <a:pt x="5861302" y="83439"/>
                </a:lnTo>
                <a:close/>
                <a:moveTo>
                  <a:pt x="5514174" y="26289"/>
                </a:moveTo>
                <a:lnTo>
                  <a:pt x="5523203" y="26289"/>
                </a:lnTo>
                <a:lnTo>
                  <a:pt x="5539548" y="47892"/>
                </a:lnTo>
                <a:lnTo>
                  <a:pt x="5555893" y="26289"/>
                </a:lnTo>
                <a:lnTo>
                  <a:pt x="5564923" y="26289"/>
                </a:lnTo>
                <a:lnTo>
                  <a:pt x="5544120" y="53836"/>
                </a:lnTo>
                <a:lnTo>
                  <a:pt x="5566408" y="83439"/>
                </a:lnTo>
                <a:lnTo>
                  <a:pt x="5557378" y="83439"/>
                </a:lnTo>
                <a:lnTo>
                  <a:pt x="5539548" y="59893"/>
                </a:lnTo>
                <a:lnTo>
                  <a:pt x="5521717" y="83439"/>
                </a:lnTo>
                <a:lnTo>
                  <a:pt x="5512687" y="83439"/>
                </a:lnTo>
                <a:lnTo>
                  <a:pt x="5535091" y="53836"/>
                </a:lnTo>
                <a:close/>
                <a:moveTo>
                  <a:pt x="5332855" y="26289"/>
                </a:moveTo>
                <a:lnTo>
                  <a:pt x="5340627" y="26289"/>
                </a:lnTo>
                <a:lnTo>
                  <a:pt x="5354687" y="73724"/>
                </a:lnTo>
                <a:lnTo>
                  <a:pt x="5369660" y="26289"/>
                </a:lnTo>
                <a:lnTo>
                  <a:pt x="5377204" y="26289"/>
                </a:lnTo>
                <a:lnTo>
                  <a:pt x="5392178" y="73724"/>
                </a:lnTo>
                <a:lnTo>
                  <a:pt x="5406236" y="26289"/>
                </a:lnTo>
                <a:lnTo>
                  <a:pt x="5414008" y="26289"/>
                </a:lnTo>
                <a:lnTo>
                  <a:pt x="5396406" y="83439"/>
                </a:lnTo>
                <a:lnTo>
                  <a:pt x="5388176" y="83439"/>
                </a:lnTo>
                <a:lnTo>
                  <a:pt x="5373432" y="37376"/>
                </a:lnTo>
                <a:lnTo>
                  <a:pt x="5358688" y="83439"/>
                </a:lnTo>
                <a:lnTo>
                  <a:pt x="5350458" y="83439"/>
                </a:lnTo>
                <a:close/>
                <a:moveTo>
                  <a:pt x="4897906" y="26289"/>
                </a:moveTo>
                <a:lnTo>
                  <a:pt x="4905450" y="26289"/>
                </a:lnTo>
                <a:lnTo>
                  <a:pt x="4905450" y="61379"/>
                </a:lnTo>
                <a:cubicBezTo>
                  <a:pt x="4905450" y="71552"/>
                  <a:pt x="4911050" y="77496"/>
                  <a:pt x="4920994" y="77496"/>
                </a:cubicBezTo>
                <a:cubicBezTo>
                  <a:pt x="4931053" y="77496"/>
                  <a:pt x="4939511" y="71552"/>
                  <a:pt x="4939511" y="56236"/>
                </a:cubicBezTo>
                <a:lnTo>
                  <a:pt x="4939511" y="26289"/>
                </a:lnTo>
                <a:lnTo>
                  <a:pt x="4947055" y="26289"/>
                </a:lnTo>
                <a:lnTo>
                  <a:pt x="4947055" y="83439"/>
                </a:lnTo>
                <a:lnTo>
                  <a:pt x="4939511" y="83439"/>
                </a:lnTo>
                <a:lnTo>
                  <a:pt x="4939511" y="74524"/>
                </a:lnTo>
                <a:cubicBezTo>
                  <a:pt x="4935053" y="81725"/>
                  <a:pt x="4928424" y="84811"/>
                  <a:pt x="4920309" y="84811"/>
                </a:cubicBezTo>
                <a:cubicBezTo>
                  <a:pt x="4906364" y="84811"/>
                  <a:pt x="4897906" y="75667"/>
                  <a:pt x="4897906" y="61379"/>
                </a:cubicBezTo>
                <a:close/>
                <a:moveTo>
                  <a:pt x="4651628" y="26289"/>
                </a:moveTo>
                <a:lnTo>
                  <a:pt x="4659172" y="26289"/>
                </a:lnTo>
                <a:lnTo>
                  <a:pt x="4659172" y="83439"/>
                </a:lnTo>
                <a:lnTo>
                  <a:pt x="4651628" y="83439"/>
                </a:lnTo>
                <a:close/>
                <a:moveTo>
                  <a:pt x="4314024" y="26289"/>
                </a:moveTo>
                <a:lnTo>
                  <a:pt x="4323054" y="26289"/>
                </a:lnTo>
                <a:lnTo>
                  <a:pt x="4339398" y="47892"/>
                </a:lnTo>
                <a:lnTo>
                  <a:pt x="4355743" y="26289"/>
                </a:lnTo>
                <a:lnTo>
                  <a:pt x="4364774" y="26289"/>
                </a:lnTo>
                <a:lnTo>
                  <a:pt x="4343971" y="53836"/>
                </a:lnTo>
                <a:lnTo>
                  <a:pt x="4366259" y="83439"/>
                </a:lnTo>
                <a:lnTo>
                  <a:pt x="4357229" y="83439"/>
                </a:lnTo>
                <a:lnTo>
                  <a:pt x="4339398" y="59893"/>
                </a:lnTo>
                <a:lnTo>
                  <a:pt x="4321568" y="83439"/>
                </a:lnTo>
                <a:lnTo>
                  <a:pt x="4312538" y="83439"/>
                </a:lnTo>
                <a:lnTo>
                  <a:pt x="4334941" y="53836"/>
                </a:lnTo>
                <a:close/>
                <a:moveTo>
                  <a:pt x="3923157" y="26289"/>
                </a:moveTo>
                <a:lnTo>
                  <a:pt x="3930929" y="26289"/>
                </a:lnTo>
                <a:lnTo>
                  <a:pt x="3944988" y="73724"/>
                </a:lnTo>
                <a:lnTo>
                  <a:pt x="3959961" y="26289"/>
                </a:lnTo>
                <a:lnTo>
                  <a:pt x="3967504" y="26289"/>
                </a:lnTo>
                <a:lnTo>
                  <a:pt x="3982479" y="73724"/>
                </a:lnTo>
                <a:lnTo>
                  <a:pt x="3996537" y="26289"/>
                </a:lnTo>
                <a:lnTo>
                  <a:pt x="4004309" y="26289"/>
                </a:lnTo>
                <a:lnTo>
                  <a:pt x="3986707" y="83439"/>
                </a:lnTo>
                <a:lnTo>
                  <a:pt x="3978477" y="83439"/>
                </a:lnTo>
                <a:lnTo>
                  <a:pt x="3963733" y="37376"/>
                </a:lnTo>
                <a:lnTo>
                  <a:pt x="3948988" y="83439"/>
                </a:lnTo>
                <a:lnTo>
                  <a:pt x="3940759" y="83439"/>
                </a:lnTo>
                <a:close/>
                <a:moveTo>
                  <a:pt x="2822829" y="26289"/>
                </a:moveTo>
                <a:lnTo>
                  <a:pt x="2830372" y="26289"/>
                </a:lnTo>
                <a:lnTo>
                  <a:pt x="2830372" y="83439"/>
                </a:lnTo>
                <a:lnTo>
                  <a:pt x="2822829" y="83439"/>
                </a:lnTo>
                <a:close/>
                <a:moveTo>
                  <a:pt x="2758820" y="26289"/>
                </a:moveTo>
                <a:lnTo>
                  <a:pt x="2766822" y="26289"/>
                </a:lnTo>
                <a:lnTo>
                  <a:pt x="2786824" y="75553"/>
                </a:lnTo>
                <a:lnTo>
                  <a:pt x="2806826" y="26289"/>
                </a:lnTo>
                <a:lnTo>
                  <a:pt x="2814827" y="26289"/>
                </a:lnTo>
                <a:lnTo>
                  <a:pt x="2791396" y="83439"/>
                </a:lnTo>
                <a:lnTo>
                  <a:pt x="2782252" y="83439"/>
                </a:lnTo>
                <a:close/>
                <a:moveTo>
                  <a:pt x="1546479" y="26289"/>
                </a:moveTo>
                <a:lnTo>
                  <a:pt x="1554023" y="26289"/>
                </a:lnTo>
                <a:lnTo>
                  <a:pt x="1554023" y="83439"/>
                </a:lnTo>
                <a:lnTo>
                  <a:pt x="1546479" y="83439"/>
                </a:lnTo>
                <a:close/>
                <a:moveTo>
                  <a:pt x="1335558" y="26289"/>
                </a:moveTo>
                <a:lnTo>
                  <a:pt x="1343101" y="26289"/>
                </a:lnTo>
                <a:lnTo>
                  <a:pt x="1343101" y="61379"/>
                </a:lnTo>
                <a:cubicBezTo>
                  <a:pt x="1343101" y="71552"/>
                  <a:pt x="1348702" y="77496"/>
                  <a:pt x="1358646" y="77496"/>
                </a:cubicBezTo>
                <a:cubicBezTo>
                  <a:pt x="1368705" y="77496"/>
                  <a:pt x="1377163" y="71552"/>
                  <a:pt x="1377163" y="56236"/>
                </a:cubicBezTo>
                <a:lnTo>
                  <a:pt x="1377163" y="26289"/>
                </a:lnTo>
                <a:lnTo>
                  <a:pt x="1384707" y="26289"/>
                </a:lnTo>
                <a:lnTo>
                  <a:pt x="1384707" y="83439"/>
                </a:lnTo>
                <a:lnTo>
                  <a:pt x="1377163" y="83439"/>
                </a:lnTo>
                <a:lnTo>
                  <a:pt x="1377163" y="74524"/>
                </a:lnTo>
                <a:cubicBezTo>
                  <a:pt x="1372705" y="81725"/>
                  <a:pt x="1366076" y="84811"/>
                  <a:pt x="1357960" y="84811"/>
                </a:cubicBezTo>
                <a:cubicBezTo>
                  <a:pt x="1344016" y="84811"/>
                  <a:pt x="1335558" y="75667"/>
                  <a:pt x="1335558" y="61379"/>
                </a:cubicBezTo>
                <a:close/>
                <a:moveTo>
                  <a:pt x="973607" y="26289"/>
                </a:moveTo>
                <a:lnTo>
                  <a:pt x="981151" y="26289"/>
                </a:lnTo>
                <a:lnTo>
                  <a:pt x="981151" y="61379"/>
                </a:lnTo>
                <a:cubicBezTo>
                  <a:pt x="981151" y="71552"/>
                  <a:pt x="986752" y="77496"/>
                  <a:pt x="996696" y="77496"/>
                </a:cubicBezTo>
                <a:cubicBezTo>
                  <a:pt x="1006755" y="77496"/>
                  <a:pt x="1015213" y="71552"/>
                  <a:pt x="1015213" y="56236"/>
                </a:cubicBezTo>
                <a:lnTo>
                  <a:pt x="1015213" y="26289"/>
                </a:lnTo>
                <a:lnTo>
                  <a:pt x="1022757" y="26289"/>
                </a:lnTo>
                <a:lnTo>
                  <a:pt x="1022757" y="83439"/>
                </a:lnTo>
                <a:lnTo>
                  <a:pt x="1015213" y="83439"/>
                </a:lnTo>
                <a:lnTo>
                  <a:pt x="1015213" y="74524"/>
                </a:lnTo>
                <a:cubicBezTo>
                  <a:pt x="1010755" y="81725"/>
                  <a:pt x="1004126" y="84811"/>
                  <a:pt x="996010" y="84811"/>
                </a:cubicBezTo>
                <a:cubicBezTo>
                  <a:pt x="982066" y="84811"/>
                  <a:pt x="973607" y="75667"/>
                  <a:pt x="973607" y="61379"/>
                </a:cubicBezTo>
                <a:close/>
                <a:moveTo>
                  <a:pt x="808825" y="26289"/>
                </a:moveTo>
                <a:lnTo>
                  <a:pt x="817855" y="26289"/>
                </a:lnTo>
                <a:lnTo>
                  <a:pt x="834200" y="47892"/>
                </a:lnTo>
                <a:lnTo>
                  <a:pt x="850544" y="26289"/>
                </a:lnTo>
                <a:lnTo>
                  <a:pt x="859574" y="26289"/>
                </a:lnTo>
                <a:lnTo>
                  <a:pt x="838772" y="53836"/>
                </a:lnTo>
                <a:lnTo>
                  <a:pt x="861060" y="83439"/>
                </a:lnTo>
                <a:lnTo>
                  <a:pt x="852030" y="83439"/>
                </a:lnTo>
                <a:lnTo>
                  <a:pt x="834200" y="59893"/>
                </a:lnTo>
                <a:lnTo>
                  <a:pt x="816368" y="83439"/>
                </a:lnTo>
                <a:lnTo>
                  <a:pt x="807339" y="83439"/>
                </a:lnTo>
                <a:lnTo>
                  <a:pt x="829742" y="53836"/>
                </a:lnTo>
                <a:close/>
                <a:moveTo>
                  <a:pt x="5029655" y="25375"/>
                </a:moveTo>
                <a:lnTo>
                  <a:pt x="5029655" y="32690"/>
                </a:lnTo>
                <a:cubicBezTo>
                  <a:pt x="5020512" y="32690"/>
                  <a:pt x="5011596" y="37491"/>
                  <a:pt x="5011596" y="51664"/>
                </a:cubicBezTo>
                <a:lnTo>
                  <a:pt x="5011596" y="83439"/>
                </a:lnTo>
                <a:lnTo>
                  <a:pt x="5004052" y="83439"/>
                </a:lnTo>
                <a:lnTo>
                  <a:pt x="5004052" y="26289"/>
                </a:lnTo>
                <a:lnTo>
                  <a:pt x="5011596" y="26289"/>
                </a:lnTo>
                <a:lnTo>
                  <a:pt x="5011596" y="35776"/>
                </a:lnTo>
                <a:cubicBezTo>
                  <a:pt x="5015597" y="27775"/>
                  <a:pt x="5022340" y="25375"/>
                  <a:pt x="5029655" y="25375"/>
                </a:cubicBezTo>
                <a:close/>
                <a:moveTo>
                  <a:pt x="4991556" y="25375"/>
                </a:moveTo>
                <a:lnTo>
                  <a:pt x="4991556" y="32690"/>
                </a:lnTo>
                <a:cubicBezTo>
                  <a:pt x="4982412" y="32690"/>
                  <a:pt x="4973496" y="37491"/>
                  <a:pt x="4973496" y="51664"/>
                </a:cubicBezTo>
                <a:lnTo>
                  <a:pt x="4973496" y="83439"/>
                </a:lnTo>
                <a:lnTo>
                  <a:pt x="4965953" y="83439"/>
                </a:lnTo>
                <a:lnTo>
                  <a:pt x="4965953" y="26289"/>
                </a:lnTo>
                <a:lnTo>
                  <a:pt x="4973496" y="26289"/>
                </a:lnTo>
                <a:lnTo>
                  <a:pt x="4973496" y="35776"/>
                </a:lnTo>
                <a:cubicBezTo>
                  <a:pt x="4977497" y="27775"/>
                  <a:pt x="4984241" y="25375"/>
                  <a:pt x="4991556" y="25375"/>
                </a:cubicBezTo>
                <a:close/>
                <a:moveTo>
                  <a:pt x="4105731" y="25375"/>
                </a:moveTo>
                <a:lnTo>
                  <a:pt x="4105731" y="32690"/>
                </a:lnTo>
                <a:cubicBezTo>
                  <a:pt x="4096587" y="32690"/>
                  <a:pt x="4087672" y="37491"/>
                  <a:pt x="4087672" y="51664"/>
                </a:cubicBezTo>
                <a:lnTo>
                  <a:pt x="4087672" y="83439"/>
                </a:lnTo>
                <a:lnTo>
                  <a:pt x="4080129" y="83439"/>
                </a:lnTo>
                <a:lnTo>
                  <a:pt x="4080129" y="26289"/>
                </a:lnTo>
                <a:lnTo>
                  <a:pt x="4087672" y="26289"/>
                </a:lnTo>
                <a:lnTo>
                  <a:pt x="4087672" y="35776"/>
                </a:lnTo>
                <a:cubicBezTo>
                  <a:pt x="4091672" y="27775"/>
                  <a:pt x="4098416" y="25375"/>
                  <a:pt x="4105731" y="25375"/>
                </a:cubicBezTo>
                <a:close/>
                <a:moveTo>
                  <a:pt x="3134181" y="25375"/>
                </a:moveTo>
                <a:lnTo>
                  <a:pt x="3134181" y="32690"/>
                </a:lnTo>
                <a:cubicBezTo>
                  <a:pt x="3125038" y="32690"/>
                  <a:pt x="3116122" y="37491"/>
                  <a:pt x="3116122" y="51664"/>
                </a:cubicBezTo>
                <a:lnTo>
                  <a:pt x="3116122" y="83439"/>
                </a:lnTo>
                <a:lnTo>
                  <a:pt x="3108578" y="83439"/>
                </a:lnTo>
                <a:lnTo>
                  <a:pt x="3108578" y="26289"/>
                </a:lnTo>
                <a:lnTo>
                  <a:pt x="3116122" y="26289"/>
                </a:lnTo>
                <a:lnTo>
                  <a:pt x="3116122" y="35776"/>
                </a:lnTo>
                <a:cubicBezTo>
                  <a:pt x="3120123" y="27775"/>
                  <a:pt x="3126866" y="25375"/>
                  <a:pt x="3134181" y="25375"/>
                </a:cubicBezTo>
                <a:close/>
                <a:moveTo>
                  <a:pt x="1867357" y="25375"/>
                </a:moveTo>
                <a:lnTo>
                  <a:pt x="1867357" y="32690"/>
                </a:lnTo>
                <a:cubicBezTo>
                  <a:pt x="1858214" y="32690"/>
                  <a:pt x="1849298" y="37491"/>
                  <a:pt x="1849298" y="51664"/>
                </a:cubicBezTo>
                <a:lnTo>
                  <a:pt x="1849298" y="83439"/>
                </a:lnTo>
                <a:lnTo>
                  <a:pt x="1841754" y="83439"/>
                </a:lnTo>
                <a:lnTo>
                  <a:pt x="1841754" y="26289"/>
                </a:lnTo>
                <a:lnTo>
                  <a:pt x="1849298" y="26289"/>
                </a:lnTo>
                <a:lnTo>
                  <a:pt x="1849298" y="35776"/>
                </a:lnTo>
                <a:cubicBezTo>
                  <a:pt x="1853298" y="27775"/>
                  <a:pt x="1860042" y="25375"/>
                  <a:pt x="1867357" y="25375"/>
                </a:cubicBezTo>
                <a:close/>
                <a:moveTo>
                  <a:pt x="265747" y="25146"/>
                </a:moveTo>
                <a:cubicBezTo>
                  <a:pt x="269291" y="25146"/>
                  <a:pt x="272034" y="27889"/>
                  <a:pt x="272034" y="31433"/>
                </a:cubicBezTo>
                <a:cubicBezTo>
                  <a:pt x="272034" y="34976"/>
                  <a:pt x="269291" y="37719"/>
                  <a:pt x="265747" y="37719"/>
                </a:cubicBezTo>
                <a:cubicBezTo>
                  <a:pt x="262204" y="37719"/>
                  <a:pt x="259461" y="34976"/>
                  <a:pt x="259461" y="31433"/>
                </a:cubicBezTo>
                <a:cubicBezTo>
                  <a:pt x="259461" y="27889"/>
                  <a:pt x="262204" y="25146"/>
                  <a:pt x="265747" y="25146"/>
                </a:cubicBezTo>
                <a:close/>
                <a:moveTo>
                  <a:pt x="6031647" y="24918"/>
                </a:moveTo>
                <a:cubicBezTo>
                  <a:pt x="6041020" y="24918"/>
                  <a:pt x="6048335" y="29490"/>
                  <a:pt x="6051650" y="36576"/>
                </a:cubicBezTo>
                <a:lnTo>
                  <a:pt x="6045363" y="40234"/>
                </a:lnTo>
                <a:cubicBezTo>
                  <a:pt x="6042963" y="34405"/>
                  <a:pt x="6037133" y="32233"/>
                  <a:pt x="6031647" y="32233"/>
                </a:cubicBezTo>
                <a:cubicBezTo>
                  <a:pt x="6025704" y="32233"/>
                  <a:pt x="6019645" y="35090"/>
                  <a:pt x="6019645" y="41263"/>
                </a:cubicBezTo>
                <a:cubicBezTo>
                  <a:pt x="6019645" y="55436"/>
                  <a:pt x="6053021" y="47320"/>
                  <a:pt x="6053021" y="68352"/>
                </a:cubicBezTo>
                <a:cubicBezTo>
                  <a:pt x="6053021" y="78067"/>
                  <a:pt x="6044563" y="84811"/>
                  <a:pt x="6032333" y="84811"/>
                </a:cubicBezTo>
                <a:cubicBezTo>
                  <a:pt x="6020903" y="84811"/>
                  <a:pt x="6013131" y="78982"/>
                  <a:pt x="6010273" y="71666"/>
                </a:cubicBezTo>
                <a:lnTo>
                  <a:pt x="6016675" y="67894"/>
                </a:lnTo>
                <a:cubicBezTo>
                  <a:pt x="6018731" y="73724"/>
                  <a:pt x="6024675" y="77496"/>
                  <a:pt x="6032333" y="77496"/>
                </a:cubicBezTo>
                <a:cubicBezTo>
                  <a:pt x="6039077" y="77496"/>
                  <a:pt x="6045477" y="75095"/>
                  <a:pt x="6045477" y="68352"/>
                </a:cubicBezTo>
                <a:cubicBezTo>
                  <a:pt x="6045477" y="54178"/>
                  <a:pt x="6012102" y="62294"/>
                  <a:pt x="6012102" y="41263"/>
                </a:cubicBezTo>
                <a:cubicBezTo>
                  <a:pt x="6012102" y="32119"/>
                  <a:pt x="6020217" y="24918"/>
                  <a:pt x="6031647" y="24918"/>
                </a:cubicBezTo>
                <a:close/>
                <a:moveTo>
                  <a:pt x="5973773" y="24918"/>
                </a:moveTo>
                <a:cubicBezTo>
                  <a:pt x="5987718" y="24918"/>
                  <a:pt x="5996176" y="34062"/>
                  <a:pt x="5996176" y="48349"/>
                </a:cubicBezTo>
                <a:lnTo>
                  <a:pt x="5996176" y="83439"/>
                </a:lnTo>
                <a:lnTo>
                  <a:pt x="5988632" y="83439"/>
                </a:lnTo>
                <a:lnTo>
                  <a:pt x="5988632" y="48349"/>
                </a:lnTo>
                <a:cubicBezTo>
                  <a:pt x="5988632" y="38176"/>
                  <a:pt x="5983032" y="32233"/>
                  <a:pt x="5973088" y="32233"/>
                </a:cubicBezTo>
                <a:cubicBezTo>
                  <a:pt x="5963029" y="32233"/>
                  <a:pt x="5954571" y="38176"/>
                  <a:pt x="5954571" y="53493"/>
                </a:cubicBezTo>
                <a:lnTo>
                  <a:pt x="5954571" y="83439"/>
                </a:lnTo>
                <a:lnTo>
                  <a:pt x="5947027" y="83439"/>
                </a:lnTo>
                <a:lnTo>
                  <a:pt x="5947027" y="26289"/>
                </a:lnTo>
                <a:lnTo>
                  <a:pt x="5954571" y="26289"/>
                </a:lnTo>
                <a:lnTo>
                  <a:pt x="5954571" y="35205"/>
                </a:lnTo>
                <a:cubicBezTo>
                  <a:pt x="5959029" y="28004"/>
                  <a:pt x="5965658" y="24918"/>
                  <a:pt x="5973773" y="24918"/>
                </a:cubicBezTo>
                <a:close/>
                <a:moveTo>
                  <a:pt x="5906984" y="24918"/>
                </a:moveTo>
                <a:cubicBezTo>
                  <a:pt x="5923672" y="24918"/>
                  <a:pt x="5937046" y="37948"/>
                  <a:pt x="5937046" y="54864"/>
                </a:cubicBezTo>
                <a:cubicBezTo>
                  <a:pt x="5937046" y="71781"/>
                  <a:pt x="5923672" y="84811"/>
                  <a:pt x="5906984" y="84811"/>
                </a:cubicBezTo>
                <a:cubicBezTo>
                  <a:pt x="5890296" y="84811"/>
                  <a:pt x="5876923" y="71781"/>
                  <a:pt x="5876923" y="54864"/>
                </a:cubicBezTo>
                <a:cubicBezTo>
                  <a:pt x="5876923" y="37948"/>
                  <a:pt x="5890296" y="24918"/>
                  <a:pt x="5906984" y="24918"/>
                </a:cubicBezTo>
                <a:close/>
                <a:moveTo>
                  <a:pt x="5768110" y="24918"/>
                </a:moveTo>
                <a:cubicBezTo>
                  <a:pt x="5784226" y="24918"/>
                  <a:pt x="5797598" y="37948"/>
                  <a:pt x="5797598" y="54864"/>
                </a:cubicBezTo>
                <a:cubicBezTo>
                  <a:pt x="5797598" y="71781"/>
                  <a:pt x="5784226" y="84811"/>
                  <a:pt x="5768110" y="84811"/>
                </a:cubicBezTo>
                <a:cubicBezTo>
                  <a:pt x="5757936" y="84811"/>
                  <a:pt x="5749821" y="79896"/>
                  <a:pt x="5745021" y="72238"/>
                </a:cubicBezTo>
                <a:lnTo>
                  <a:pt x="5745021" y="106299"/>
                </a:lnTo>
                <a:lnTo>
                  <a:pt x="5737478" y="106299"/>
                </a:lnTo>
                <a:lnTo>
                  <a:pt x="5737478" y="26289"/>
                </a:lnTo>
                <a:lnTo>
                  <a:pt x="5745021" y="26289"/>
                </a:lnTo>
                <a:lnTo>
                  <a:pt x="5745021" y="37491"/>
                </a:lnTo>
                <a:cubicBezTo>
                  <a:pt x="5749821" y="29833"/>
                  <a:pt x="5757936" y="24918"/>
                  <a:pt x="5768110" y="24918"/>
                </a:cubicBezTo>
                <a:close/>
                <a:moveTo>
                  <a:pt x="5667259" y="24918"/>
                </a:moveTo>
                <a:cubicBezTo>
                  <a:pt x="5675260" y="24918"/>
                  <a:pt x="5681432" y="28690"/>
                  <a:pt x="5684632" y="35319"/>
                </a:cubicBezTo>
                <a:cubicBezTo>
                  <a:pt x="5688861" y="28232"/>
                  <a:pt x="5695834" y="24918"/>
                  <a:pt x="5703149" y="24918"/>
                </a:cubicBezTo>
                <a:cubicBezTo>
                  <a:pt x="5715722" y="24918"/>
                  <a:pt x="5724523" y="33490"/>
                  <a:pt x="5724523" y="47778"/>
                </a:cubicBezTo>
                <a:lnTo>
                  <a:pt x="5724523" y="83439"/>
                </a:lnTo>
                <a:lnTo>
                  <a:pt x="5716979" y="83439"/>
                </a:lnTo>
                <a:lnTo>
                  <a:pt x="5716979" y="47778"/>
                </a:lnTo>
                <a:cubicBezTo>
                  <a:pt x="5716979" y="37605"/>
                  <a:pt x="5711150" y="32233"/>
                  <a:pt x="5703034" y="32233"/>
                </a:cubicBezTo>
                <a:cubicBezTo>
                  <a:pt x="5694234" y="32233"/>
                  <a:pt x="5687147" y="37605"/>
                  <a:pt x="5687147" y="51778"/>
                </a:cubicBezTo>
                <a:lnTo>
                  <a:pt x="5687147" y="83439"/>
                </a:lnTo>
                <a:lnTo>
                  <a:pt x="5679603" y="83439"/>
                </a:lnTo>
                <a:lnTo>
                  <a:pt x="5679603" y="47778"/>
                </a:lnTo>
                <a:cubicBezTo>
                  <a:pt x="5679603" y="37605"/>
                  <a:pt x="5674346" y="32233"/>
                  <a:pt x="5666231" y="32233"/>
                </a:cubicBezTo>
                <a:cubicBezTo>
                  <a:pt x="5658001" y="32233"/>
                  <a:pt x="5649771" y="37605"/>
                  <a:pt x="5649771" y="51778"/>
                </a:cubicBezTo>
                <a:lnTo>
                  <a:pt x="5649771" y="83439"/>
                </a:lnTo>
                <a:lnTo>
                  <a:pt x="5642228" y="83439"/>
                </a:lnTo>
                <a:lnTo>
                  <a:pt x="5642228" y="26289"/>
                </a:lnTo>
                <a:lnTo>
                  <a:pt x="5649771" y="26289"/>
                </a:lnTo>
                <a:lnTo>
                  <a:pt x="5649771" y="34633"/>
                </a:lnTo>
                <a:cubicBezTo>
                  <a:pt x="5654229" y="27661"/>
                  <a:pt x="5660401" y="24918"/>
                  <a:pt x="5667259" y="24918"/>
                </a:cubicBezTo>
                <a:close/>
                <a:moveTo>
                  <a:pt x="5601956" y="24918"/>
                </a:moveTo>
                <a:cubicBezTo>
                  <a:pt x="5619444" y="24918"/>
                  <a:pt x="5630302" y="39434"/>
                  <a:pt x="5630302" y="55093"/>
                </a:cubicBezTo>
                <a:cubicBezTo>
                  <a:pt x="5630302" y="56236"/>
                  <a:pt x="5630188" y="57493"/>
                  <a:pt x="5630073" y="58636"/>
                </a:cubicBezTo>
                <a:lnTo>
                  <a:pt x="5579895" y="58636"/>
                </a:lnTo>
                <a:cubicBezTo>
                  <a:pt x="5581496" y="70295"/>
                  <a:pt x="5590526" y="77496"/>
                  <a:pt x="5602641" y="77496"/>
                </a:cubicBezTo>
                <a:cubicBezTo>
                  <a:pt x="5611671" y="77496"/>
                  <a:pt x="5617958" y="73267"/>
                  <a:pt x="5621044" y="67780"/>
                </a:cubicBezTo>
                <a:lnTo>
                  <a:pt x="5627673" y="71666"/>
                </a:lnTo>
                <a:cubicBezTo>
                  <a:pt x="5622872" y="79439"/>
                  <a:pt x="5614071" y="84811"/>
                  <a:pt x="5602527" y="84811"/>
                </a:cubicBezTo>
                <a:cubicBezTo>
                  <a:pt x="5584468" y="84811"/>
                  <a:pt x="5572123" y="72124"/>
                  <a:pt x="5572123" y="54864"/>
                </a:cubicBezTo>
                <a:cubicBezTo>
                  <a:pt x="5572123" y="38062"/>
                  <a:pt x="5584239" y="24918"/>
                  <a:pt x="5601956" y="24918"/>
                </a:cubicBezTo>
                <a:close/>
                <a:moveTo>
                  <a:pt x="5478131" y="24918"/>
                </a:moveTo>
                <a:cubicBezTo>
                  <a:pt x="5495619" y="24918"/>
                  <a:pt x="5506478" y="39434"/>
                  <a:pt x="5506478" y="55093"/>
                </a:cubicBezTo>
                <a:cubicBezTo>
                  <a:pt x="5506478" y="56236"/>
                  <a:pt x="5506363" y="57493"/>
                  <a:pt x="5506248" y="58636"/>
                </a:cubicBezTo>
                <a:lnTo>
                  <a:pt x="5456072" y="58636"/>
                </a:lnTo>
                <a:cubicBezTo>
                  <a:pt x="5457671" y="70295"/>
                  <a:pt x="5466701" y="77496"/>
                  <a:pt x="5478816" y="77496"/>
                </a:cubicBezTo>
                <a:cubicBezTo>
                  <a:pt x="5487847" y="77496"/>
                  <a:pt x="5494133" y="73267"/>
                  <a:pt x="5497219" y="67780"/>
                </a:cubicBezTo>
                <a:lnTo>
                  <a:pt x="5503848" y="71666"/>
                </a:lnTo>
                <a:cubicBezTo>
                  <a:pt x="5499048" y="79439"/>
                  <a:pt x="5490247" y="84811"/>
                  <a:pt x="5478703" y="84811"/>
                </a:cubicBezTo>
                <a:cubicBezTo>
                  <a:pt x="5460643" y="84811"/>
                  <a:pt x="5448299" y="72124"/>
                  <a:pt x="5448299" y="54864"/>
                </a:cubicBezTo>
                <a:cubicBezTo>
                  <a:pt x="5448299" y="38062"/>
                  <a:pt x="5460414" y="24918"/>
                  <a:pt x="5478131" y="24918"/>
                </a:cubicBezTo>
                <a:close/>
                <a:moveTo>
                  <a:pt x="5287288" y="24918"/>
                </a:moveTo>
                <a:cubicBezTo>
                  <a:pt x="5297460" y="24918"/>
                  <a:pt x="5305576" y="29833"/>
                  <a:pt x="5310376" y="37491"/>
                </a:cubicBezTo>
                <a:lnTo>
                  <a:pt x="5310376" y="26289"/>
                </a:lnTo>
                <a:lnTo>
                  <a:pt x="5317920" y="26289"/>
                </a:lnTo>
                <a:lnTo>
                  <a:pt x="5317920" y="83439"/>
                </a:lnTo>
                <a:lnTo>
                  <a:pt x="5310376" y="83439"/>
                </a:lnTo>
                <a:lnTo>
                  <a:pt x="5310376" y="72238"/>
                </a:lnTo>
                <a:cubicBezTo>
                  <a:pt x="5305576" y="79896"/>
                  <a:pt x="5297460" y="84811"/>
                  <a:pt x="5287288" y="84811"/>
                </a:cubicBezTo>
                <a:cubicBezTo>
                  <a:pt x="5271171" y="84811"/>
                  <a:pt x="5257799" y="71781"/>
                  <a:pt x="5257799" y="54864"/>
                </a:cubicBezTo>
                <a:cubicBezTo>
                  <a:pt x="5257799" y="37948"/>
                  <a:pt x="5271171" y="24918"/>
                  <a:pt x="5287288" y="24918"/>
                </a:cubicBezTo>
                <a:close/>
                <a:moveTo>
                  <a:pt x="5135573" y="24918"/>
                </a:moveTo>
                <a:cubicBezTo>
                  <a:pt x="5149518" y="24918"/>
                  <a:pt x="5157976" y="34062"/>
                  <a:pt x="5157976" y="48349"/>
                </a:cubicBezTo>
                <a:lnTo>
                  <a:pt x="5157976" y="83439"/>
                </a:lnTo>
                <a:lnTo>
                  <a:pt x="5150432" y="83439"/>
                </a:lnTo>
                <a:lnTo>
                  <a:pt x="5150432" y="48349"/>
                </a:lnTo>
                <a:cubicBezTo>
                  <a:pt x="5150432" y="38176"/>
                  <a:pt x="5144831" y="32233"/>
                  <a:pt x="5134887" y="32233"/>
                </a:cubicBezTo>
                <a:cubicBezTo>
                  <a:pt x="5124829" y="32233"/>
                  <a:pt x="5116371" y="38176"/>
                  <a:pt x="5116371" y="53493"/>
                </a:cubicBezTo>
                <a:lnTo>
                  <a:pt x="5116371" y="83439"/>
                </a:lnTo>
                <a:lnTo>
                  <a:pt x="5108827" y="83439"/>
                </a:lnTo>
                <a:lnTo>
                  <a:pt x="5108827" y="26289"/>
                </a:lnTo>
                <a:lnTo>
                  <a:pt x="5116371" y="26289"/>
                </a:lnTo>
                <a:lnTo>
                  <a:pt x="5116371" y="35205"/>
                </a:lnTo>
                <a:cubicBezTo>
                  <a:pt x="5120829" y="28004"/>
                  <a:pt x="5127458" y="24918"/>
                  <a:pt x="5135573" y="24918"/>
                </a:cubicBezTo>
                <a:close/>
                <a:moveTo>
                  <a:pt x="5068555" y="24918"/>
                </a:moveTo>
                <a:cubicBezTo>
                  <a:pt x="5086043" y="24918"/>
                  <a:pt x="5096902" y="39434"/>
                  <a:pt x="5096902" y="55093"/>
                </a:cubicBezTo>
                <a:cubicBezTo>
                  <a:pt x="5096902" y="56236"/>
                  <a:pt x="5096788" y="57493"/>
                  <a:pt x="5096674" y="58636"/>
                </a:cubicBezTo>
                <a:lnTo>
                  <a:pt x="5046495" y="58636"/>
                </a:lnTo>
                <a:cubicBezTo>
                  <a:pt x="5048096" y="70295"/>
                  <a:pt x="5057126" y="77496"/>
                  <a:pt x="5069242" y="77496"/>
                </a:cubicBezTo>
                <a:cubicBezTo>
                  <a:pt x="5078271" y="77496"/>
                  <a:pt x="5084558" y="73267"/>
                  <a:pt x="5087644" y="67780"/>
                </a:cubicBezTo>
                <a:lnTo>
                  <a:pt x="5094273" y="71666"/>
                </a:lnTo>
                <a:cubicBezTo>
                  <a:pt x="5089472" y="79439"/>
                  <a:pt x="5080671" y="84811"/>
                  <a:pt x="5069127" y="84811"/>
                </a:cubicBezTo>
                <a:cubicBezTo>
                  <a:pt x="5051067" y="84811"/>
                  <a:pt x="5038723" y="72124"/>
                  <a:pt x="5038723" y="54864"/>
                </a:cubicBezTo>
                <a:cubicBezTo>
                  <a:pt x="5038723" y="38062"/>
                  <a:pt x="5050839" y="24918"/>
                  <a:pt x="5068555" y="24918"/>
                </a:cubicBezTo>
                <a:close/>
                <a:moveTo>
                  <a:pt x="4859235" y="24918"/>
                </a:moveTo>
                <a:cubicBezTo>
                  <a:pt x="4870550" y="24918"/>
                  <a:pt x="4880152" y="30861"/>
                  <a:pt x="4884266" y="39891"/>
                </a:cubicBezTo>
                <a:lnTo>
                  <a:pt x="4878094" y="43434"/>
                </a:lnTo>
                <a:cubicBezTo>
                  <a:pt x="4875008" y="36691"/>
                  <a:pt x="4867807" y="32233"/>
                  <a:pt x="4859235" y="32233"/>
                </a:cubicBezTo>
                <a:cubicBezTo>
                  <a:pt x="4846547" y="32233"/>
                  <a:pt x="4836718" y="42177"/>
                  <a:pt x="4836718" y="54864"/>
                </a:cubicBezTo>
                <a:cubicBezTo>
                  <a:pt x="4836718" y="67552"/>
                  <a:pt x="4846547" y="77496"/>
                  <a:pt x="4859235" y="77496"/>
                </a:cubicBezTo>
                <a:cubicBezTo>
                  <a:pt x="4867921" y="77496"/>
                  <a:pt x="4874894" y="72924"/>
                  <a:pt x="4878552" y="66294"/>
                </a:cubicBezTo>
                <a:lnTo>
                  <a:pt x="4884838" y="69952"/>
                </a:lnTo>
                <a:cubicBezTo>
                  <a:pt x="4880152" y="78982"/>
                  <a:pt x="4870436" y="84811"/>
                  <a:pt x="4859235" y="84811"/>
                </a:cubicBezTo>
                <a:cubicBezTo>
                  <a:pt x="4841975" y="84811"/>
                  <a:pt x="4829174" y="71781"/>
                  <a:pt x="4829174" y="54864"/>
                </a:cubicBezTo>
                <a:cubicBezTo>
                  <a:pt x="4829174" y="37948"/>
                  <a:pt x="4841975" y="24918"/>
                  <a:pt x="4859235" y="24918"/>
                </a:cubicBezTo>
                <a:close/>
                <a:moveTo>
                  <a:pt x="4763413" y="24918"/>
                </a:moveTo>
                <a:cubicBezTo>
                  <a:pt x="4773586" y="24918"/>
                  <a:pt x="4781701" y="29833"/>
                  <a:pt x="4786501" y="37491"/>
                </a:cubicBezTo>
                <a:lnTo>
                  <a:pt x="4786501" y="26289"/>
                </a:lnTo>
                <a:lnTo>
                  <a:pt x="4794045" y="26289"/>
                </a:lnTo>
                <a:lnTo>
                  <a:pt x="4794045" y="81153"/>
                </a:lnTo>
                <a:cubicBezTo>
                  <a:pt x="4794045" y="98527"/>
                  <a:pt x="4780101" y="107671"/>
                  <a:pt x="4765357" y="107671"/>
                </a:cubicBezTo>
                <a:cubicBezTo>
                  <a:pt x="4752212" y="107671"/>
                  <a:pt x="4742725" y="102642"/>
                  <a:pt x="4738267" y="93726"/>
                </a:cubicBezTo>
                <a:lnTo>
                  <a:pt x="4744896" y="89954"/>
                </a:lnTo>
                <a:cubicBezTo>
                  <a:pt x="4747755" y="95784"/>
                  <a:pt x="4753012" y="100356"/>
                  <a:pt x="4765357" y="100356"/>
                </a:cubicBezTo>
                <a:cubicBezTo>
                  <a:pt x="4778615" y="100356"/>
                  <a:pt x="4786501" y="92812"/>
                  <a:pt x="4786501" y="81153"/>
                </a:cubicBezTo>
                <a:lnTo>
                  <a:pt x="4786501" y="72238"/>
                </a:lnTo>
                <a:cubicBezTo>
                  <a:pt x="4781701" y="79896"/>
                  <a:pt x="4773586" y="84811"/>
                  <a:pt x="4763413" y="84811"/>
                </a:cubicBezTo>
                <a:cubicBezTo>
                  <a:pt x="4747297" y="84811"/>
                  <a:pt x="4733924" y="71781"/>
                  <a:pt x="4733924" y="54864"/>
                </a:cubicBezTo>
                <a:cubicBezTo>
                  <a:pt x="4733924" y="37948"/>
                  <a:pt x="4747297" y="24918"/>
                  <a:pt x="4763413" y="24918"/>
                </a:cubicBezTo>
                <a:close/>
                <a:moveTo>
                  <a:pt x="4697424" y="24918"/>
                </a:moveTo>
                <a:cubicBezTo>
                  <a:pt x="4711369" y="24918"/>
                  <a:pt x="4719827" y="34062"/>
                  <a:pt x="4719827" y="48349"/>
                </a:cubicBezTo>
                <a:lnTo>
                  <a:pt x="4719827" y="83439"/>
                </a:lnTo>
                <a:lnTo>
                  <a:pt x="4712283" y="83439"/>
                </a:lnTo>
                <a:lnTo>
                  <a:pt x="4712283" y="48349"/>
                </a:lnTo>
                <a:cubicBezTo>
                  <a:pt x="4712283" y="38176"/>
                  <a:pt x="4706683" y="32233"/>
                  <a:pt x="4696738" y="32233"/>
                </a:cubicBezTo>
                <a:cubicBezTo>
                  <a:pt x="4686680" y="32233"/>
                  <a:pt x="4678222" y="38176"/>
                  <a:pt x="4678222" y="53493"/>
                </a:cubicBezTo>
                <a:lnTo>
                  <a:pt x="4678222" y="83439"/>
                </a:lnTo>
                <a:lnTo>
                  <a:pt x="4670678" y="83439"/>
                </a:lnTo>
                <a:lnTo>
                  <a:pt x="4670678" y="26289"/>
                </a:lnTo>
                <a:lnTo>
                  <a:pt x="4678222" y="26289"/>
                </a:lnTo>
                <a:lnTo>
                  <a:pt x="4678222" y="35205"/>
                </a:lnTo>
                <a:cubicBezTo>
                  <a:pt x="4682679" y="28004"/>
                  <a:pt x="4689309" y="24918"/>
                  <a:pt x="4697424" y="24918"/>
                </a:cubicBezTo>
                <a:close/>
                <a:moveTo>
                  <a:pt x="4535156" y="24918"/>
                </a:moveTo>
                <a:cubicBezTo>
                  <a:pt x="4552644" y="24918"/>
                  <a:pt x="4563503" y="39434"/>
                  <a:pt x="4563503" y="55093"/>
                </a:cubicBezTo>
                <a:cubicBezTo>
                  <a:pt x="4563503" y="56236"/>
                  <a:pt x="4563388" y="57493"/>
                  <a:pt x="4563274" y="58636"/>
                </a:cubicBezTo>
                <a:lnTo>
                  <a:pt x="4513096" y="58636"/>
                </a:lnTo>
                <a:cubicBezTo>
                  <a:pt x="4514696" y="70295"/>
                  <a:pt x="4523726" y="77496"/>
                  <a:pt x="4535842" y="77496"/>
                </a:cubicBezTo>
                <a:cubicBezTo>
                  <a:pt x="4544872" y="77496"/>
                  <a:pt x="4551158" y="73267"/>
                  <a:pt x="4554244" y="67780"/>
                </a:cubicBezTo>
                <a:lnTo>
                  <a:pt x="4560874" y="71666"/>
                </a:lnTo>
                <a:cubicBezTo>
                  <a:pt x="4556073" y="79439"/>
                  <a:pt x="4547272" y="84811"/>
                  <a:pt x="4535728" y="84811"/>
                </a:cubicBezTo>
                <a:cubicBezTo>
                  <a:pt x="4517668" y="84811"/>
                  <a:pt x="4505324" y="72124"/>
                  <a:pt x="4505324" y="54864"/>
                </a:cubicBezTo>
                <a:cubicBezTo>
                  <a:pt x="4505324" y="38062"/>
                  <a:pt x="4517440" y="24918"/>
                  <a:pt x="4535156" y="24918"/>
                </a:cubicBezTo>
                <a:close/>
                <a:moveTo>
                  <a:pt x="4468481" y="24918"/>
                </a:moveTo>
                <a:cubicBezTo>
                  <a:pt x="4485969" y="24918"/>
                  <a:pt x="4496828" y="39434"/>
                  <a:pt x="4496828" y="55093"/>
                </a:cubicBezTo>
                <a:cubicBezTo>
                  <a:pt x="4496828" y="56236"/>
                  <a:pt x="4496713" y="57493"/>
                  <a:pt x="4496600" y="58636"/>
                </a:cubicBezTo>
                <a:lnTo>
                  <a:pt x="4446421" y="58636"/>
                </a:lnTo>
                <a:cubicBezTo>
                  <a:pt x="4448022" y="70295"/>
                  <a:pt x="4457052" y="77496"/>
                  <a:pt x="4469168" y="77496"/>
                </a:cubicBezTo>
                <a:cubicBezTo>
                  <a:pt x="4478197" y="77496"/>
                  <a:pt x="4484483" y="73267"/>
                  <a:pt x="4487569" y="67780"/>
                </a:cubicBezTo>
                <a:lnTo>
                  <a:pt x="4494199" y="71666"/>
                </a:lnTo>
                <a:cubicBezTo>
                  <a:pt x="4489398" y="79439"/>
                  <a:pt x="4480597" y="84811"/>
                  <a:pt x="4469053" y="84811"/>
                </a:cubicBezTo>
                <a:cubicBezTo>
                  <a:pt x="4450993" y="84811"/>
                  <a:pt x="4438649" y="72124"/>
                  <a:pt x="4438649" y="54864"/>
                </a:cubicBezTo>
                <a:cubicBezTo>
                  <a:pt x="4438649" y="38062"/>
                  <a:pt x="4450765" y="24918"/>
                  <a:pt x="4468481" y="24918"/>
                </a:cubicBezTo>
                <a:close/>
                <a:moveTo>
                  <a:pt x="4402035" y="24918"/>
                </a:moveTo>
                <a:cubicBezTo>
                  <a:pt x="4413351" y="24918"/>
                  <a:pt x="4422952" y="30861"/>
                  <a:pt x="4427067" y="39891"/>
                </a:cubicBezTo>
                <a:lnTo>
                  <a:pt x="4420894" y="43434"/>
                </a:lnTo>
                <a:cubicBezTo>
                  <a:pt x="4417808" y="36691"/>
                  <a:pt x="4410608" y="32233"/>
                  <a:pt x="4402035" y="32233"/>
                </a:cubicBezTo>
                <a:cubicBezTo>
                  <a:pt x="4389347" y="32233"/>
                  <a:pt x="4379518" y="42177"/>
                  <a:pt x="4379518" y="54864"/>
                </a:cubicBezTo>
                <a:cubicBezTo>
                  <a:pt x="4379518" y="67552"/>
                  <a:pt x="4389347" y="77496"/>
                  <a:pt x="4402035" y="77496"/>
                </a:cubicBezTo>
                <a:cubicBezTo>
                  <a:pt x="4410722" y="77496"/>
                  <a:pt x="4417694" y="72924"/>
                  <a:pt x="4421352" y="66294"/>
                </a:cubicBezTo>
                <a:lnTo>
                  <a:pt x="4427638" y="69952"/>
                </a:lnTo>
                <a:cubicBezTo>
                  <a:pt x="4422952" y="78982"/>
                  <a:pt x="4413236" y="84811"/>
                  <a:pt x="4402035" y="84811"/>
                </a:cubicBezTo>
                <a:cubicBezTo>
                  <a:pt x="4384776" y="84811"/>
                  <a:pt x="4371974" y="71781"/>
                  <a:pt x="4371974" y="54864"/>
                </a:cubicBezTo>
                <a:cubicBezTo>
                  <a:pt x="4371974" y="37948"/>
                  <a:pt x="4384776" y="24918"/>
                  <a:pt x="4402035" y="24918"/>
                </a:cubicBezTo>
                <a:close/>
                <a:moveTo>
                  <a:pt x="4277982" y="24918"/>
                </a:moveTo>
                <a:cubicBezTo>
                  <a:pt x="4295469" y="24918"/>
                  <a:pt x="4306328" y="39434"/>
                  <a:pt x="4306328" y="55093"/>
                </a:cubicBezTo>
                <a:cubicBezTo>
                  <a:pt x="4306328" y="56236"/>
                  <a:pt x="4306214" y="57493"/>
                  <a:pt x="4306099" y="58636"/>
                </a:cubicBezTo>
                <a:lnTo>
                  <a:pt x="4255922" y="58636"/>
                </a:lnTo>
                <a:cubicBezTo>
                  <a:pt x="4257522" y="70295"/>
                  <a:pt x="4266551" y="77496"/>
                  <a:pt x="4278668" y="77496"/>
                </a:cubicBezTo>
                <a:cubicBezTo>
                  <a:pt x="4287697" y="77496"/>
                  <a:pt x="4293984" y="73267"/>
                  <a:pt x="4297070" y="67780"/>
                </a:cubicBezTo>
                <a:lnTo>
                  <a:pt x="4303699" y="71666"/>
                </a:lnTo>
                <a:cubicBezTo>
                  <a:pt x="4298898" y="79439"/>
                  <a:pt x="4290097" y="84811"/>
                  <a:pt x="4278553" y="84811"/>
                </a:cubicBezTo>
                <a:cubicBezTo>
                  <a:pt x="4260493" y="84811"/>
                  <a:pt x="4248149" y="72124"/>
                  <a:pt x="4248149" y="54864"/>
                </a:cubicBezTo>
                <a:cubicBezTo>
                  <a:pt x="4248149" y="38062"/>
                  <a:pt x="4260265" y="24918"/>
                  <a:pt x="4277982" y="24918"/>
                </a:cubicBezTo>
                <a:close/>
                <a:moveTo>
                  <a:pt x="4040085" y="24918"/>
                </a:moveTo>
                <a:cubicBezTo>
                  <a:pt x="4056773" y="24918"/>
                  <a:pt x="4070146" y="37948"/>
                  <a:pt x="4070146" y="54864"/>
                </a:cubicBezTo>
                <a:cubicBezTo>
                  <a:pt x="4070146" y="71781"/>
                  <a:pt x="4056773" y="84811"/>
                  <a:pt x="4040085" y="84811"/>
                </a:cubicBezTo>
                <a:cubicBezTo>
                  <a:pt x="4023398" y="84811"/>
                  <a:pt x="4010024" y="71781"/>
                  <a:pt x="4010024" y="54864"/>
                </a:cubicBezTo>
                <a:cubicBezTo>
                  <a:pt x="4010024" y="37948"/>
                  <a:pt x="4023398" y="24918"/>
                  <a:pt x="4040085" y="24918"/>
                </a:cubicBezTo>
                <a:close/>
                <a:moveTo>
                  <a:pt x="3811257" y="24918"/>
                </a:moveTo>
                <a:cubicBezTo>
                  <a:pt x="3828744" y="24918"/>
                  <a:pt x="3839603" y="39434"/>
                  <a:pt x="3839603" y="55093"/>
                </a:cubicBezTo>
                <a:cubicBezTo>
                  <a:pt x="3839603" y="56236"/>
                  <a:pt x="3839489" y="57493"/>
                  <a:pt x="3839374" y="58636"/>
                </a:cubicBezTo>
                <a:lnTo>
                  <a:pt x="3789196" y="58636"/>
                </a:lnTo>
                <a:cubicBezTo>
                  <a:pt x="3790797" y="70295"/>
                  <a:pt x="3799827" y="77496"/>
                  <a:pt x="3811942" y="77496"/>
                </a:cubicBezTo>
                <a:cubicBezTo>
                  <a:pt x="3820972" y="77496"/>
                  <a:pt x="3827259" y="73267"/>
                  <a:pt x="3830345" y="67780"/>
                </a:cubicBezTo>
                <a:lnTo>
                  <a:pt x="3836974" y="71666"/>
                </a:lnTo>
                <a:cubicBezTo>
                  <a:pt x="3832174" y="79439"/>
                  <a:pt x="3823373" y="84811"/>
                  <a:pt x="3811828" y="84811"/>
                </a:cubicBezTo>
                <a:cubicBezTo>
                  <a:pt x="3793769" y="84811"/>
                  <a:pt x="3781425" y="72124"/>
                  <a:pt x="3781425" y="54864"/>
                </a:cubicBezTo>
                <a:cubicBezTo>
                  <a:pt x="3781425" y="38062"/>
                  <a:pt x="3793540" y="24918"/>
                  <a:pt x="3811257" y="24918"/>
                </a:cubicBezTo>
                <a:close/>
                <a:moveTo>
                  <a:pt x="3744925" y="24918"/>
                </a:moveTo>
                <a:cubicBezTo>
                  <a:pt x="3758870" y="24918"/>
                  <a:pt x="3767328" y="34062"/>
                  <a:pt x="3767328" y="48349"/>
                </a:cubicBezTo>
                <a:lnTo>
                  <a:pt x="3767328" y="83439"/>
                </a:lnTo>
                <a:lnTo>
                  <a:pt x="3759784" y="83439"/>
                </a:lnTo>
                <a:lnTo>
                  <a:pt x="3759784" y="48349"/>
                </a:lnTo>
                <a:cubicBezTo>
                  <a:pt x="3759784" y="38176"/>
                  <a:pt x="3754183" y="32233"/>
                  <a:pt x="3744239" y="32233"/>
                </a:cubicBezTo>
                <a:cubicBezTo>
                  <a:pt x="3734181" y="32233"/>
                  <a:pt x="3725722" y="38176"/>
                  <a:pt x="3725722" y="53493"/>
                </a:cubicBezTo>
                <a:lnTo>
                  <a:pt x="3725722" y="83439"/>
                </a:lnTo>
                <a:lnTo>
                  <a:pt x="3718179" y="83439"/>
                </a:lnTo>
                <a:lnTo>
                  <a:pt x="3718179" y="26289"/>
                </a:lnTo>
                <a:lnTo>
                  <a:pt x="3725722" y="26289"/>
                </a:lnTo>
                <a:lnTo>
                  <a:pt x="3725722" y="35205"/>
                </a:lnTo>
                <a:cubicBezTo>
                  <a:pt x="3730180" y="28004"/>
                  <a:pt x="3736810" y="24918"/>
                  <a:pt x="3744925" y="24918"/>
                </a:cubicBezTo>
                <a:close/>
                <a:moveTo>
                  <a:pt x="3611460" y="24918"/>
                </a:moveTo>
                <a:cubicBezTo>
                  <a:pt x="3628148" y="24918"/>
                  <a:pt x="3641521" y="37948"/>
                  <a:pt x="3641521" y="54864"/>
                </a:cubicBezTo>
                <a:cubicBezTo>
                  <a:pt x="3641521" y="71781"/>
                  <a:pt x="3628148" y="84811"/>
                  <a:pt x="3611460" y="84811"/>
                </a:cubicBezTo>
                <a:cubicBezTo>
                  <a:pt x="3594773" y="84811"/>
                  <a:pt x="3581400" y="71781"/>
                  <a:pt x="3581400" y="54864"/>
                </a:cubicBezTo>
                <a:cubicBezTo>
                  <a:pt x="3581400" y="37948"/>
                  <a:pt x="3594773" y="24918"/>
                  <a:pt x="3611460" y="24918"/>
                </a:cubicBezTo>
                <a:close/>
                <a:moveTo>
                  <a:pt x="3238385" y="24918"/>
                </a:moveTo>
                <a:cubicBezTo>
                  <a:pt x="3246386" y="24918"/>
                  <a:pt x="3252558" y="28690"/>
                  <a:pt x="3255759" y="35319"/>
                </a:cubicBezTo>
                <a:cubicBezTo>
                  <a:pt x="3259988" y="28232"/>
                  <a:pt x="3266960" y="24918"/>
                  <a:pt x="3274275" y="24918"/>
                </a:cubicBezTo>
                <a:cubicBezTo>
                  <a:pt x="3286848" y="24918"/>
                  <a:pt x="3295650" y="33490"/>
                  <a:pt x="3295650" y="47778"/>
                </a:cubicBezTo>
                <a:lnTo>
                  <a:pt x="3295650" y="83439"/>
                </a:lnTo>
                <a:lnTo>
                  <a:pt x="3288106" y="83439"/>
                </a:lnTo>
                <a:lnTo>
                  <a:pt x="3288106" y="47778"/>
                </a:lnTo>
                <a:cubicBezTo>
                  <a:pt x="3288106" y="37605"/>
                  <a:pt x="3282277" y="32233"/>
                  <a:pt x="3274161" y="32233"/>
                </a:cubicBezTo>
                <a:cubicBezTo>
                  <a:pt x="3265360" y="32233"/>
                  <a:pt x="3258273" y="37605"/>
                  <a:pt x="3258273" y="51778"/>
                </a:cubicBezTo>
                <a:lnTo>
                  <a:pt x="3258273" y="83439"/>
                </a:lnTo>
                <a:lnTo>
                  <a:pt x="3250729" y="83439"/>
                </a:lnTo>
                <a:lnTo>
                  <a:pt x="3250729" y="47778"/>
                </a:lnTo>
                <a:cubicBezTo>
                  <a:pt x="3250729" y="37605"/>
                  <a:pt x="3245472" y="32233"/>
                  <a:pt x="3237357" y="32233"/>
                </a:cubicBezTo>
                <a:cubicBezTo>
                  <a:pt x="3229127" y="32233"/>
                  <a:pt x="3220897" y="37605"/>
                  <a:pt x="3220897" y="51778"/>
                </a:cubicBezTo>
                <a:lnTo>
                  <a:pt x="3220897" y="83439"/>
                </a:lnTo>
                <a:lnTo>
                  <a:pt x="3213353" y="83439"/>
                </a:lnTo>
                <a:lnTo>
                  <a:pt x="3213353" y="26289"/>
                </a:lnTo>
                <a:lnTo>
                  <a:pt x="3220897" y="26289"/>
                </a:lnTo>
                <a:lnTo>
                  <a:pt x="3220897" y="34633"/>
                </a:lnTo>
                <a:cubicBezTo>
                  <a:pt x="3225355" y="27661"/>
                  <a:pt x="3231527" y="24918"/>
                  <a:pt x="3238385" y="24918"/>
                </a:cubicBezTo>
                <a:close/>
                <a:moveTo>
                  <a:pt x="3173310" y="24918"/>
                </a:moveTo>
                <a:cubicBezTo>
                  <a:pt x="3189998" y="24918"/>
                  <a:pt x="3203371" y="37948"/>
                  <a:pt x="3203371" y="54864"/>
                </a:cubicBezTo>
                <a:cubicBezTo>
                  <a:pt x="3203371" y="71781"/>
                  <a:pt x="3189998" y="84811"/>
                  <a:pt x="3173310" y="84811"/>
                </a:cubicBezTo>
                <a:cubicBezTo>
                  <a:pt x="3156623" y="84811"/>
                  <a:pt x="3143249" y="71781"/>
                  <a:pt x="3143249" y="54864"/>
                </a:cubicBezTo>
                <a:cubicBezTo>
                  <a:pt x="3143249" y="37948"/>
                  <a:pt x="3156623" y="24918"/>
                  <a:pt x="3173310" y="24918"/>
                </a:cubicBezTo>
                <a:close/>
                <a:moveTo>
                  <a:pt x="3002699" y="24918"/>
                </a:moveTo>
                <a:cubicBezTo>
                  <a:pt x="3012071" y="24918"/>
                  <a:pt x="3019386" y="29490"/>
                  <a:pt x="3022701" y="36576"/>
                </a:cubicBezTo>
                <a:lnTo>
                  <a:pt x="3016415" y="40234"/>
                </a:lnTo>
                <a:cubicBezTo>
                  <a:pt x="3014014" y="34405"/>
                  <a:pt x="3008185" y="32233"/>
                  <a:pt x="3002699" y="32233"/>
                </a:cubicBezTo>
                <a:cubicBezTo>
                  <a:pt x="2996755" y="32233"/>
                  <a:pt x="2990697" y="35090"/>
                  <a:pt x="2990697" y="41263"/>
                </a:cubicBezTo>
                <a:cubicBezTo>
                  <a:pt x="2990697" y="55436"/>
                  <a:pt x="3024073" y="47320"/>
                  <a:pt x="3024073" y="68352"/>
                </a:cubicBezTo>
                <a:cubicBezTo>
                  <a:pt x="3024073" y="78067"/>
                  <a:pt x="3015614" y="84811"/>
                  <a:pt x="3003384" y="84811"/>
                </a:cubicBezTo>
                <a:cubicBezTo>
                  <a:pt x="2991954" y="84811"/>
                  <a:pt x="2984182" y="78982"/>
                  <a:pt x="2981324" y="71666"/>
                </a:cubicBezTo>
                <a:lnTo>
                  <a:pt x="2987725" y="67894"/>
                </a:lnTo>
                <a:cubicBezTo>
                  <a:pt x="2989782" y="73724"/>
                  <a:pt x="2995726" y="77496"/>
                  <a:pt x="3003384" y="77496"/>
                </a:cubicBezTo>
                <a:cubicBezTo>
                  <a:pt x="3010128" y="77496"/>
                  <a:pt x="3016529" y="75095"/>
                  <a:pt x="3016529" y="68352"/>
                </a:cubicBezTo>
                <a:cubicBezTo>
                  <a:pt x="3016529" y="54178"/>
                  <a:pt x="2983153" y="62294"/>
                  <a:pt x="2983153" y="41263"/>
                </a:cubicBezTo>
                <a:cubicBezTo>
                  <a:pt x="2983153" y="32119"/>
                  <a:pt x="2991268" y="24918"/>
                  <a:pt x="3002699" y="24918"/>
                </a:cubicBezTo>
                <a:close/>
                <a:moveTo>
                  <a:pt x="2934614" y="24918"/>
                </a:moveTo>
                <a:cubicBezTo>
                  <a:pt x="2944787" y="24918"/>
                  <a:pt x="2952902" y="29833"/>
                  <a:pt x="2957702" y="37491"/>
                </a:cubicBezTo>
                <a:lnTo>
                  <a:pt x="2957702" y="26289"/>
                </a:lnTo>
                <a:lnTo>
                  <a:pt x="2965247" y="26289"/>
                </a:lnTo>
                <a:lnTo>
                  <a:pt x="2965247" y="81153"/>
                </a:lnTo>
                <a:cubicBezTo>
                  <a:pt x="2965247" y="98527"/>
                  <a:pt x="2951302" y="107671"/>
                  <a:pt x="2936557" y="107671"/>
                </a:cubicBezTo>
                <a:cubicBezTo>
                  <a:pt x="2923413" y="107671"/>
                  <a:pt x="2913926" y="102642"/>
                  <a:pt x="2909468" y="93726"/>
                </a:cubicBezTo>
                <a:lnTo>
                  <a:pt x="2916097" y="89954"/>
                </a:lnTo>
                <a:cubicBezTo>
                  <a:pt x="2918955" y="95784"/>
                  <a:pt x="2924212" y="100356"/>
                  <a:pt x="2936557" y="100356"/>
                </a:cubicBezTo>
                <a:cubicBezTo>
                  <a:pt x="2949816" y="100356"/>
                  <a:pt x="2957702" y="92812"/>
                  <a:pt x="2957702" y="81153"/>
                </a:cubicBezTo>
                <a:lnTo>
                  <a:pt x="2957702" y="72238"/>
                </a:lnTo>
                <a:cubicBezTo>
                  <a:pt x="2952902" y="79896"/>
                  <a:pt x="2944787" y="84811"/>
                  <a:pt x="2934614" y="84811"/>
                </a:cubicBezTo>
                <a:cubicBezTo>
                  <a:pt x="2918498" y="84811"/>
                  <a:pt x="2905124" y="71781"/>
                  <a:pt x="2905124" y="54864"/>
                </a:cubicBezTo>
                <a:cubicBezTo>
                  <a:pt x="2905124" y="37948"/>
                  <a:pt x="2918498" y="24918"/>
                  <a:pt x="2934614" y="24918"/>
                </a:cubicBezTo>
                <a:close/>
                <a:moveTo>
                  <a:pt x="2868624" y="24918"/>
                </a:moveTo>
                <a:cubicBezTo>
                  <a:pt x="2882569" y="24918"/>
                  <a:pt x="2891028" y="34062"/>
                  <a:pt x="2891028" y="48349"/>
                </a:cubicBezTo>
                <a:lnTo>
                  <a:pt x="2891028" y="83439"/>
                </a:lnTo>
                <a:lnTo>
                  <a:pt x="2883484" y="83439"/>
                </a:lnTo>
                <a:lnTo>
                  <a:pt x="2883484" y="48349"/>
                </a:lnTo>
                <a:cubicBezTo>
                  <a:pt x="2883484" y="38176"/>
                  <a:pt x="2877883" y="32233"/>
                  <a:pt x="2867939" y="32233"/>
                </a:cubicBezTo>
                <a:cubicBezTo>
                  <a:pt x="2857880" y="32233"/>
                  <a:pt x="2849423" y="38176"/>
                  <a:pt x="2849423" y="53493"/>
                </a:cubicBezTo>
                <a:lnTo>
                  <a:pt x="2849423" y="83439"/>
                </a:lnTo>
                <a:lnTo>
                  <a:pt x="2841878" y="83439"/>
                </a:lnTo>
                <a:lnTo>
                  <a:pt x="2841878" y="26289"/>
                </a:lnTo>
                <a:lnTo>
                  <a:pt x="2849423" y="26289"/>
                </a:lnTo>
                <a:lnTo>
                  <a:pt x="2849423" y="35205"/>
                </a:lnTo>
                <a:cubicBezTo>
                  <a:pt x="2853880" y="28004"/>
                  <a:pt x="2860509" y="24918"/>
                  <a:pt x="2868624" y="24918"/>
                </a:cubicBezTo>
                <a:close/>
                <a:moveTo>
                  <a:pt x="2715539" y="24918"/>
                </a:moveTo>
                <a:cubicBezTo>
                  <a:pt x="2725712" y="24918"/>
                  <a:pt x="2733827" y="29833"/>
                  <a:pt x="2738628" y="37491"/>
                </a:cubicBezTo>
                <a:lnTo>
                  <a:pt x="2738628" y="26289"/>
                </a:lnTo>
                <a:lnTo>
                  <a:pt x="2746171" y="26289"/>
                </a:lnTo>
                <a:lnTo>
                  <a:pt x="2746171" y="83439"/>
                </a:lnTo>
                <a:lnTo>
                  <a:pt x="2738628" y="83439"/>
                </a:lnTo>
                <a:lnTo>
                  <a:pt x="2738628" y="72238"/>
                </a:lnTo>
                <a:cubicBezTo>
                  <a:pt x="2733827" y="79896"/>
                  <a:pt x="2725712" y="84811"/>
                  <a:pt x="2715539" y="84811"/>
                </a:cubicBezTo>
                <a:cubicBezTo>
                  <a:pt x="2699423" y="84811"/>
                  <a:pt x="2686050" y="71781"/>
                  <a:pt x="2686050" y="54864"/>
                </a:cubicBezTo>
                <a:cubicBezTo>
                  <a:pt x="2686050" y="37948"/>
                  <a:pt x="2699423" y="24918"/>
                  <a:pt x="2715539" y="24918"/>
                </a:cubicBezTo>
                <a:close/>
                <a:moveTo>
                  <a:pt x="2659798" y="24918"/>
                </a:moveTo>
                <a:cubicBezTo>
                  <a:pt x="2669171" y="24918"/>
                  <a:pt x="2676486" y="29490"/>
                  <a:pt x="2679801" y="36576"/>
                </a:cubicBezTo>
                <a:lnTo>
                  <a:pt x="2673515" y="40234"/>
                </a:lnTo>
                <a:cubicBezTo>
                  <a:pt x="2671114" y="34405"/>
                  <a:pt x="2665285" y="32233"/>
                  <a:pt x="2659798" y="32233"/>
                </a:cubicBezTo>
                <a:cubicBezTo>
                  <a:pt x="2653855" y="32233"/>
                  <a:pt x="2647797" y="35090"/>
                  <a:pt x="2647797" y="41263"/>
                </a:cubicBezTo>
                <a:cubicBezTo>
                  <a:pt x="2647797" y="55436"/>
                  <a:pt x="2681173" y="47320"/>
                  <a:pt x="2681173" y="68352"/>
                </a:cubicBezTo>
                <a:cubicBezTo>
                  <a:pt x="2681173" y="78067"/>
                  <a:pt x="2672715" y="84811"/>
                  <a:pt x="2660484" y="84811"/>
                </a:cubicBezTo>
                <a:cubicBezTo>
                  <a:pt x="2649055" y="84811"/>
                  <a:pt x="2641282" y="78982"/>
                  <a:pt x="2638425" y="71666"/>
                </a:cubicBezTo>
                <a:lnTo>
                  <a:pt x="2644825" y="67894"/>
                </a:lnTo>
                <a:cubicBezTo>
                  <a:pt x="2646883" y="73724"/>
                  <a:pt x="2652827" y="77496"/>
                  <a:pt x="2660484" y="77496"/>
                </a:cubicBezTo>
                <a:cubicBezTo>
                  <a:pt x="2667228" y="77496"/>
                  <a:pt x="2673629" y="75095"/>
                  <a:pt x="2673629" y="68352"/>
                </a:cubicBezTo>
                <a:cubicBezTo>
                  <a:pt x="2673629" y="54178"/>
                  <a:pt x="2640253" y="62294"/>
                  <a:pt x="2640253" y="41263"/>
                </a:cubicBezTo>
                <a:cubicBezTo>
                  <a:pt x="2640253" y="32119"/>
                  <a:pt x="2648369" y="24918"/>
                  <a:pt x="2659798" y="24918"/>
                </a:cubicBezTo>
                <a:close/>
                <a:moveTo>
                  <a:pt x="2535135" y="24918"/>
                </a:moveTo>
                <a:cubicBezTo>
                  <a:pt x="2551823" y="24918"/>
                  <a:pt x="2565196" y="37948"/>
                  <a:pt x="2565196" y="54864"/>
                </a:cubicBezTo>
                <a:cubicBezTo>
                  <a:pt x="2565196" y="71781"/>
                  <a:pt x="2551823" y="84811"/>
                  <a:pt x="2535135" y="84811"/>
                </a:cubicBezTo>
                <a:cubicBezTo>
                  <a:pt x="2518448" y="84811"/>
                  <a:pt x="2505075" y="71781"/>
                  <a:pt x="2505075" y="54864"/>
                </a:cubicBezTo>
                <a:cubicBezTo>
                  <a:pt x="2505075" y="37948"/>
                  <a:pt x="2518448" y="24918"/>
                  <a:pt x="2535135" y="24918"/>
                </a:cubicBezTo>
                <a:close/>
                <a:moveTo>
                  <a:pt x="2363685" y="24918"/>
                </a:moveTo>
                <a:cubicBezTo>
                  <a:pt x="2380373" y="24918"/>
                  <a:pt x="2393747" y="37948"/>
                  <a:pt x="2393747" y="54864"/>
                </a:cubicBezTo>
                <a:cubicBezTo>
                  <a:pt x="2393747" y="71781"/>
                  <a:pt x="2380373" y="84811"/>
                  <a:pt x="2363685" y="84811"/>
                </a:cubicBezTo>
                <a:cubicBezTo>
                  <a:pt x="2346997" y="84811"/>
                  <a:pt x="2333625" y="71781"/>
                  <a:pt x="2333625" y="54864"/>
                </a:cubicBezTo>
                <a:cubicBezTo>
                  <a:pt x="2333625" y="37948"/>
                  <a:pt x="2346997" y="24918"/>
                  <a:pt x="2363685" y="24918"/>
                </a:cubicBezTo>
                <a:close/>
                <a:moveTo>
                  <a:pt x="2201532" y="24918"/>
                </a:moveTo>
                <a:cubicBezTo>
                  <a:pt x="2219020" y="24918"/>
                  <a:pt x="2229878" y="39434"/>
                  <a:pt x="2229878" y="55093"/>
                </a:cubicBezTo>
                <a:cubicBezTo>
                  <a:pt x="2229878" y="56236"/>
                  <a:pt x="2229764" y="57493"/>
                  <a:pt x="2229650" y="58636"/>
                </a:cubicBezTo>
                <a:lnTo>
                  <a:pt x="2179472" y="58636"/>
                </a:lnTo>
                <a:cubicBezTo>
                  <a:pt x="2181072" y="70295"/>
                  <a:pt x="2190102" y="77496"/>
                  <a:pt x="2202218" y="77496"/>
                </a:cubicBezTo>
                <a:cubicBezTo>
                  <a:pt x="2211248" y="77496"/>
                  <a:pt x="2217534" y="73267"/>
                  <a:pt x="2220620" y="67780"/>
                </a:cubicBezTo>
                <a:lnTo>
                  <a:pt x="2227250" y="71666"/>
                </a:lnTo>
                <a:cubicBezTo>
                  <a:pt x="2222448" y="79439"/>
                  <a:pt x="2213648" y="84811"/>
                  <a:pt x="2202103" y="84811"/>
                </a:cubicBezTo>
                <a:cubicBezTo>
                  <a:pt x="2184044" y="84811"/>
                  <a:pt x="2171700" y="72124"/>
                  <a:pt x="2171700" y="54864"/>
                </a:cubicBezTo>
                <a:cubicBezTo>
                  <a:pt x="2171700" y="38062"/>
                  <a:pt x="2183815" y="24918"/>
                  <a:pt x="2201532" y="24918"/>
                </a:cubicBezTo>
                <a:close/>
                <a:moveTo>
                  <a:pt x="2145449" y="24918"/>
                </a:moveTo>
                <a:cubicBezTo>
                  <a:pt x="2154821" y="24918"/>
                  <a:pt x="2162136" y="29490"/>
                  <a:pt x="2165451" y="36576"/>
                </a:cubicBezTo>
                <a:lnTo>
                  <a:pt x="2159165" y="40234"/>
                </a:lnTo>
                <a:cubicBezTo>
                  <a:pt x="2156764" y="34405"/>
                  <a:pt x="2150935" y="32233"/>
                  <a:pt x="2145449" y="32233"/>
                </a:cubicBezTo>
                <a:cubicBezTo>
                  <a:pt x="2139505" y="32233"/>
                  <a:pt x="2133447" y="35090"/>
                  <a:pt x="2133447" y="41263"/>
                </a:cubicBezTo>
                <a:cubicBezTo>
                  <a:pt x="2133447" y="55436"/>
                  <a:pt x="2166823" y="47320"/>
                  <a:pt x="2166823" y="68352"/>
                </a:cubicBezTo>
                <a:cubicBezTo>
                  <a:pt x="2166823" y="78067"/>
                  <a:pt x="2158365" y="84811"/>
                  <a:pt x="2146134" y="84811"/>
                </a:cubicBezTo>
                <a:cubicBezTo>
                  <a:pt x="2134704" y="84811"/>
                  <a:pt x="2126932" y="78982"/>
                  <a:pt x="2124075" y="71666"/>
                </a:cubicBezTo>
                <a:lnTo>
                  <a:pt x="2130475" y="67894"/>
                </a:lnTo>
                <a:cubicBezTo>
                  <a:pt x="2132532" y="73724"/>
                  <a:pt x="2138477" y="77496"/>
                  <a:pt x="2146134" y="77496"/>
                </a:cubicBezTo>
                <a:cubicBezTo>
                  <a:pt x="2152878" y="77496"/>
                  <a:pt x="2159279" y="75095"/>
                  <a:pt x="2159279" y="68352"/>
                </a:cubicBezTo>
                <a:cubicBezTo>
                  <a:pt x="2159279" y="54178"/>
                  <a:pt x="2125903" y="62294"/>
                  <a:pt x="2125903" y="41263"/>
                </a:cubicBezTo>
                <a:cubicBezTo>
                  <a:pt x="2125903" y="32119"/>
                  <a:pt x="2134019" y="24918"/>
                  <a:pt x="2145449" y="24918"/>
                </a:cubicBezTo>
                <a:close/>
                <a:moveTo>
                  <a:pt x="2077364" y="24918"/>
                </a:moveTo>
                <a:cubicBezTo>
                  <a:pt x="2087537" y="24918"/>
                  <a:pt x="2095652" y="29833"/>
                  <a:pt x="2100453" y="37491"/>
                </a:cubicBezTo>
                <a:lnTo>
                  <a:pt x="2100453" y="26289"/>
                </a:lnTo>
                <a:lnTo>
                  <a:pt x="2107996" y="26289"/>
                </a:lnTo>
                <a:lnTo>
                  <a:pt x="2107996" y="83439"/>
                </a:lnTo>
                <a:lnTo>
                  <a:pt x="2100453" y="83439"/>
                </a:lnTo>
                <a:lnTo>
                  <a:pt x="2100453" y="72238"/>
                </a:lnTo>
                <a:cubicBezTo>
                  <a:pt x="2095652" y="79896"/>
                  <a:pt x="2087537" y="84811"/>
                  <a:pt x="2077364" y="84811"/>
                </a:cubicBezTo>
                <a:cubicBezTo>
                  <a:pt x="2061248" y="84811"/>
                  <a:pt x="2047875" y="71781"/>
                  <a:pt x="2047875" y="54864"/>
                </a:cubicBezTo>
                <a:cubicBezTo>
                  <a:pt x="2047875" y="37948"/>
                  <a:pt x="2061248" y="24918"/>
                  <a:pt x="2077364" y="24918"/>
                </a:cubicBezTo>
                <a:close/>
                <a:moveTo>
                  <a:pt x="1906257" y="24918"/>
                </a:moveTo>
                <a:cubicBezTo>
                  <a:pt x="1923745" y="24918"/>
                  <a:pt x="1934604" y="39434"/>
                  <a:pt x="1934604" y="55093"/>
                </a:cubicBezTo>
                <a:cubicBezTo>
                  <a:pt x="1934604" y="56236"/>
                  <a:pt x="1934489" y="57493"/>
                  <a:pt x="1934374" y="58636"/>
                </a:cubicBezTo>
                <a:lnTo>
                  <a:pt x="1884197" y="58636"/>
                </a:lnTo>
                <a:cubicBezTo>
                  <a:pt x="1885797" y="70295"/>
                  <a:pt x="1894827" y="77496"/>
                  <a:pt x="1906943" y="77496"/>
                </a:cubicBezTo>
                <a:cubicBezTo>
                  <a:pt x="1915972" y="77496"/>
                  <a:pt x="1922259" y="73267"/>
                  <a:pt x="1925345" y="67780"/>
                </a:cubicBezTo>
                <a:lnTo>
                  <a:pt x="1931974" y="71666"/>
                </a:lnTo>
                <a:cubicBezTo>
                  <a:pt x="1927174" y="79439"/>
                  <a:pt x="1918373" y="84811"/>
                  <a:pt x="1906828" y="84811"/>
                </a:cubicBezTo>
                <a:cubicBezTo>
                  <a:pt x="1888769" y="84811"/>
                  <a:pt x="1876424" y="72124"/>
                  <a:pt x="1876424" y="54864"/>
                </a:cubicBezTo>
                <a:cubicBezTo>
                  <a:pt x="1876424" y="38062"/>
                  <a:pt x="1888541" y="24918"/>
                  <a:pt x="1906257" y="24918"/>
                </a:cubicBezTo>
                <a:close/>
                <a:moveTo>
                  <a:pt x="1791615" y="24918"/>
                </a:moveTo>
                <a:cubicBezTo>
                  <a:pt x="1801787" y="24918"/>
                  <a:pt x="1809902" y="29833"/>
                  <a:pt x="1814703" y="37491"/>
                </a:cubicBezTo>
                <a:lnTo>
                  <a:pt x="1814703" y="26289"/>
                </a:lnTo>
                <a:lnTo>
                  <a:pt x="1822247" y="26289"/>
                </a:lnTo>
                <a:lnTo>
                  <a:pt x="1822247" y="83439"/>
                </a:lnTo>
                <a:lnTo>
                  <a:pt x="1814703" y="83439"/>
                </a:lnTo>
                <a:lnTo>
                  <a:pt x="1814703" y="72238"/>
                </a:lnTo>
                <a:cubicBezTo>
                  <a:pt x="1809902" y="79896"/>
                  <a:pt x="1801787" y="84811"/>
                  <a:pt x="1791615" y="84811"/>
                </a:cubicBezTo>
                <a:cubicBezTo>
                  <a:pt x="1775498" y="84811"/>
                  <a:pt x="1762125" y="71781"/>
                  <a:pt x="1762125" y="54864"/>
                </a:cubicBezTo>
                <a:cubicBezTo>
                  <a:pt x="1762125" y="37948"/>
                  <a:pt x="1775498" y="24918"/>
                  <a:pt x="1791615" y="24918"/>
                </a:cubicBezTo>
                <a:close/>
                <a:moveTo>
                  <a:pt x="1716824" y="24918"/>
                </a:moveTo>
                <a:cubicBezTo>
                  <a:pt x="1726197" y="24918"/>
                  <a:pt x="1733512" y="29490"/>
                  <a:pt x="1736827" y="36576"/>
                </a:cubicBezTo>
                <a:lnTo>
                  <a:pt x="1730540" y="40234"/>
                </a:lnTo>
                <a:cubicBezTo>
                  <a:pt x="1728140" y="34405"/>
                  <a:pt x="1722311" y="32233"/>
                  <a:pt x="1716824" y="32233"/>
                </a:cubicBezTo>
                <a:cubicBezTo>
                  <a:pt x="1710881" y="32233"/>
                  <a:pt x="1704823" y="35090"/>
                  <a:pt x="1704823" y="41263"/>
                </a:cubicBezTo>
                <a:cubicBezTo>
                  <a:pt x="1704823" y="55436"/>
                  <a:pt x="1738199" y="47320"/>
                  <a:pt x="1738199" y="68352"/>
                </a:cubicBezTo>
                <a:cubicBezTo>
                  <a:pt x="1738199" y="78067"/>
                  <a:pt x="1729740" y="84811"/>
                  <a:pt x="1717510" y="84811"/>
                </a:cubicBezTo>
                <a:cubicBezTo>
                  <a:pt x="1706080" y="84811"/>
                  <a:pt x="1698308" y="78982"/>
                  <a:pt x="1695450" y="71666"/>
                </a:cubicBezTo>
                <a:lnTo>
                  <a:pt x="1701851" y="67894"/>
                </a:lnTo>
                <a:cubicBezTo>
                  <a:pt x="1703908" y="73724"/>
                  <a:pt x="1709852" y="77496"/>
                  <a:pt x="1717510" y="77496"/>
                </a:cubicBezTo>
                <a:cubicBezTo>
                  <a:pt x="1724254" y="77496"/>
                  <a:pt x="1730654" y="75095"/>
                  <a:pt x="1730654" y="68352"/>
                </a:cubicBezTo>
                <a:cubicBezTo>
                  <a:pt x="1730654" y="54178"/>
                  <a:pt x="1697279" y="62294"/>
                  <a:pt x="1697279" y="41263"/>
                </a:cubicBezTo>
                <a:cubicBezTo>
                  <a:pt x="1697279" y="32119"/>
                  <a:pt x="1705395" y="24918"/>
                  <a:pt x="1716824" y="24918"/>
                </a:cubicBezTo>
                <a:close/>
                <a:moveTo>
                  <a:pt x="1658950" y="24918"/>
                </a:moveTo>
                <a:cubicBezTo>
                  <a:pt x="1672895" y="24918"/>
                  <a:pt x="1681353" y="34062"/>
                  <a:pt x="1681353" y="48349"/>
                </a:cubicBezTo>
                <a:lnTo>
                  <a:pt x="1681353" y="83439"/>
                </a:lnTo>
                <a:lnTo>
                  <a:pt x="1673809" y="83439"/>
                </a:lnTo>
                <a:lnTo>
                  <a:pt x="1673809" y="48349"/>
                </a:lnTo>
                <a:cubicBezTo>
                  <a:pt x="1673809" y="38176"/>
                  <a:pt x="1668209" y="32233"/>
                  <a:pt x="1658265" y="32233"/>
                </a:cubicBezTo>
                <a:cubicBezTo>
                  <a:pt x="1648206" y="32233"/>
                  <a:pt x="1639748" y="38176"/>
                  <a:pt x="1639748" y="53493"/>
                </a:cubicBezTo>
                <a:lnTo>
                  <a:pt x="1639748" y="83439"/>
                </a:lnTo>
                <a:lnTo>
                  <a:pt x="1632204" y="83439"/>
                </a:lnTo>
                <a:lnTo>
                  <a:pt x="1632204" y="26289"/>
                </a:lnTo>
                <a:lnTo>
                  <a:pt x="1639748" y="26289"/>
                </a:lnTo>
                <a:lnTo>
                  <a:pt x="1639748" y="35205"/>
                </a:lnTo>
                <a:cubicBezTo>
                  <a:pt x="1644206" y="28004"/>
                  <a:pt x="1650835" y="24918"/>
                  <a:pt x="1658950" y="24918"/>
                </a:cubicBezTo>
                <a:close/>
                <a:moveTo>
                  <a:pt x="1592161" y="24918"/>
                </a:moveTo>
                <a:cubicBezTo>
                  <a:pt x="1608849" y="24918"/>
                  <a:pt x="1622222" y="37948"/>
                  <a:pt x="1622222" y="54864"/>
                </a:cubicBezTo>
                <a:cubicBezTo>
                  <a:pt x="1622222" y="71781"/>
                  <a:pt x="1608849" y="84811"/>
                  <a:pt x="1592161" y="84811"/>
                </a:cubicBezTo>
                <a:cubicBezTo>
                  <a:pt x="1575474" y="84811"/>
                  <a:pt x="1562100" y="71781"/>
                  <a:pt x="1562100" y="54864"/>
                </a:cubicBezTo>
                <a:cubicBezTo>
                  <a:pt x="1562100" y="37948"/>
                  <a:pt x="1575474" y="24918"/>
                  <a:pt x="1592161" y="24918"/>
                </a:cubicBezTo>
                <a:close/>
                <a:moveTo>
                  <a:pt x="1448714" y="24918"/>
                </a:moveTo>
                <a:cubicBezTo>
                  <a:pt x="1458887" y="24918"/>
                  <a:pt x="1467003" y="29833"/>
                  <a:pt x="1471803" y="37491"/>
                </a:cubicBezTo>
                <a:lnTo>
                  <a:pt x="1471803" y="26289"/>
                </a:lnTo>
                <a:lnTo>
                  <a:pt x="1479347" y="26289"/>
                </a:lnTo>
                <a:lnTo>
                  <a:pt x="1479347" y="83439"/>
                </a:lnTo>
                <a:lnTo>
                  <a:pt x="1471803" y="83439"/>
                </a:lnTo>
                <a:lnTo>
                  <a:pt x="1471803" y="72238"/>
                </a:lnTo>
                <a:cubicBezTo>
                  <a:pt x="1467003" y="79896"/>
                  <a:pt x="1458887" y="84811"/>
                  <a:pt x="1448714" y="84811"/>
                </a:cubicBezTo>
                <a:cubicBezTo>
                  <a:pt x="1432598" y="84811"/>
                  <a:pt x="1419225" y="71781"/>
                  <a:pt x="1419225" y="54864"/>
                </a:cubicBezTo>
                <a:cubicBezTo>
                  <a:pt x="1419225" y="37948"/>
                  <a:pt x="1432598" y="24918"/>
                  <a:pt x="1448714" y="24918"/>
                </a:cubicBezTo>
                <a:close/>
                <a:moveTo>
                  <a:pt x="1296886" y="24918"/>
                </a:moveTo>
                <a:cubicBezTo>
                  <a:pt x="1308202" y="24918"/>
                  <a:pt x="1317803" y="30861"/>
                  <a:pt x="1321918" y="39891"/>
                </a:cubicBezTo>
                <a:lnTo>
                  <a:pt x="1315746" y="43434"/>
                </a:lnTo>
                <a:cubicBezTo>
                  <a:pt x="1312660" y="36691"/>
                  <a:pt x="1305459" y="32233"/>
                  <a:pt x="1296886" y="32233"/>
                </a:cubicBezTo>
                <a:cubicBezTo>
                  <a:pt x="1284199" y="32233"/>
                  <a:pt x="1274369" y="42177"/>
                  <a:pt x="1274369" y="54864"/>
                </a:cubicBezTo>
                <a:cubicBezTo>
                  <a:pt x="1274369" y="67552"/>
                  <a:pt x="1284199" y="77496"/>
                  <a:pt x="1296886" y="77496"/>
                </a:cubicBezTo>
                <a:cubicBezTo>
                  <a:pt x="1305573" y="77496"/>
                  <a:pt x="1312545" y="72924"/>
                  <a:pt x="1316203" y="66294"/>
                </a:cubicBezTo>
                <a:lnTo>
                  <a:pt x="1322489" y="69952"/>
                </a:lnTo>
                <a:cubicBezTo>
                  <a:pt x="1317803" y="78982"/>
                  <a:pt x="1308088" y="84811"/>
                  <a:pt x="1296886" y="84811"/>
                </a:cubicBezTo>
                <a:cubicBezTo>
                  <a:pt x="1279627" y="84811"/>
                  <a:pt x="1266825" y="71781"/>
                  <a:pt x="1266825" y="54864"/>
                </a:cubicBezTo>
                <a:cubicBezTo>
                  <a:pt x="1266825" y="37948"/>
                  <a:pt x="1279627" y="24918"/>
                  <a:pt x="1296886" y="24918"/>
                </a:cubicBezTo>
                <a:close/>
                <a:moveTo>
                  <a:pt x="1201064" y="24918"/>
                </a:moveTo>
                <a:cubicBezTo>
                  <a:pt x="1211237" y="24918"/>
                  <a:pt x="1219352" y="29833"/>
                  <a:pt x="1224153" y="37491"/>
                </a:cubicBezTo>
                <a:lnTo>
                  <a:pt x="1224153" y="26289"/>
                </a:lnTo>
                <a:lnTo>
                  <a:pt x="1231697" y="26289"/>
                </a:lnTo>
                <a:lnTo>
                  <a:pt x="1231697" y="83439"/>
                </a:lnTo>
                <a:lnTo>
                  <a:pt x="1224153" y="83439"/>
                </a:lnTo>
                <a:lnTo>
                  <a:pt x="1224153" y="72238"/>
                </a:lnTo>
                <a:cubicBezTo>
                  <a:pt x="1219352" y="79896"/>
                  <a:pt x="1211237" y="84811"/>
                  <a:pt x="1201064" y="84811"/>
                </a:cubicBezTo>
                <a:cubicBezTo>
                  <a:pt x="1184948" y="84811"/>
                  <a:pt x="1171575" y="71781"/>
                  <a:pt x="1171575" y="54864"/>
                </a:cubicBezTo>
                <a:cubicBezTo>
                  <a:pt x="1171575" y="37948"/>
                  <a:pt x="1184948" y="24918"/>
                  <a:pt x="1201064" y="24918"/>
                </a:cubicBezTo>
                <a:close/>
                <a:moveTo>
                  <a:pt x="1134961" y="24918"/>
                </a:moveTo>
                <a:cubicBezTo>
                  <a:pt x="1146277" y="24918"/>
                  <a:pt x="1155878" y="30861"/>
                  <a:pt x="1159993" y="39891"/>
                </a:cubicBezTo>
                <a:lnTo>
                  <a:pt x="1153820" y="43434"/>
                </a:lnTo>
                <a:cubicBezTo>
                  <a:pt x="1150734" y="36691"/>
                  <a:pt x="1143534" y="32233"/>
                  <a:pt x="1134961" y="32233"/>
                </a:cubicBezTo>
                <a:cubicBezTo>
                  <a:pt x="1122273" y="32233"/>
                  <a:pt x="1112444" y="42177"/>
                  <a:pt x="1112444" y="54864"/>
                </a:cubicBezTo>
                <a:cubicBezTo>
                  <a:pt x="1112444" y="67552"/>
                  <a:pt x="1122273" y="77496"/>
                  <a:pt x="1134961" y="77496"/>
                </a:cubicBezTo>
                <a:cubicBezTo>
                  <a:pt x="1143648" y="77496"/>
                  <a:pt x="1150620" y="72924"/>
                  <a:pt x="1154278" y="66294"/>
                </a:cubicBezTo>
                <a:lnTo>
                  <a:pt x="1160564" y="69952"/>
                </a:lnTo>
                <a:cubicBezTo>
                  <a:pt x="1155878" y="78982"/>
                  <a:pt x="1146163" y="84811"/>
                  <a:pt x="1134961" y="84811"/>
                </a:cubicBezTo>
                <a:cubicBezTo>
                  <a:pt x="1117702" y="84811"/>
                  <a:pt x="1104900" y="71781"/>
                  <a:pt x="1104900" y="54864"/>
                </a:cubicBezTo>
                <a:cubicBezTo>
                  <a:pt x="1104900" y="37948"/>
                  <a:pt x="1117702" y="24918"/>
                  <a:pt x="1134961" y="24918"/>
                </a:cubicBezTo>
                <a:close/>
                <a:moveTo>
                  <a:pt x="934936" y="24918"/>
                </a:moveTo>
                <a:cubicBezTo>
                  <a:pt x="946252" y="24918"/>
                  <a:pt x="955853" y="30861"/>
                  <a:pt x="959968" y="39891"/>
                </a:cubicBezTo>
                <a:lnTo>
                  <a:pt x="953795" y="43434"/>
                </a:lnTo>
                <a:cubicBezTo>
                  <a:pt x="950709" y="36691"/>
                  <a:pt x="943509" y="32233"/>
                  <a:pt x="934936" y="32233"/>
                </a:cubicBezTo>
                <a:cubicBezTo>
                  <a:pt x="922249" y="32233"/>
                  <a:pt x="912419" y="42177"/>
                  <a:pt x="912419" y="54864"/>
                </a:cubicBezTo>
                <a:cubicBezTo>
                  <a:pt x="912419" y="67552"/>
                  <a:pt x="922249" y="77496"/>
                  <a:pt x="934936" y="77496"/>
                </a:cubicBezTo>
                <a:cubicBezTo>
                  <a:pt x="943623" y="77496"/>
                  <a:pt x="950595" y="72924"/>
                  <a:pt x="954253" y="66294"/>
                </a:cubicBezTo>
                <a:lnTo>
                  <a:pt x="960539" y="69952"/>
                </a:lnTo>
                <a:cubicBezTo>
                  <a:pt x="955853" y="78982"/>
                  <a:pt x="946137" y="84811"/>
                  <a:pt x="934936" y="84811"/>
                </a:cubicBezTo>
                <a:cubicBezTo>
                  <a:pt x="917677" y="84811"/>
                  <a:pt x="904875" y="71781"/>
                  <a:pt x="904875" y="54864"/>
                </a:cubicBezTo>
                <a:cubicBezTo>
                  <a:pt x="904875" y="37948"/>
                  <a:pt x="917677" y="24918"/>
                  <a:pt x="934936" y="24918"/>
                </a:cubicBezTo>
                <a:close/>
                <a:moveTo>
                  <a:pt x="762914" y="24918"/>
                </a:moveTo>
                <a:cubicBezTo>
                  <a:pt x="773087" y="24918"/>
                  <a:pt x="781202" y="29833"/>
                  <a:pt x="786003" y="37491"/>
                </a:cubicBezTo>
                <a:lnTo>
                  <a:pt x="786003" y="26289"/>
                </a:lnTo>
                <a:lnTo>
                  <a:pt x="793546" y="26289"/>
                </a:lnTo>
                <a:lnTo>
                  <a:pt x="793546" y="83439"/>
                </a:lnTo>
                <a:lnTo>
                  <a:pt x="786003" y="83439"/>
                </a:lnTo>
                <a:lnTo>
                  <a:pt x="786003" y="72238"/>
                </a:lnTo>
                <a:cubicBezTo>
                  <a:pt x="781202" y="79896"/>
                  <a:pt x="773087" y="84811"/>
                  <a:pt x="762914" y="84811"/>
                </a:cubicBezTo>
                <a:cubicBezTo>
                  <a:pt x="746798" y="84811"/>
                  <a:pt x="733425" y="71781"/>
                  <a:pt x="733425" y="54864"/>
                </a:cubicBezTo>
                <a:cubicBezTo>
                  <a:pt x="733425" y="37948"/>
                  <a:pt x="746798" y="24918"/>
                  <a:pt x="762914" y="24918"/>
                </a:cubicBezTo>
                <a:close/>
                <a:moveTo>
                  <a:pt x="620382" y="24918"/>
                </a:moveTo>
                <a:cubicBezTo>
                  <a:pt x="637870" y="24918"/>
                  <a:pt x="648728" y="39434"/>
                  <a:pt x="648728" y="55093"/>
                </a:cubicBezTo>
                <a:cubicBezTo>
                  <a:pt x="648728" y="56236"/>
                  <a:pt x="648614" y="57493"/>
                  <a:pt x="648500" y="58636"/>
                </a:cubicBezTo>
                <a:lnTo>
                  <a:pt x="598322" y="58636"/>
                </a:lnTo>
                <a:cubicBezTo>
                  <a:pt x="599923" y="70295"/>
                  <a:pt x="608952" y="77496"/>
                  <a:pt x="621068" y="77496"/>
                </a:cubicBezTo>
                <a:cubicBezTo>
                  <a:pt x="630098" y="77496"/>
                  <a:pt x="636384" y="73267"/>
                  <a:pt x="639470" y="67780"/>
                </a:cubicBezTo>
                <a:lnTo>
                  <a:pt x="646100" y="71666"/>
                </a:lnTo>
                <a:cubicBezTo>
                  <a:pt x="641299" y="79439"/>
                  <a:pt x="632498" y="84811"/>
                  <a:pt x="620954" y="84811"/>
                </a:cubicBezTo>
                <a:cubicBezTo>
                  <a:pt x="602894" y="84811"/>
                  <a:pt x="590550" y="72124"/>
                  <a:pt x="590550" y="54864"/>
                </a:cubicBezTo>
                <a:cubicBezTo>
                  <a:pt x="590550" y="38062"/>
                  <a:pt x="602666" y="24918"/>
                  <a:pt x="620382" y="24918"/>
                </a:cubicBezTo>
                <a:close/>
                <a:moveTo>
                  <a:pt x="496215" y="24918"/>
                </a:moveTo>
                <a:cubicBezTo>
                  <a:pt x="506387" y="24918"/>
                  <a:pt x="514503" y="29833"/>
                  <a:pt x="519303" y="37491"/>
                </a:cubicBezTo>
                <a:lnTo>
                  <a:pt x="519303" y="26289"/>
                </a:lnTo>
                <a:lnTo>
                  <a:pt x="526847" y="26289"/>
                </a:lnTo>
                <a:lnTo>
                  <a:pt x="526847" y="83439"/>
                </a:lnTo>
                <a:lnTo>
                  <a:pt x="519303" y="83439"/>
                </a:lnTo>
                <a:lnTo>
                  <a:pt x="519303" y="72238"/>
                </a:lnTo>
                <a:cubicBezTo>
                  <a:pt x="514503" y="79896"/>
                  <a:pt x="506387" y="84811"/>
                  <a:pt x="496215" y="84811"/>
                </a:cubicBezTo>
                <a:cubicBezTo>
                  <a:pt x="480098" y="84811"/>
                  <a:pt x="466725" y="71781"/>
                  <a:pt x="466725" y="54864"/>
                </a:cubicBezTo>
                <a:cubicBezTo>
                  <a:pt x="466725" y="37948"/>
                  <a:pt x="480098" y="24918"/>
                  <a:pt x="496215" y="24918"/>
                </a:cubicBezTo>
                <a:close/>
                <a:moveTo>
                  <a:pt x="392849" y="24918"/>
                </a:moveTo>
                <a:cubicBezTo>
                  <a:pt x="402222" y="24918"/>
                  <a:pt x="409537" y="29490"/>
                  <a:pt x="412851" y="36576"/>
                </a:cubicBezTo>
                <a:lnTo>
                  <a:pt x="406565" y="40234"/>
                </a:lnTo>
                <a:cubicBezTo>
                  <a:pt x="404165" y="34405"/>
                  <a:pt x="398335" y="32233"/>
                  <a:pt x="392849" y="32233"/>
                </a:cubicBezTo>
                <a:cubicBezTo>
                  <a:pt x="386905" y="32233"/>
                  <a:pt x="380848" y="35090"/>
                  <a:pt x="380848" y="41263"/>
                </a:cubicBezTo>
                <a:cubicBezTo>
                  <a:pt x="380848" y="55436"/>
                  <a:pt x="414223" y="47320"/>
                  <a:pt x="414223" y="68352"/>
                </a:cubicBezTo>
                <a:cubicBezTo>
                  <a:pt x="414223" y="78067"/>
                  <a:pt x="405765" y="84811"/>
                  <a:pt x="393535" y="84811"/>
                </a:cubicBezTo>
                <a:cubicBezTo>
                  <a:pt x="382105" y="84811"/>
                  <a:pt x="374332" y="78982"/>
                  <a:pt x="371475" y="71666"/>
                </a:cubicBezTo>
                <a:lnTo>
                  <a:pt x="377876" y="67894"/>
                </a:lnTo>
                <a:cubicBezTo>
                  <a:pt x="379933" y="73724"/>
                  <a:pt x="385877" y="77496"/>
                  <a:pt x="393535" y="77496"/>
                </a:cubicBezTo>
                <a:cubicBezTo>
                  <a:pt x="400279" y="77496"/>
                  <a:pt x="406679" y="75095"/>
                  <a:pt x="406679" y="68352"/>
                </a:cubicBezTo>
                <a:cubicBezTo>
                  <a:pt x="406679" y="54178"/>
                  <a:pt x="373304" y="62294"/>
                  <a:pt x="373304" y="41263"/>
                </a:cubicBezTo>
                <a:cubicBezTo>
                  <a:pt x="373304" y="32119"/>
                  <a:pt x="381419" y="24918"/>
                  <a:pt x="392849" y="24918"/>
                </a:cubicBezTo>
                <a:close/>
                <a:moveTo>
                  <a:pt x="220332" y="24918"/>
                </a:moveTo>
                <a:cubicBezTo>
                  <a:pt x="237820" y="24918"/>
                  <a:pt x="248679" y="39434"/>
                  <a:pt x="248679" y="55093"/>
                </a:cubicBezTo>
                <a:cubicBezTo>
                  <a:pt x="248679" y="56236"/>
                  <a:pt x="248564" y="57493"/>
                  <a:pt x="248450" y="58636"/>
                </a:cubicBezTo>
                <a:lnTo>
                  <a:pt x="198272" y="58636"/>
                </a:lnTo>
                <a:cubicBezTo>
                  <a:pt x="199873" y="70295"/>
                  <a:pt x="208902" y="77496"/>
                  <a:pt x="221018" y="77496"/>
                </a:cubicBezTo>
                <a:cubicBezTo>
                  <a:pt x="230048" y="77496"/>
                  <a:pt x="236335" y="73267"/>
                  <a:pt x="239420" y="67780"/>
                </a:cubicBezTo>
                <a:lnTo>
                  <a:pt x="246050" y="71666"/>
                </a:lnTo>
                <a:cubicBezTo>
                  <a:pt x="241249" y="79439"/>
                  <a:pt x="232448" y="84811"/>
                  <a:pt x="220904" y="84811"/>
                </a:cubicBezTo>
                <a:cubicBezTo>
                  <a:pt x="202845" y="84811"/>
                  <a:pt x="190500" y="72124"/>
                  <a:pt x="190500" y="54864"/>
                </a:cubicBezTo>
                <a:cubicBezTo>
                  <a:pt x="190500" y="38062"/>
                  <a:pt x="202616" y="24918"/>
                  <a:pt x="220332" y="24918"/>
                </a:cubicBezTo>
                <a:close/>
                <a:moveTo>
                  <a:pt x="106261" y="24918"/>
                </a:moveTo>
                <a:cubicBezTo>
                  <a:pt x="122949" y="24918"/>
                  <a:pt x="136322" y="37948"/>
                  <a:pt x="136322" y="54864"/>
                </a:cubicBezTo>
                <a:cubicBezTo>
                  <a:pt x="136322" y="71781"/>
                  <a:pt x="122949" y="84811"/>
                  <a:pt x="106261" y="84811"/>
                </a:cubicBezTo>
                <a:cubicBezTo>
                  <a:pt x="89573" y="84811"/>
                  <a:pt x="76200" y="71781"/>
                  <a:pt x="76200" y="54864"/>
                </a:cubicBezTo>
                <a:cubicBezTo>
                  <a:pt x="76200" y="37948"/>
                  <a:pt x="89573" y="24918"/>
                  <a:pt x="106261" y="24918"/>
                </a:cubicBezTo>
                <a:close/>
                <a:moveTo>
                  <a:pt x="3536518" y="12345"/>
                </a:moveTo>
                <a:lnTo>
                  <a:pt x="3541433" y="15088"/>
                </a:lnTo>
                <a:lnTo>
                  <a:pt x="3487711" y="75324"/>
                </a:lnTo>
                <a:lnTo>
                  <a:pt x="3482911" y="72581"/>
                </a:lnTo>
                <a:close/>
                <a:moveTo>
                  <a:pt x="5827507" y="10287"/>
                </a:moveTo>
                <a:lnTo>
                  <a:pt x="5827507" y="26289"/>
                </a:lnTo>
                <a:lnTo>
                  <a:pt x="5843967" y="26289"/>
                </a:lnTo>
                <a:lnTo>
                  <a:pt x="5843967" y="33604"/>
                </a:lnTo>
                <a:lnTo>
                  <a:pt x="5827507" y="33604"/>
                </a:lnTo>
                <a:lnTo>
                  <a:pt x="5827507" y="68237"/>
                </a:lnTo>
                <a:cubicBezTo>
                  <a:pt x="5827507" y="78067"/>
                  <a:pt x="5832879" y="77267"/>
                  <a:pt x="5843967" y="76810"/>
                </a:cubicBezTo>
                <a:lnTo>
                  <a:pt x="5843967" y="83439"/>
                </a:lnTo>
                <a:cubicBezTo>
                  <a:pt x="5828536" y="85725"/>
                  <a:pt x="5819963" y="81953"/>
                  <a:pt x="5819963" y="68237"/>
                </a:cubicBezTo>
                <a:lnTo>
                  <a:pt x="5819963" y="33604"/>
                </a:lnTo>
                <a:lnTo>
                  <a:pt x="5807962" y="33604"/>
                </a:lnTo>
                <a:lnTo>
                  <a:pt x="5807962" y="26289"/>
                </a:lnTo>
                <a:lnTo>
                  <a:pt x="5819963" y="26289"/>
                </a:lnTo>
                <a:lnTo>
                  <a:pt x="5819963" y="12573"/>
                </a:lnTo>
                <a:close/>
                <a:moveTo>
                  <a:pt x="5189332" y="10287"/>
                </a:moveTo>
                <a:lnTo>
                  <a:pt x="5189332" y="26289"/>
                </a:lnTo>
                <a:lnTo>
                  <a:pt x="5205792" y="26289"/>
                </a:lnTo>
                <a:lnTo>
                  <a:pt x="5205792" y="33604"/>
                </a:lnTo>
                <a:lnTo>
                  <a:pt x="5189332" y="33604"/>
                </a:lnTo>
                <a:lnTo>
                  <a:pt x="5189332" y="68237"/>
                </a:lnTo>
                <a:cubicBezTo>
                  <a:pt x="5189332" y="78067"/>
                  <a:pt x="5194704" y="77267"/>
                  <a:pt x="5205792" y="76810"/>
                </a:cubicBezTo>
                <a:lnTo>
                  <a:pt x="5205792" y="83439"/>
                </a:lnTo>
                <a:cubicBezTo>
                  <a:pt x="5190361" y="85725"/>
                  <a:pt x="5181788" y="81953"/>
                  <a:pt x="5181788" y="68237"/>
                </a:cubicBezTo>
                <a:lnTo>
                  <a:pt x="5181788" y="33604"/>
                </a:lnTo>
                <a:lnTo>
                  <a:pt x="5169787" y="33604"/>
                </a:lnTo>
                <a:lnTo>
                  <a:pt x="5169787" y="26289"/>
                </a:lnTo>
                <a:lnTo>
                  <a:pt x="5181788" y="26289"/>
                </a:lnTo>
                <a:lnTo>
                  <a:pt x="5181788" y="12573"/>
                </a:lnTo>
                <a:close/>
                <a:moveTo>
                  <a:pt x="4132059" y="10287"/>
                </a:moveTo>
                <a:lnTo>
                  <a:pt x="4132059" y="26289"/>
                </a:lnTo>
                <a:lnTo>
                  <a:pt x="4148517" y="26289"/>
                </a:lnTo>
                <a:lnTo>
                  <a:pt x="4148517" y="33604"/>
                </a:lnTo>
                <a:lnTo>
                  <a:pt x="4132059" y="33604"/>
                </a:lnTo>
                <a:lnTo>
                  <a:pt x="4132059" y="68237"/>
                </a:lnTo>
                <a:cubicBezTo>
                  <a:pt x="4132059" y="78067"/>
                  <a:pt x="4137430" y="77267"/>
                  <a:pt x="4148517" y="76810"/>
                </a:cubicBezTo>
                <a:lnTo>
                  <a:pt x="4148517" y="83439"/>
                </a:lnTo>
                <a:cubicBezTo>
                  <a:pt x="4133087" y="85725"/>
                  <a:pt x="4124515" y="81953"/>
                  <a:pt x="4124515" y="68237"/>
                </a:cubicBezTo>
                <a:lnTo>
                  <a:pt x="4124515" y="33604"/>
                </a:lnTo>
                <a:lnTo>
                  <a:pt x="4112513" y="33604"/>
                </a:lnTo>
                <a:lnTo>
                  <a:pt x="4112513" y="26289"/>
                </a:lnTo>
                <a:lnTo>
                  <a:pt x="4124515" y="26289"/>
                </a:lnTo>
                <a:lnTo>
                  <a:pt x="4124515" y="12573"/>
                </a:lnTo>
                <a:close/>
                <a:moveTo>
                  <a:pt x="3865359" y="10287"/>
                </a:moveTo>
                <a:lnTo>
                  <a:pt x="3865359" y="26289"/>
                </a:lnTo>
                <a:lnTo>
                  <a:pt x="3881818" y="26289"/>
                </a:lnTo>
                <a:lnTo>
                  <a:pt x="3881818" y="33604"/>
                </a:lnTo>
                <a:lnTo>
                  <a:pt x="3865359" y="33604"/>
                </a:lnTo>
                <a:lnTo>
                  <a:pt x="3865359" y="68237"/>
                </a:lnTo>
                <a:cubicBezTo>
                  <a:pt x="3865359" y="78067"/>
                  <a:pt x="3870731" y="77267"/>
                  <a:pt x="3881818" y="76810"/>
                </a:cubicBezTo>
                <a:lnTo>
                  <a:pt x="3881818" y="83439"/>
                </a:lnTo>
                <a:cubicBezTo>
                  <a:pt x="3866387" y="85725"/>
                  <a:pt x="3857815" y="81953"/>
                  <a:pt x="3857815" y="68237"/>
                </a:cubicBezTo>
                <a:lnTo>
                  <a:pt x="3857815" y="33604"/>
                </a:lnTo>
                <a:lnTo>
                  <a:pt x="3845813" y="33604"/>
                </a:lnTo>
                <a:lnTo>
                  <a:pt x="3845813" y="26289"/>
                </a:lnTo>
                <a:lnTo>
                  <a:pt x="3857815" y="26289"/>
                </a:lnTo>
                <a:lnTo>
                  <a:pt x="3857815" y="12573"/>
                </a:lnTo>
                <a:close/>
                <a:moveTo>
                  <a:pt x="1512684" y="10287"/>
                </a:moveTo>
                <a:lnTo>
                  <a:pt x="1512684" y="26289"/>
                </a:lnTo>
                <a:lnTo>
                  <a:pt x="1529144" y="26289"/>
                </a:lnTo>
                <a:lnTo>
                  <a:pt x="1529144" y="33604"/>
                </a:lnTo>
                <a:lnTo>
                  <a:pt x="1512684" y="33604"/>
                </a:lnTo>
                <a:lnTo>
                  <a:pt x="1512684" y="68237"/>
                </a:lnTo>
                <a:cubicBezTo>
                  <a:pt x="1512684" y="78067"/>
                  <a:pt x="1518057" y="77267"/>
                  <a:pt x="1529144" y="76810"/>
                </a:cubicBezTo>
                <a:lnTo>
                  <a:pt x="1529144" y="83439"/>
                </a:lnTo>
                <a:cubicBezTo>
                  <a:pt x="1513713" y="85725"/>
                  <a:pt x="1505141" y="81953"/>
                  <a:pt x="1505141" y="68237"/>
                </a:cubicBezTo>
                <a:lnTo>
                  <a:pt x="1505141" y="33604"/>
                </a:lnTo>
                <a:lnTo>
                  <a:pt x="1493139" y="33604"/>
                </a:lnTo>
                <a:lnTo>
                  <a:pt x="1493139" y="26289"/>
                </a:lnTo>
                <a:lnTo>
                  <a:pt x="1505141" y="26289"/>
                </a:lnTo>
                <a:lnTo>
                  <a:pt x="1505141" y="12573"/>
                </a:lnTo>
                <a:close/>
                <a:moveTo>
                  <a:pt x="1055484" y="10287"/>
                </a:moveTo>
                <a:lnTo>
                  <a:pt x="1055484" y="26289"/>
                </a:lnTo>
                <a:lnTo>
                  <a:pt x="1071944" y="26289"/>
                </a:lnTo>
                <a:lnTo>
                  <a:pt x="1071944" y="33604"/>
                </a:lnTo>
                <a:lnTo>
                  <a:pt x="1055484" y="33604"/>
                </a:lnTo>
                <a:lnTo>
                  <a:pt x="1055484" y="68237"/>
                </a:lnTo>
                <a:cubicBezTo>
                  <a:pt x="1055484" y="78067"/>
                  <a:pt x="1060856" y="77267"/>
                  <a:pt x="1071944" y="76810"/>
                </a:cubicBezTo>
                <a:lnTo>
                  <a:pt x="1071944" y="83439"/>
                </a:lnTo>
                <a:cubicBezTo>
                  <a:pt x="1056513" y="85725"/>
                  <a:pt x="1047941" y="81953"/>
                  <a:pt x="1047941" y="68237"/>
                </a:cubicBezTo>
                <a:lnTo>
                  <a:pt x="1047941" y="33604"/>
                </a:lnTo>
                <a:lnTo>
                  <a:pt x="1035939" y="33604"/>
                </a:lnTo>
                <a:lnTo>
                  <a:pt x="1035939" y="26289"/>
                </a:lnTo>
                <a:lnTo>
                  <a:pt x="1047941" y="26289"/>
                </a:lnTo>
                <a:lnTo>
                  <a:pt x="1047941" y="12573"/>
                </a:lnTo>
                <a:close/>
                <a:moveTo>
                  <a:pt x="560184" y="10287"/>
                </a:moveTo>
                <a:lnTo>
                  <a:pt x="560184" y="26289"/>
                </a:lnTo>
                <a:lnTo>
                  <a:pt x="576643" y="26289"/>
                </a:lnTo>
                <a:lnTo>
                  <a:pt x="576643" y="33604"/>
                </a:lnTo>
                <a:lnTo>
                  <a:pt x="560184" y="33604"/>
                </a:lnTo>
                <a:lnTo>
                  <a:pt x="560184" y="68237"/>
                </a:lnTo>
                <a:cubicBezTo>
                  <a:pt x="560184" y="78067"/>
                  <a:pt x="565556" y="77267"/>
                  <a:pt x="576643" y="76810"/>
                </a:cubicBezTo>
                <a:lnTo>
                  <a:pt x="576643" y="83439"/>
                </a:lnTo>
                <a:cubicBezTo>
                  <a:pt x="561213" y="85725"/>
                  <a:pt x="552641" y="81953"/>
                  <a:pt x="552641" y="68237"/>
                </a:cubicBezTo>
                <a:lnTo>
                  <a:pt x="552641" y="33604"/>
                </a:lnTo>
                <a:lnTo>
                  <a:pt x="540639" y="33604"/>
                </a:lnTo>
                <a:lnTo>
                  <a:pt x="540639" y="26289"/>
                </a:lnTo>
                <a:lnTo>
                  <a:pt x="552641" y="26289"/>
                </a:lnTo>
                <a:lnTo>
                  <a:pt x="552641" y="12573"/>
                </a:lnTo>
                <a:close/>
                <a:moveTo>
                  <a:pt x="436359" y="10287"/>
                </a:moveTo>
                <a:lnTo>
                  <a:pt x="436359" y="26289"/>
                </a:lnTo>
                <a:lnTo>
                  <a:pt x="452819" y="26289"/>
                </a:lnTo>
                <a:lnTo>
                  <a:pt x="452819" y="33604"/>
                </a:lnTo>
                <a:lnTo>
                  <a:pt x="436359" y="33604"/>
                </a:lnTo>
                <a:lnTo>
                  <a:pt x="436359" y="68237"/>
                </a:lnTo>
                <a:cubicBezTo>
                  <a:pt x="436359" y="78067"/>
                  <a:pt x="441731" y="77267"/>
                  <a:pt x="452819" y="76810"/>
                </a:cubicBezTo>
                <a:lnTo>
                  <a:pt x="452819" y="83439"/>
                </a:lnTo>
                <a:cubicBezTo>
                  <a:pt x="437388" y="85725"/>
                  <a:pt x="428816" y="81953"/>
                  <a:pt x="428816" y="68237"/>
                </a:cubicBezTo>
                <a:lnTo>
                  <a:pt x="428816" y="33604"/>
                </a:lnTo>
                <a:lnTo>
                  <a:pt x="416814" y="33604"/>
                </a:lnTo>
                <a:lnTo>
                  <a:pt x="416814" y="26289"/>
                </a:lnTo>
                <a:lnTo>
                  <a:pt x="428816" y="26289"/>
                </a:lnTo>
                <a:lnTo>
                  <a:pt x="428816" y="12573"/>
                </a:lnTo>
                <a:close/>
                <a:moveTo>
                  <a:pt x="160134" y="10287"/>
                </a:moveTo>
                <a:lnTo>
                  <a:pt x="160134" y="26289"/>
                </a:lnTo>
                <a:lnTo>
                  <a:pt x="176594" y="26289"/>
                </a:lnTo>
                <a:lnTo>
                  <a:pt x="176594" y="33604"/>
                </a:lnTo>
                <a:lnTo>
                  <a:pt x="160134" y="33604"/>
                </a:lnTo>
                <a:lnTo>
                  <a:pt x="160134" y="68237"/>
                </a:lnTo>
                <a:cubicBezTo>
                  <a:pt x="160134" y="78067"/>
                  <a:pt x="165506" y="77267"/>
                  <a:pt x="176594" y="76810"/>
                </a:cubicBezTo>
                <a:lnTo>
                  <a:pt x="176594" y="83439"/>
                </a:lnTo>
                <a:cubicBezTo>
                  <a:pt x="161163" y="85725"/>
                  <a:pt x="152591" y="81953"/>
                  <a:pt x="152591" y="68237"/>
                </a:cubicBezTo>
                <a:lnTo>
                  <a:pt x="152591" y="33604"/>
                </a:lnTo>
                <a:lnTo>
                  <a:pt x="140589" y="33604"/>
                </a:lnTo>
                <a:lnTo>
                  <a:pt x="140589" y="26289"/>
                </a:lnTo>
                <a:lnTo>
                  <a:pt x="152591" y="26289"/>
                </a:lnTo>
                <a:lnTo>
                  <a:pt x="152591" y="12573"/>
                </a:lnTo>
                <a:close/>
                <a:moveTo>
                  <a:pt x="3431857" y="9830"/>
                </a:moveTo>
                <a:cubicBezTo>
                  <a:pt x="3417798" y="9830"/>
                  <a:pt x="3409569" y="22060"/>
                  <a:pt x="3409569" y="43434"/>
                </a:cubicBezTo>
                <a:cubicBezTo>
                  <a:pt x="3409569" y="64808"/>
                  <a:pt x="3417798" y="77038"/>
                  <a:pt x="3431857" y="77038"/>
                </a:cubicBezTo>
                <a:cubicBezTo>
                  <a:pt x="3445916" y="77038"/>
                  <a:pt x="3454146" y="64808"/>
                  <a:pt x="3454146" y="43434"/>
                </a:cubicBezTo>
                <a:cubicBezTo>
                  <a:pt x="3454146" y="22060"/>
                  <a:pt x="3445916" y="9830"/>
                  <a:pt x="3431857" y="9830"/>
                </a:cubicBezTo>
                <a:close/>
                <a:moveTo>
                  <a:pt x="3496398" y="8916"/>
                </a:moveTo>
                <a:cubicBezTo>
                  <a:pt x="3490341" y="8916"/>
                  <a:pt x="3486226" y="13488"/>
                  <a:pt x="3486226" y="19203"/>
                </a:cubicBezTo>
                <a:cubicBezTo>
                  <a:pt x="3486226" y="24918"/>
                  <a:pt x="3490341" y="29490"/>
                  <a:pt x="3496398" y="29490"/>
                </a:cubicBezTo>
                <a:cubicBezTo>
                  <a:pt x="3502456" y="29490"/>
                  <a:pt x="3506571" y="24918"/>
                  <a:pt x="3506571" y="19203"/>
                </a:cubicBezTo>
                <a:cubicBezTo>
                  <a:pt x="3506571" y="13488"/>
                  <a:pt x="3502456" y="8916"/>
                  <a:pt x="3496398" y="8916"/>
                </a:cubicBezTo>
                <a:close/>
                <a:moveTo>
                  <a:pt x="4624577" y="3429"/>
                </a:moveTo>
                <a:lnTo>
                  <a:pt x="4632120" y="3429"/>
                </a:lnTo>
                <a:lnTo>
                  <a:pt x="4632120" y="83439"/>
                </a:lnTo>
                <a:lnTo>
                  <a:pt x="4624577" y="83439"/>
                </a:lnTo>
                <a:lnTo>
                  <a:pt x="4624577" y="72238"/>
                </a:lnTo>
                <a:cubicBezTo>
                  <a:pt x="4619776" y="79896"/>
                  <a:pt x="4611661" y="84811"/>
                  <a:pt x="4601488" y="84811"/>
                </a:cubicBezTo>
                <a:cubicBezTo>
                  <a:pt x="4585372" y="84811"/>
                  <a:pt x="4571999" y="71781"/>
                  <a:pt x="4571999" y="54864"/>
                </a:cubicBezTo>
                <a:cubicBezTo>
                  <a:pt x="4571999" y="37948"/>
                  <a:pt x="4585372" y="24918"/>
                  <a:pt x="4601488" y="24918"/>
                </a:cubicBezTo>
                <a:cubicBezTo>
                  <a:pt x="4611661" y="24918"/>
                  <a:pt x="4619776" y="29833"/>
                  <a:pt x="4624577" y="37491"/>
                </a:cubicBezTo>
                <a:close/>
                <a:moveTo>
                  <a:pt x="4165853" y="3429"/>
                </a:moveTo>
                <a:lnTo>
                  <a:pt x="4173397" y="3429"/>
                </a:lnTo>
                <a:lnTo>
                  <a:pt x="4173397" y="35205"/>
                </a:lnTo>
                <a:cubicBezTo>
                  <a:pt x="4177855" y="28004"/>
                  <a:pt x="4184484" y="24918"/>
                  <a:pt x="4192599" y="24918"/>
                </a:cubicBezTo>
                <a:cubicBezTo>
                  <a:pt x="4206544" y="24918"/>
                  <a:pt x="4215002" y="34062"/>
                  <a:pt x="4215002" y="48349"/>
                </a:cubicBezTo>
                <a:lnTo>
                  <a:pt x="4215002" y="83439"/>
                </a:lnTo>
                <a:lnTo>
                  <a:pt x="4207458" y="83439"/>
                </a:lnTo>
                <a:lnTo>
                  <a:pt x="4207458" y="48349"/>
                </a:lnTo>
                <a:cubicBezTo>
                  <a:pt x="4207458" y="38176"/>
                  <a:pt x="4201858" y="32233"/>
                  <a:pt x="4191914" y="32233"/>
                </a:cubicBezTo>
                <a:cubicBezTo>
                  <a:pt x="4181855" y="32233"/>
                  <a:pt x="4173397" y="38176"/>
                  <a:pt x="4173397" y="53493"/>
                </a:cubicBezTo>
                <a:lnTo>
                  <a:pt x="4173397" y="83439"/>
                </a:lnTo>
                <a:lnTo>
                  <a:pt x="4165853" y="83439"/>
                </a:lnTo>
                <a:close/>
                <a:moveTo>
                  <a:pt x="3361753" y="3429"/>
                </a:moveTo>
                <a:lnTo>
                  <a:pt x="3370554" y="3429"/>
                </a:lnTo>
                <a:lnTo>
                  <a:pt x="3340836" y="59893"/>
                </a:lnTo>
                <a:lnTo>
                  <a:pt x="3374326" y="59893"/>
                </a:lnTo>
                <a:lnTo>
                  <a:pt x="3374326" y="35433"/>
                </a:lnTo>
                <a:lnTo>
                  <a:pt x="3382327" y="35433"/>
                </a:lnTo>
                <a:lnTo>
                  <a:pt x="3382327" y="59893"/>
                </a:lnTo>
                <a:lnTo>
                  <a:pt x="3392614" y="59893"/>
                </a:lnTo>
                <a:lnTo>
                  <a:pt x="3392614" y="67437"/>
                </a:lnTo>
                <a:lnTo>
                  <a:pt x="3382327" y="67437"/>
                </a:lnTo>
                <a:lnTo>
                  <a:pt x="3382327" y="83439"/>
                </a:lnTo>
                <a:lnTo>
                  <a:pt x="3374326" y="83439"/>
                </a:lnTo>
                <a:lnTo>
                  <a:pt x="3374326" y="67437"/>
                </a:lnTo>
                <a:lnTo>
                  <a:pt x="3332035" y="67437"/>
                </a:lnTo>
                <a:lnTo>
                  <a:pt x="3332035" y="59893"/>
                </a:lnTo>
                <a:close/>
                <a:moveTo>
                  <a:pt x="2290952" y="3429"/>
                </a:moveTo>
                <a:lnTo>
                  <a:pt x="2298496" y="3429"/>
                </a:lnTo>
                <a:lnTo>
                  <a:pt x="2298496" y="83439"/>
                </a:lnTo>
                <a:lnTo>
                  <a:pt x="2290952" y="83439"/>
                </a:lnTo>
                <a:lnTo>
                  <a:pt x="2290952" y="72238"/>
                </a:lnTo>
                <a:cubicBezTo>
                  <a:pt x="2286152" y="79896"/>
                  <a:pt x="2278037" y="84811"/>
                  <a:pt x="2267864" y="84811"/>
                </a:cubicBezTo>
                <a:cubicBezTo>
                  <a:pt x="2251747" y="84811"/>
                  <a:pt x="2238375" y="71781"/>
                  <a:pt x="2238375" y="54864"/>
                </a:cubicBezTo>
                <a:cubicBezTo>
                  <a:pt x="2238375" y="37948"/>
                  <a:pt x="2251747" y="24918"/>
                  <a:pt x="2267864" y="24918"/>
                </a:cubicBezTo>
                <a:cubicBezTo>
                  <a:pt x="2278037" y="24918"/>
                  <a:pt x="2286152" y="29833"/>
                  <a:pt x="2290952" y="37491"/>
                </a:cubicBezTo>
                <a:close/>
                <a:moveTo>
                  <a:pt x="1975104" y="3429"/>
                </a:moveTo>
                <a:lnTo>
                  <a:pt x="1982648" y="3429"/>
                </a:lnTo>
                <a:lnTo>
                  <a:pt x="1982648" y="37491"/>
                </a:lnTo>
                <a:cubicBezTo>
                  <a:pt x="1987448" y="29833"/>
                  <a:pt x="1995564" y="24918"/>
                  <a:pt x="2005736" y="24918"/>
                </a:cubicBezTo>
                <a:cubicBezTo>
                  <a:pt x="2021853" y="24918"/>
                  <a:pt x="2035225" y="37948"/>
                  <a:pt x="2035225" y="54864"/>
                </a:cubicBezTo>
                <a:cubicBezTo>
                  <a:pt x="2035225" y="71781"/>
                  <a:pt x="2021853" y="84811"/>
                  <a:pt x="2005736" y="84811"/>
                </a:cubicBezTo>
                <a:cubicBezTo>
                  <a:pt x="1995564" y="84811"/>
                  <a:pt x="1987448" y="79896"/>
                  <a:pt x="1982648" y="72238"/>
                </a:cubicBezTo>
                <a:lnTo>
                  <a:pt x="1982648" y="83439"/>
                </a:lnTo>
                <a:lnTo>
                  <a:pt x="1975104" y="83439"/>
                </a:lnTo>
                <a:close/>
                <a:moveTo>
                  <a:pt x="673989" y="3429"/>
                </a:moveTo>
                <a:lnTo>
                  <a:pt x="731139" y="3429"/>
                </a:lnTo>
                <a:lnTo>
                  <a:pt x="731139" y="10973"/>
                </a:lnTo>
                <a:lnTo>
                  <a:pt x="706564" y="10973"/>
                </a:lnTo>
                <a:lnTo>
                  <a:pt x="706564" y="83439"/>
                </a:lnTo>
                <a:lnTo>
                  <a:pt x="698563" y="83439"/>
                </a:lnTo>
                <a:lnTo>
                  <a:pt x="698563" y="10973"/>
                </a:lnTo>
                <a:lnTo>
                  <a:pt x="673989" y="10973"/>
                </a:lnTo>
                <a:close/>
                <a:moveTo>
                  <a:pt x="318897" y="3429"/>
                </a:moveTo>
                <a:lnTo>
                  <a:pt x="365188" y="3429"/>
                </a:lnTo>
                <a:lnTo>
                  <a:pt x="365188" y="10973"/>
                </a:lnTo>
                <a:lnTo>
                  <a:pt x="326898" y="10973"/>
                </a:lnTo>
                <a:lnTo>
                  <a:pt x="326898" y="39319"/>
                </a:lnTo>
                <a:lnTo>
                  <a:pt x="362331" y="39319"/>
                </a:lnTo>
                <a:lnTo>
                  <a:pt x="362331" y="46863"/>
                </a:lnTo>
                <a:lnTo>
                  <a:pt x="326898" y="46863"/>
                </a:lnTo>
                <a:lnTo>
                  <a:pt x="326898" y="75895"/>
                </a:lnTo>
                <a:lnTo>
                  <a:pt x="365760" y="75895"/>
                </a:lnTo>
                <a:lnTo>
                  <a:pt x="365760" y="83439"/>
                </a:lnTo>
                <a:lnTo>
                  <a:pt x="318897" y="83439"/>
                </a:lnTo>
                <a:close/>
                <a:moveTo>
                  <a:pt x="4572" y="3429"/>
                </a:moveTo>
                <a:lnTo>
                  <a:pt x="11430" y="3429"/>
                </a:lnTo>
                <a:lnTo>
                  <a:pt x="56007" y="68580"/>
                </a:lnTo>
                <a:lnTo>
                  <a:pt x="56007" y="3429"/>
                </a:lnTo>
                <a:lnTo>
                  <a:pt x="64008" y="3429"/>
                </a:lnTo>
                <a:lnTo>
                  <a:pt x="64008" y="83439"/>
                </a:lnTo>
                <a:lnTo>
                  <a:pt x="57150" y="83439"/>
                </a:lnTo>
                <a:lnTo>
                  <a:pt x="12573" y="18288"/>
                </a:lnTo>
                <a:lnTo>
                  <a:pt x="12573" y="83439"/>
                </a:lnTo>
                <a:lnTo>
                  <a:pt x="4572" y="83439"/>
                </a:lnTo>
                <a:close/>
                <a:moveTo>
                  <a:pt x="5865074" y="3201"/>
                </a:moveTo>
                <a:cubicBezTo>
                  <a:pt x="5868160" y="3201"/>
                  <a:pt x="5870560" y="5715"/>
                  <a:pt x="5870560" y="8687"/>
                </a:cubicBezTo>
                <a:cubicBezTo>
                  <a:pt x="5870560" y="11659"/>
                  <a:pt x="5868160" y="14173"/>
                  <a:pt x="5865074" y="14173"/>
                </a:cubicBezTo>
                <a:cubicBezTo>
                  <a:pt x="5861988" y="14173"/>
                  <a:pt x="5859588" y="11659"/>
                  <a:pt x="5859588" y="8687"/>
                </a:cubicBezTo>
                <a:cubicBezTo>
                  <a:pt x="5859588" y="5715"/>
                  <a:pt x="5861988" y="3201"/>
                  <a:pt x="5865074" y="3201"/>
                </a:cubicBezTo>
                <a:close/>
                <a:moveTo>
                  <a:pt x="4655400" y="3201"/>
                </a:moveTo>
                <a:cubicBezTo>
                  <a:pt x="4658486" y="3201"/>
                  <a:pt x="4660886" y="5715"/>
                  <a:pt x="4660886" y="8687"/>
                </a:cubicBezTo>
                <a:cubicBezTo>
                  <a:pt x="4660886" y="11659"/>
                  <a:pt x="4658486" y="14173"/>
                  <a:pt x="4655400" y="14173"/>
                </a:cubicBezTo>
                <a:cubicBezTo>
                  <a:pt x="4652313" y="14173"/>
                  <a:pt x="4649913" y="11659"/>
                  <a:pt x="4649913" y="8687"/>
                </a:cubicBezTo>
                <a:cubicBezTo>
                  <a:pt x="4649913" y="5715"/>
                  <a:pt x="4652313" y="3201"/>
                  <a:pt x="4655400" y="3201"/>
                </a:cubicBezTo>
                <a:close/>
                <a:moveTo>
                  <a:pt x="2826601" y="3201"/>
                </a:moveTo>
                <a:cubicBezTo>
                  <a:pt x="2829687" y="3201"/>
                  <a:pt x="2832087" y="5715"/>
                  <a:pt x="2832087" y="8687"/>
                </a:cubicBezTo>
                <a:cubicBezTo>
                  <a:pt x="2832087" y="11659"/>
                  <a:pt x="2829687" y="14173"/>
                  <a:pt x="2826601" y="14173"/>
                </a:cubicBezTo>
                <a:cubicBezTo>
                  <a:pt x="2823514" y="14173"/>
                  <a:pt x="2821114" y="11659"/>
                  <a:pt x="2821114" y="8687"/>
                </a:cubicBezTo>
                <a:cubicBezTo>
                  <a:pt x="2821114" y="5715"/>
                  <a:pt x="2823514" y="3201"/>
                  <a:pt x="2826601" y="3201"/>
                </a:cubicBezTo>
                <a:close/>
                <a:moveTo>
                  <a:pt x="1550251" y="3201"/>
                </a:moveTo>
                <a:cubicBezTo>
                  <a:pt x="1553337" y="3201"/>
                  <a:pt x="1555738" y="5715"/>
                  <a:pt x="1555738" y="8687"/>
                </a:cubicBezTo>
                <a:cubicBezTo>
                  <a:pt x="1555738" y="11659"/>
                  <a:pt x="1553337" y="14173"/>
                  <a:pt x="1550251" y="14173"/>
                </a:cubicBezTo>
                <a:cubicBezTo>
                  <a:pt x="1547165" y="14173"/>
                  <a:pt x="1544765" y="11659"/>
                  <a:pt x="1544765" y="8687"/>
                </a:cubicBezTo>
                <a:cubicBezTo>
                  <a:pt x="1544765" y="5715"/>
                  <a:pt x="1547165" y="3201"/>
                  <a:pt x="1550251" y="3201"/>
                </a:cubicBezTo>
                <a:close/>
                <a:moveTo>
                  <a:pt x="3680079" y="2058"/>
                </a:moveTo>
                <a:lnTo>
                  <a:pt x="3680079" y="9373"/>
                </a:lnTo>
                <a:cubicBezTo>
                  <a:pt x="3668991" y="8458"/>
                  <a:pt x="3663619" y="13030"/>
                  <a:pt x="3663619" y="24003"/>
                </a:cubicBezTo>
                <a:lnTo>
                  <a:pt x="3663619" y="26289"/>
                </a:lnTo>
                <a:lnTo>
                  <a:pt x="3680079" y="26289"/>
                </a:lnTo>
                <a:lnTo>
                  <a:pt x="3680079" y="33604"/>
                </a:lnTo>
                <a:lnTo>
                  <a:pt x="3663619" y="33604"/>
                </a:lnTo>
                <a:lnTo>
                  <a:pt x="3663619" y="83439"/>
                </a:lnTo>
                <a:lnTo>
                  <a:pt x="3656076" y="83439"/>
                </a:lnTo>
                <a:lnTo>
                  <a:pt x="3656076" y="33604"/>
                </a:lnTo>
                <a:lnTo>
                  <a:pt x="3646360" y="33604"/>
                </a:lnTo>
                <a:lnTo>
                  <a:pt x="3646360" y="26289"/>
                </a:lnTo>
                <a:lnTo>
                  <a:pt x="3656076" y="26289"/>
                </a:lnTo>
                <a:lnTo>
                  <a:pt x="3656076" y="24003"/>
                </a:lnTo>
                <a:cubicBezTo>
                  <a:pt x="3656076" y="9144"/>
                  <a:pt x="3664648" y="915"/>
                  <a:pt x="3680079" y="2058"/>
                </a:cubicBezTo>
                <a:close/>
                <a:moveTo>
                  <a:pt x="3496398" y="2058"/>
                </a:moveTo>
                <a:cubicBezTo>
                  <a:pt x="3506457" y="2058"/>
                  <a:pt x="3513887" y="9716"/>
                  <a:pt x="3513887" y="19203"/>
                </a:cubicBezTo>
                <a:cubicBezTo>
                  <a:pt x="3513887" y="28690"/>
                  <a:pt x="3506685" y="36348"/>
                  <a:pt x="3496398" y="36348"/>
                </a:cubicBezTo>
                <a:cubicBezTo>
                  <a:pt x="3486340" y="36348"/>
                  <a:pt x="3478910" y="28690"/>
                  <a:pt x="3478910" y="19203"/>
                </a:cubicBezTo>
                <a:cubicBezTo>
                  <a:pt x="3478910" y="9716"/>
                  <a:pt x="3486340" y="2058"/>
                  <a:pt x="3496398" y="2058"/>
                </a:cubicBezTo>
                <a:close/>
                <a:moveTo>
                  <a:pt x="3431857" y="2058"/>
                </a:moveTo>
                <a:cubicBezTo>
                  <a:pt x="3451402" y="2058"/>
                  <a:pt x="3462147" y="18745"/>
                  <a:pt x="3462147" y="43434"/>
                </a:cubicBezTo>
                <a:cubicBezTo>
                  <a:pt x="3462147" y="68123"/>
                  <a:pt x="3451402" y="84811"/>
                  <a:pt x="3431857" y="84811"/>
                </a:cubicBezTo>
                <a:cubicBezTo>
                  <a:pt x="3412312" y="84811"/>
                  <a:pt x="3401568" y="68123"/>
                  <a:pt x="3401568" y="43434"/>
                </a:cubicBezTo>
                <a:cubicBezTo>
                  <a:pt x="3401568" y="18745"/>
                  <a:pt x="3412312" y="2058"/>
                  <a:pt x="3431857" y="2058"/>
                </a:cubicBezTo>
                <a:close/>
                <a:moveTo>
                  <a:pt x="3099053" y="2058"/>
                </a:moveTo>
                <a:lnTo>
                  <a:pt x="3099053" y="9373"/>
                </a:lnTo>
                <a:cubicBezTo>
                  <a:pt x="3087966" y="8458"/>
                  <a:pt x="3082594" y="13030"/>
                  <a:pt x="3082594" y="24003"/>
                </a:cubicBezTo>
                <a:lnTo>
                  <a:pt x="3082594" y="26289"/>
                </a:lnTo>
                <a:lnTo>
                  <a:pt x="3099053" y="26289"/>
                </a:lnTo>
                <a:lnTo>
                  <a:pt x="3099053" y="33604"/>
                </a:lnTo>
                <a:lnTo>
                  <a:pt x="3082594" y="33604"/>
                </a:lnTo>
                <a:lnTo>
                  <a:pt x="3082594" y="83439"/>
                </a:lnTo>
                <a:lnTo>
                  <a:pt x="3075050" y="83439"/>
                </a:lnTo>
                <a:lnTo>
                  <a:pt x="3075050" y="33604"/>
                </a:lnTo>
                <a:lnTo>
                  <a:pt x="3065335" y="33604"/>
                </a:lnTo>
                <a:lnTo>
                  <a:pt x="3065335" y="26289"/>
                </a:lnTo>
                <a:lnTo>
                  <a:pt x="3075050" y="26289"/>
                </a:lnTo>
                <a:lnTo>
                  <a:pt x="3075050" y="24003"/>
                </a:lnTo>
                <a:cubicBezTo>
                  <a:pt x="3075050" y="9144"/>
                  <a:pt x="3083622" y="915"/>
                  <a:pt x="3099053" y="2058"/>
                </a:cubicBezTo>
                <a:close/>
                <a:moveTo>
                  <a:pt x="2603754" y="2058"/>
                </a:moveTo>
                <a:lnTo>
                  <a:pt x="2603754" y="9373"/>
                </a:lnTo>
                <a:cubicBezTo>
                  <a:pt x="2592667" y="8458"/>
                  <a:pt x="2587295" y="13030"/>
                  <a:pt x="2587295" y="24003"/>
                </a:cubicBezTo>
                <a:lnTo>
                  <a:pt x="2587295" y="26289"/>
                </a:lnTo>
                <a:lnTo>
                  <a:pt x="2603754" y="26289"/>
                </a:lnTo>
                <a:lnTo>
                  <a:pt x="2603754" y="33604"/>
                </a:lnTo>
                <a:lnTo>
                  <a:pt x="2587295" y="33604"/>
                </a:lnTo>
                <a:lnTo>
                  <a:pt x="2587295" y="83439"/>
                </a:lnTo>
                <a:lnTo>
                  <a:pt x="2579750" y="83439"/>
                </a:lnTo>
                <a:lnTo>
                  <a:pt x="2579750" y="33604"/>
                </a:lnTo>
                <a:lnTo>
                  <a:pt x="2570036" y="33604"/>
                </a:lnTo>
                <a:lnTo>
                  <a:pt x="2570036" y="26289"/>
                </a:lnTo>
                <a:lnTo>
                  <a:pt x="2579750" y="26289"/>
                </a:lnTo>
                <a:lnTo>
                  <a:pt x="2579750" y="24003"/>
                </a:lnTo>
                <a:cubicBezTo>
                  <a:pt x="2579750" y="9144"/>
                  <a:pt x="2588323" y="915"/>
                  <a:pt x="2603754" y="2058"/>
                </a:cubicBezTo>
                <a:close/>
                <a:moveTo>
                  <a:pt x="2470403" y="2058"/>
                </a:moveTo>
                <a:lnTo>
                  <a:pt x="2470403" y="9373"/>
                </a:lnTo>
                <a:cubicBezTo>
                  <a:pt x="2459316" y="8458"/>
                  <a:pt x="2453944" y="13030"/>
                  <a:pt x="2453944" y="24003"/>
                </a:cubicBezTo>
                <a:lnTo>
                  <a:pt x="2453944" y="26289"/>
                </a:lnTo>
                <a:lnTo>
                  <a:pt x="2470403" y="26289"/>
                </a:lnTo>
                <a:lnTo>
                  <a:pt x="2470403" y="33604"/>
                </a:lnTo>
                <a:lnTo>
                  <a:pt x="2453944" y="33604"/>
                </a:lnTo>
                <a:lnTo>
                  <a:pt x="2453944" y="83439"/>
                </a:lnTo>
                <a:lnTo>
                  <a:pt x="2446401" y="83439"/>
                </a:lnTo>
                <a:lnTo>
                  <a:pt x="2446401" y="33604"/>
                </a:lnTo>
                <a:lnTo>
                  <a:pt x="2436685" y="33604"/>
                </a:lnTo>
                <a:lnTo>
                  <a:pt x="2436685" y="26289"/>
                </a:lnTo>
                <a:lnTo>
                  <a:pt x="2446401" y="26289"/>
                </a:lnTo>
                <a:lnTo>
                  <a:pt x="2446401" y="24003"/>
                </a:lnTo>
                <a:cubicBezTo>
                  <a:pt x="2446401" y="9144"/>
                  <a:pt x="2454973" y="915"/>
                  <a:pt x="2470403" y="2058"/>
                </a:cubicBezTo>
                <a:close/>
                <a:moveTo>
                  <a:pt x="2432304" y="2058"/>
                </a:moveTo>
                <a:lnTo>
                  <a:pt x="2432304" y="9373"/>
                </a:lnTo>
                <a:cubicBezTo>
                  <a:pt x="2421216" y="8458"/>
                  <a:pt x="2415845" y="13030"/>
                  <a:pt x="2415845" y="24003"/>
                </a:cubicBezTo>
                <a:lnTo>
                  <a:pt x="2415845" y="26289"/>
                </a:lnTo>
                <a:lnTo>
                  <a:pt x="2432304" y="26289"/>
                </a:lnTo>
                <a:lnTo>
                  <a:pt x="2432304" y="33604"/>
                </a:lnTo>
                <a:lnTo>
                  <a:pt x="2415845" y="33604"/>
                </a:lnTo>
                <a:lnTo>
                  <a:pt x="2415845" y="83439"/>
                </a:lnTo>
                <a:lnTo>
                  <a:pt x="2408300" y="83439"/>
                </a:lnTo>
                <a:lnTo>
                  <a:pt x="2408300" y="33604"/>
                </a:lnTo>
                <a:lnTo>
                  <a:pt x="2398585" y="33604"/>
                </a:lnTo>
                <a:lnTo>
                  <a:pt x="2398585" y="26289"/>
                </a:lnTo>
                <a:lnTo>
                  <a:pt x="2408300" y="26289"/>
                </a:lnTo>
                <a:lnTo>
                  <a:pt x="2408300" y="24003"/>
                </a:lnTo>
                <a:cubicBezTo>
                  <a:pt x="2408300" y="9144"/>
                  <a:pt x="2416873" y="915"/>
                  <a:pt x="2432304" y="2058"/>
                </a:cubicBezTo>
                <a:close/>
                <a:moveTo>
                  <a:pt x="5242177" y="0"/>
                </a:moveTo>
                <a:lnTo>
                  <a:pt x="5249721" y="0"/>
                </a:lnTo>
                <a:lnTo>
                  <a:pt x="5249721" y="83439"/>
                </a:lnTo>
                <a:lnTo>
                  <a:pt x="5242177" y="83439"/>
                </a:lnTo>
                <a:close/>
                <a:moveTo>
                  <a:pt x="1403604" y="0"/>
                </a:moveTo>
                <a:lnTo>
                  <a:pt x="1411148" y="0"/>
                </a:lnTo>
                <a:lnTo>
                  <a:pt x="1411148" y="83439"/>
                </a:lnTo>
                <a:lnTo>
                  <a:pt x="1403604" y="83439"/>
                </a:lnTo>
                <a:close/>
                <a:moveTo>
                  <a:pt x="1251204" y="0"/>
                </a:moveTo>
                <a:lnTo>
                  <a:pt x="1258748" y="0"/>
                </a:lnTo>
                <a:lnTo>
                  <a:pt x="1258748" y="83439"/>
                </a:lnTo>
                <a:lnTo>
                  <a:pt x="1251204" y="83439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Google Shape;90;p13">
            <a:extLst>
              <a:ext uri="{FF2B5EF4-FFF2-40B4-BE49-F238E27FC236}">
                <a16:creationId xmlns:a16="http://schemas.microsoft.com/office/drawing/2014/main" id="{C253E1FB-CE2C-D44D-A14D-EE245FABBBFA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3100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0" name="Google Shape;89;p13" hidden="1">
            <a:extLst>
              <a:ext uri="{FF2B5EF4-FFF2-40B4-BE49-F238E27FC236}">
                <a16:creationId xmlns:a16="http://schemas.microsoft.com/office/drawing/2014/main" id="{30E6DD93-204B-0E43-9069-33BCC69C5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497043"/>
            <a:ext cx="10665941" cy="15543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tax code already favored Wall Street investors, the rich and their heirs</a:t>
            </a:r>
            <a:endParaRPr b="1" dirty="0">
              <a:solidFill>
                <a:srgbClr val="223756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[T2O] Google Shape;90;p13">
            <a:extLst>
              <a:ext uri="{FF2B5EF4-FFF2-40B4-BE49-F238E27FC236}">
                <a16:creationId xmlns:a16="http://schemas.microsoft.com/office/drawing/2014/main" id="{B850845E-5131-A844-8F79-01E564A30A38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[T2O] Google Shape;89;p13">
            <a:extLst>
              <a:ext uri="{FF2B5EF4-FFF2-40B4-BE49-F238E27FC236}">
                <a16:creationId xmlns:a16="http://schemas.microsoft.com/office/drawing/2014/main" id="{EB312A70-F894-0C48-A942-A0493C3A8157}"/>
              </a:ext>
            </a:extLst>
          </p:cNvPr>
          <p:cNvSpPr/>
          <p:nvPr/>
        </p:nvSpPr>
        <p:spPr>
          <a:xfrm>
            <a:off x="979915" y="3205878"/>
            <a:ext cx="8646948" cy="682142"/>
          </a:xfrm>
          <a:custGeom>
            <a:avLst/>
            <a:gdLst/>
            <a:ahLst/>
            <a:cxnLst/>
            <a:rect l="l" t="t" r="r" b="b"/>
            <a:pathLst>
              <a:path w="8646948" h="682142">
                <a:moveTo>
                  <a:pt x="8551851" y="491947"/>
                </a:moveTo>
                <a:cubicBezTo>
                  <a:pt x="8604886" y="491947"/>
                  <a:pt x="8646948" y="534924"/>
                  <a:pt x="8646948" y="587045"/>
                </a:cubicBezTo>
                <a:cubicBezTo>
                  <a:pt x="8646948" y="640080"/>
                  <a:pt x="8604886" y="682142"/>
                  <a:pt x="8551851" y="682142"/>
                </a:cubicBezTo>
                <a:cubicBezTo>
                  <a:pt x="8498815" y="682142"/>
                  <a:pt x="8456753" y="640080"/>
                  <a:pt x="8456753" y="587045"/>
                </a:cubicBezTo>
                <a:cubicBezTo>
                  <a:pt x="8456753" y="534924"/>
                  <a:pt x="8498815" y="491947"/>
                  <a:pt x="8551851" y="491947"/>
                </a:cubicBezTo>
                <a:close/>
                <a:moveTo>
                  <a:pt x="6845199" y="345643"/>
                </a:moveTo>
                <a:cubicBezTo>
                  <a:pt x="6793078" y="345643"/>
                  <a:pt x="6753759" y="384048"/>
                  <a:pt x="6753759" y="440741"/>
                </a:cubicBezTo>
                <a:cubicBezTo>
                  <a:pt x="6753759" y="497433"/>
                  <a:pt x="6793078" y="535838"/>
                  <a:pt x="6845199" y="535838"/>
                </a:cubicBezTo>
                <a:cubicBezTo>
                  <a:pt x="6898234" y="535838"/>
                  <a:pt x="6937553" y="497433"/>
                  <a:pt x="6937553" y="440741"/>
                </a:cubicBezTo>
                <a:cubicBezTo>
                  <a:pt x="6937553" y="384048"/>
                  <a:pt x="6898234" y="345643"/>
                  <a:pt x="6845199" y="345643"/>
                </a:cubicBezTo>
                <a:close/>
                <a:moveTo>
                  <a:pt x="834924" y="345643"/>
                </a:moveTo>
                <a:cubicBezTo>
                  <a:pt x="782803" y="345643"/>
                  <a:pt x="743484" y="384048"/>
                  <a:pt x="743484" y="440741"/>
                </a:cubicBezTo>
                <a:cubicBezTo>
                  <a:pt x="743484" y="497433"/>
                  <a:pt x="782803" y="535838"/>
                  <a:pt x="834924" y="535838"/>
                </a:cubicBezTo>
                <a:cubicBezTo>
                  <a:pt x="887959" y="535838"/>
                  <a:pt x="927278" y="497433"/>
                  <a:pt x="927278" y="440741"/>
                </a:cubicBezTo>
                <a:cubicBezTo>
                  <a:pt x="927278" y="384048"/>
                  <a:pt x="887959" y="345643"/>
                  <a:pt x="834924" y="345643"/>
                </a:cubicBezTo>
                <a:close/>
                <a:moveTo>
                  <a:pt x="8160563" y="327355"/>
                </a:moveTo>
                <a:cubicBezTo>
                  <a:pt x="8116672" y="327355"/>
                  <a:pt x="8083753" y="349301"/>
                  <a:pt x="8070952" y="391363"/>
                </a:cubicBezTo>
                <a:lnTo>
                  <a:pt x="8246517" y="391363"/>
                </a:lnTo>
                <a:cubicBezTo>
                  <a:pt x="8232801" y="343814"/>
                  <a:pt x="8197139" y="327355"/>
                  <a:pt x="8160563" y="327355"/>
                </a:cubicBezTo>
                <a:close/>
                <a:moveTo>
                  <a:pt x="4855388" y="327355"/>
                </a:moveTo>
                <a:cubicBezTo>
                  <a:pt x="4811497" y="327355"/>
                  <a:pt x="4778578" y="349301"/>
                  <a:pt x="4765777" y="391363"/>
                </a:cubicBezTo>
                <a:lnTo>
                  <a:pt x="4941342" y="391363"/>
                </a:lnTo>
                <a:cubicBezTo>
                  <a:pt x="4927626" y="343814"/>
                  <a:pt x="4891964" y="327355"/>
                  <a:pt x="4855388" y="327355"/>
                </a:cubicBezTo>
                <a:close/>
                <a:moveTo>
                  <a:pt x="3826688" y="327355"/>
                </a:moveTo>
                <a:cubicBezTo>
                  <a:pt x="3782797" y="327355"/>
                  <a:pt x="3749878" y="349301"/>
                  <a:pt x="3737077" y="391363"/>
                </a:cubicBezTo>
                <a:lnTo>
                  <a:pt x="3912641" y="391363"/>
                </a:lnTo>
                <a:cubicBezTo>
                  <a:pt x="3898925" y="343814"/>
                  <a:pt x="3863264" y="327355"/>
                  <a:pt x="3826688" y="327355"/>
                </a:cubicBezTo>
                <a:close/>
                <a:moveTo>
                  <a:pt x="5856656" y="212141"/>
                </a:moveTo>
                <a:lnTo>
                  <a:pt x="6017590" y="212141"/>
                </a:lnTo>
                <a:lnTo>
                  <a:pt x="6077941" y="460857"/>
                </a:lnTo>
                <a:lnTo>
                  <a:pt x="6146521" y="212141"/>
                </a:lnTo>
                <a:lnTo>
                  <a:pt x="6274537" y="212141"/>
                </a:lnTo>
                <a:lnTo>
                  <a:pt x="6343117" y="460857"/>
                </a:lnTo>
                <a:lnTo>
                  <a:pt x="6403467" y="212141"/>
                </a:lnTo>
                <a:lnTo>
                  <a:pt x="6564402" y="212141"/>
                </a:lnTo>
                <a:lnTo>
                  <a:pt x="6424499" y="669341"/>
                </a:lnTo>
                <a:lnTo>
                  <a:pt x="6276366" y="669341"/>
                </a:lnTo>
                <a:lnTo>
                  <a:pt x="6210529" y="437083"/>
                </a:lnTo>
                <a:lnTo>
                  <a:pt x="6144692" y="669341"/>
                </a:lnTo>
                <a:lnTo>
                  <a:pt x="5996559" y="669341"/>
                </a:lnTo>
                <a:close/>
                <a:moveTo>
                  <a:pt x="4083558" y="212141"/>
                </a:moveTo>
                <a:lnTo>
                  <a:pt x="4251808" y="212141"/>
                </a:lnTo>
                <a:lnTo>
                  <a:pt x="4336847" y="474573"/>
                </a:lnTo>
                <a:lnTo>
                  <a:pt x="4421886" y="212141"/>
                </a:lnTo>
                <a:lnTo>
                  <a:pt x="4590136" y="212141"/>
                </a:lnTo>
                <a:lnTo>
                  <a:pt x="4419143" y="669341"/>
                </a:lnTo>
                <a:lnTo>
                  <a:pt x="4254551" y="669341"/>
                </a:lnTo>
                <a:close/>
                <a:moveTo>
                  <a:pt x="2079575" y="212141"/>
                </a:moveTo>
                <a:lnTo>
                  <a:pt x="2231365" y="212141"/>
                </a:lnTo>
                <a:lnTo>
                  <a:pt x="2231365" y="669341"/>
                </a:lnTo>
                <a:lnTo>
                  <a:pt x="2079575" y="669341"/>
                </a:lnTo>
                <a:close/>
                <a:moveTo>
                  <a:pt x="1113206" y="212141"/>
                </a:moveTo>
                <a:lnTo>
                  <a:pt x="1274141" y="212141"/>
                </a:lnTo>
                <a:lnTo>
                  <a:pt x="1334491" y="460857"/>
                </a:lnTo>
                <a:lnTo>
                  <a:pt x="1403071" y="212141"/>
                </a:lnTo>
                <a:lnTo>
                  <a:pt x="1531087" y="212141"/>
                </a:lnTo>
                <a:lnTo>
                  <a:pt x="1599667" y="460857"/>
                </a:lnTo>
                <a:lnTo>
                  <a:pt x="1660017" y="212141"/>
                </a:lnTo>
                <a:lnTo>
                  <a:pt x="1820952" y="212141"/>
                </a:lnTo>
                <a:lnTo>
                  <a:pt x="1681048" y="669341"/>
                </a:lnTo>
                <a:lnTo>
                  <a:pt x="1532916" y="669341"/>
                </a:lnTo>
                <a:lnTo>
                  <a:pt x="1467079" y="437083"/>
                </a:lnTo>
                <a:lnTo>
                  <a:pt x="1401242" y="669341"/>
                </a:lnTo>
                <a:lnTo>
                  <a:pt x="1253109" y="669341"/>
                </a:lnTo>
                <a:close/>
                <a:moveTo>
                  <a:pt x="7445350" y="202997"/>
                </a:moveTo>
                <a:lnTo>
                  <a:pt x="7445350" y="371246"/>
                </a:lnTo>
                <a:cubicBezTo>
                  <a:pt x="7385000" y="362102"/>
                  <a:pt x="7308190" y="389534"/>
                  <a:pt x="7308190" y="480060"/>
                </a:cubicBezTo>
                <a:lnTo>
                  <a:pt x="7308190" y="669341"/>
                </a:lnTo>
                <a:lnTo>
                  <a:pt x="7156400" y="669341"/>
                </a:lnTo>
                <a:lnTo>
                  <a:pt x="7156400" y="212141"/>
                </a:lnTo>
                <a:lnTo>
                  <a:pt x="7308190" y="212141"/>
                </a:lnTo>
                <a:lnTo>
                  <a:pt x="7308190" y="297180"/>
                </a:lnTo>
                <a:cubicBezTo>
                  <a:pt x="7326478" y="235001"/>
                  <a:pt x="7384086" y="202997"/>
                  <a:pt x="7445350" y="202997"/>
                </a:cubicBezTo>
                <a:close/>
                <a:moveTo>
                  <a:pt x="8158735" y="199339"/>
                </a:moveTo>
                <a:cubicBezTo>
                  <a:pt x="8295895" y="199339"/>
                  <a:pt x="8394650" y="302666"/>
                  <a:pt x="8394650" y="439826"/>
                </a:cubicBezTo>
                <a:cubicBezTo>
                  <a:pt x="8394650" y="459029"/>
                  <a:pt x="8392821" y="477317"/>
                  <a:pt x="8388249" y="496519"/>
                </a:cubicBezTo>
                <a:lnTo>
                  <a:pt x="8072781" y="496519"/>
                </a:lnTo>
                <a:cubicBezTo>
                  <a:pt x="8091069" y="540410"/>
                  <a:pt x="8131303" y="552297"/>
                  <a:pt x="8175194" y="552297"/>
                </a:cubicBezTo>
                <a:cubicBezTo>
                  <a:pt x="8208113" y="552297"/>
                  <a:pt x="8236459" y="541325"/>
                  <a:pt x="8258404" y="520293"/>
                </a:cubicBezTo>
                <a:lnTo>
                  <a:pt x="8368132" y="597103"/>
                </a:lnTo>
                <a:cubicBezTo>
                  <a:pt x="8322412" y="654710"/>
                  <a:pt x="8252918" y="682142"/>
                  <a:pt x="8171536" y="682142"/>
                </a:cubicBezTo>
                <a:cubicBezTo>
                  <a:pt x="8013345" y="682142"/>
                  <a:pt x="7915504" y="576986"/>
                  <a:pt x="7915504" y="441655"/>
                </a:cubicBezTo>
                <a:cubicBezTo>
                  <a:pt x="7915504" y="304495"/>
                  <a:pt x="8016088" y="199339"/>
                  <a:pt x="8158735" y="199339"/>
                </a:cubicBezTo>
                <a:close/>
                <a:moveTo>
                  <a:pt x="7674864" y="199339"/>
                </a:moveTo>
                <a:cubicBezTo>
                  <a:pt x="7757160" y="199339"/>
                  <a:pt x="7825741" y="230429"/>
                  <a:pt x="7863231" y="305410"/>
                </a:cubicBezTo>
                <a:lnTo>
                  <a:pt x="7735215" y="363017"/>
                </a:lnTo>
                <a:cubicBezTo>
                  <a:pt x="7722413" y="337414"/>
                  <a:pt x="7704125" y="323697"/>
                  <a:pt x="7678522" y="323697"/>
                </a:cubicBezTo>
                <a:cubicBezTo>
                  <a:pt x="7657491" y="323697"/>
                  <a:pt x="7644689" y="331927"/>
                  <a:pt x="7644689" y="345643"/>
                </a:cubicBezTo>
                <a:cubicBezTo>
                  <a:pt x="7644689" y="395935"/>
                  <a:pt x="7871460" y="354787"/>
                  <a:pt x="7871460" y="528523"/>
                </a:cubicBezTo>
                <a:cubicBezTo>
                  <a:pt x="7871460" y="642823"/>
                  <a:pt x="7767219" y="682142"/>
                  <a:pt x="7673950" y="682142"/>
                </a:cubicBezTo>
                <a:cubicBezTo>
                  <a:pt x="7577938" y="682142"/>
                  <a:pt x="7505701" y="651053"/>
                  <a:pt x="7469125" y="573329"/>
                </a:cubicBezTo>
                <a:lnTo>
                  <a:pt x="7601712" y="506577"/>
                </a:lnTo>
                <a:cubicBezTo>
                  <a:pt x="7613599" y="540410"/>
                  <a:pt x="7637374" y="556869"/>
                  <a:pt x="7673035" y="556869"/>
                </a:cubicBezTo>
                <a:cubicBezTo>
                  <a:pt x="7699553" y="556869"/>
                  <a:pt x="7714183" y="548640"/>
                  <a:pt x="7714183" y="532181"/>
                </a:cubicBezTo>
                <a:cubicBezTo>
                  <a:pt x="7714183" y="484632"/>
                  <a:pt x="7491070" y="514807"/>
                  <a:pt x="7491070" y="352958"/>
                </a:cubicBezTo>
                <a:cubicBezTo>
                  <a:pt x="7491070" y="249631"/>
                  <a:pt x="7581595" y="199339"/>
                  <a:pt x="7674864" y="199339"/>
                </a:cubicBezTo>
                <a:close/>
                <a:moveTo>
                  <a:pt x="6845199" y="199339"/>
                </a:moveTo>
                <a:cubicBezTo>
                  <a:pt x="6981444" y="199339"/>
                  <a:pt x="7089344" y="304495"/>
                  <a:pt x="7089344" y="440741"/>
                </a:cubicBezTo>
                <a:cubicBezTo>
                  <a:pt x="7089344" y="576986"/>
                  <a:pt x="6981444" y="682142"/>
                  <a:pt x="6845199" y="682142"/>
                </a:cubicBezTo>
                <a:cubicBezTo>
                  <a:pt x="6710782" y="682142"/>
                  <a:pt x="6601054" y="576986"/>
                  <a:pt x="6601054" y="440741"/>
                </a:cubicBezTo>
                <a:cubicBezTo>
                  <a:pt x="6601054" y="304495"/>
                  <a:pt x="6709868" y="199339"/>
                  <a:pt x="6845199" y="199339"/>
                </a:cubicBezTo>
                <a:close/>
                <a:moveTo>
                  <a:pt x="5435042" y="199339"/>
                </a:moveTo>
                <a:cubicBezTo>
                  <a:pt x="5529225" y="199339"/>
                  <a:pt x="5603291" y="264262"/>
                  <a:pt x="5603291" y="395935"/>
                </a:cubicBezTo>
                <a:lnTo>
                  <a:pt x="5603291" y="669341"/>
                </a:lnTo>
                <a:lnTo>
                  <a:pt x="5451501" y="669341"/>
                </a:lnTo>
                <a:lnTo>
                  <a:pt x="5451501" y="415137"/>
                </a:lnTo>
                <a:cubicBezTo>
                  <a:pt x="5451501" y="365760"/>
                  <a:pt x="5422240" y="342900"/>
                  <a:pt x="5382920" y="342900"/>
                </a:cubicBezTo>
                <a:cubicBezTo>
                  <a:pt x="5336286" y="342900"/>
                  <a:pt x="5307940" y="371246"/>
                  <a:pt x="5307940" y="426110"/>
                </a:cubicBezTo>
                <a:lnTo>
                  <a:pt x="5307940" y="669341"/>
                </a:lnTo>
                <a:lnTo>
                  <a:pt x="5156149" y="669341"/>
                </a:lnTo>
                <a:lnTo>
                  <a:pt x="5156149" y="212141"/>
                </a:lnTo>
                <a:lnTo>
                  <a:pt x="5307940" y="212141"/>
                </a:lnTo>
                <a:lnTo>
                  <a:pt x="5307940" y="257861"/>
                </a:lnTo>
                <a:cubicBezTo>
                  <a:pt x="5333543" y="221285"/>
                  <a:pt x="5378349" y="199339"/>
                  <a:pt x="5435042" y="199339"/>
                </a:cubicBezTo>
                <a:close/>
                <a:moveTo>
                  <a:pt x="4853559" y="199339"/>
                </a:moveTo>
                <a:cubicBezTo>
                  <a:pt x="4990719" y="199339"/>
                  <a:pt x="5089474" y="302666"/>
                  <a:pt x="5089474" y="439826"/>
                </a:cubicBezTo>
                <a:cubicBezTo>
                  <a:pt x="5089474" y="459029"/>
                  <a:pt x="5087646" y="477317"/>
                  <a:pt x="5083074" y="496519"/>
                </a:cubicBezTo>
                <a:lnTo>
                  <a:pt x="4767606" y="496519"/>
                </a:lnTo>
                <a:cubicBezTo>
                  <a:pt x="4785894" y="540410"/>
                  <a:pt x="4826127" y="552297"/>
                  <a:pt x="4870019" y="552297"/>
                </a:cubicBezTo>
                <a:cubicBezTo>
                  <a:pt x="4902937" y="552297"/>
                  <a:pt x="4931283" y="541325"/>
                  <a:pt x="4953229" y="520293"/>
                </a:cubicBezTo>
                <a:lnTo>
                  <a:pt x="5062957" y="597103"/>
                </a:lnTo>
                <a:cubicBezTo>
                  <a:pt x="5017237" y="654710"/>
                  <a:pt x="4947742" y="682142"/>
                  <a:pt x="4866361" y="682142"/>
                </a:cubicBezTo>
                <a:cubicBezTo>
                  <a:pt x="4708169" y="682142"/>
                  <a:pt x="4610329" y="576986"/>
                  <a:pt x="4610329" y="441655"/>
                </a:cubicBezTo>
                <a:cubicBezTo>
                  <a:pt x="4610329" y="304495"/>
                  <a:pt x="4710913" y="199339"/>
                  <a:pt x="4853559" y="199339"/>
                </a:cubicBezTo>
                <a:close/>
                <a:moveTo>
                  <a:pt x="3824859" y="199339"/>
                </a:moveTo>
                <a:cubicBezTo>
                  <a:pt x="3962019" y="199339"/>
                  <a:pt x="4060774" y="302666"/>
                  <a:pt x="4060774" y="439826"/>
                </a:cubicBezTo>
                <a:cubicBezTo>
                  <a:pt x="4060774" y="459029"/>
                  <a:pt x="4058946" y="477317"/>
                  <a:pt x="4054374" y="496519"/>
                </a:cubicBezTo>
                <a:lnTo>
                  <a:pt x="3738906" y="496519"/>
                </a:lnTo>
                <a:cubicBezTo>
                  <a:pt x="3757194" y="540410"/>
                  <a:pt x="3797427" y="552297"/>
                  <a:pt x="3841318" y="552297"/>
                </a:cubicBezTo>
                <a:cubicBezTo>
                  <a:pt x="3874237" y="552297"/>
                  <a:pt x="3902583" y="541325"/>
                  <a:pt x="3924529" y="520293"/>
                </a:cubicBezTo>
                <a:lnTo>
                  <a:pt x="4034257" y="597103"/>
                </a:lnTo>
                <a:cubicBezTo>
                  <a:pt x="3988537" y="654710"/>
                  <a:pt x="3919043" y="682142"/>
                  <a:pt x="3837661" y="682142"/>
                </a:cubicBezTo>
                <a:cubicBezTo>
                  <a:pt x="3679469" y="682142"/>
                  <a:pt x="3581629" y="576986"/>
                  <a:pt x="3581629" y="441655"/>
                </a:cubicBezTo>
                <a:cubicBezTo>
                  <a:pt x="3581629" y="304495"/>
                  <a:pt x="3682213" y="199339"/>
                  <a:pt x="3824859" y="199339"/>
                </a:cubicBezTo>
                <a:close/>
                <a:moveTo>
                  <a:pt x="3131439" y="199339"/>
                </a:moveTo>
                <a:cubicBezTo>
                  <a:pt x="3213735" y="199339"/>
                  <a:pt x="3282315" y="230429"/>
                  <a:pt x="3319805" y="305410"/>
                </a:cubicBezTo>
                <a:lnTo>
                  <a:pt x="3191790" y="363017"/>
                </a:lnTo>
                <a:cubicBezTo>
                  <a:pt x="3178988" y="337414"/>
                  <a:pt x="3160700" y="323697"/>
                  <a:pt x="3135097" y="323697"/>
                </a:cubicBezTo>
                <a:cubicBezTo>
                  <a:pt x="3114065" y="323697"/>
                  <a:pt x="3101264" y="331927"/>
                  <a:pt x="3101264" y="345643"/>
                </a:cubicBezTo>
                <a:cubicBezTo>
                  <a:pt x="3101264" y="395935"/>
                  <a:pt x="3328035" y="354787"/>
                  <a:pt x="3328035" y="528523"/>
                </a:cubicBezTo>
                <a:cubicBezTo>
                  <a:pt x="3328035" y="642823"/>
                  <a:pt x="3223793" y="682142"/>
                  <a:pt x="3130525" y="682142"/>
                </a:cubicBezTo>
                <a:cubicBezTo>
                  <a:pt x="3034513" y="682142"/>
                  <a:pt x="2962275" y="651053"/>
                  <a:pt x="2925699" y="573329"/>
                </a:cubicBezTo>
                <a:lnTo>
                  <a:pt x="3058287" y="506577"/>
                </a:lnTo>
                <a:cubicBezTo>
                  <a:pt x="3070174" y="540410"/>
                  <a:pt x="3093949" y="556869"/>
                  <a:pt x="3129610" y="556869"/>
                </a:cubicBezTo>
                <a:cubicBezTo>
                  <a:pt x="3156128" y="556869"/>
                  <a:pt x="3170758" y="548640"/>
                  <a:pt x="3170758" y="532181"/>
                </a:cubicBezTo>
                <a:cubicBezTo>
                  <a:pt x="3170758" y="484632"/>
                  <a:pt x="2947644" y="514807"/>
                  <a:pt x="2947644" y="352958"/>
                </a:cubicBezTo>
                <a:cubicBezTo>
                  <a:pt x="2947644" y="249631"/>
                  <a:pt x="3038170" y="199339"/>
                  <a:pt x="3131439" y="199339"/>
                </a:cubicBezTo>
                <a:close/>
                <a:moveTo>
                  <a:pt x="834924" y="199339"/>
                </a:moveTo>
                <a:cubicBezTo>
                  <a:pt x="971169" y="199339"/>
                  <a:pt x="1079068" y="304495"/>
                  <a:pt x="1079068" y="440741"/>
                </a:cubicBezTo>
                <a:cubicBezTo>
                  <a:pt x="1079068" y="576986"/>
                  <a:pt x="971169" y="682142"/>
                  <a:pt x="834924" y="682142"/>
                </a:cubicBezTo>
                <a:cubicBezTo>
                  <a:pt x="700507" y="682142"/>
                  <a:pt x="590779" y="576986"/>
                  <a:pt x="590779" y="440741"/>
                </a:cubicBezTo>
                <a:cubicBezTo>
                  <a:pt x="590779" y="304495"/>
                  <a:pt x="699593" y="199339"/>
                  <a:pt x="834924" y="199339"/>
                </a:cubicBezTo>
                <a:close/>
                <a:moveTo>
                  <a:pt x="2506066" y="84125"/>
                </a:moveTo>
                <a:lnTo>
                  <a:pt x="2506066" y="212141"/>
                </a:lnTo>
                <a:lnTo>
                  <a:pt x="2601164" y="212141"/>
                </a:lnTo>
                <a:lnTo>
                  <a:pt x="2601164" y="357530"/>
                </a:lnTo>
                <a:lnTo>
                  <a:pt x="2506066" y="357530"/>
                </a:lnTo>
                <a:lnTo>
                  <a:pt x="2506066" y="490118"/>
                </a:lnTo>
                <a:cubicBezTo>
                  <a:pt x="2506066" y="533095"/>
                  <a:pt x="2539899" y="535838"/>
                  <a:pt x="2601164" y="532181"/>
                </a:cubicBezTo>
                <a:lnTo>
                  <a:pt x="2601164" y="669341"/>
                </a:lnTo>
                <a:cubicBezTo>
                  <a:pt x="2414626" y="692201"/>
                  <a:pt x="2354275" y="634594"/>
                  <a:pt x="2354275" y="493776"/>
                </a:cubicBezTo>
                <a:lnTo>
                  <a:pt x="2354275" y="357530"/>
                </a:lnTo>
                <a:lnTo>
                  <a:pt x="2285696" y="357530"/>
                </a:lnTo>
                <a:lnTo>
                  <a:pt x="2285696" y="212141"/>
                </a:lnTo>
                <a:lnTo>
                  <a:pt x="2354275" y="212141"/>
                </a:lnTo>
                <a:lnTo>
                  <a:pt x="2354275" y="129845"/>
                </a:lnTo>
                <a:close/>
                <a:moveTo>
                  <a:pt x="8458582" y="29261"/>
                </a:moveTo>
                <a:lnTo>
                  <a:pt x="8645119" y="29261"/>
                </a:lnTo>
                <a:lnTo>
                  <a:pt x="8645119" y="212141"/>
                </a:lnTo>
                <a:lnTo>
                  <a:pt x="8614944" y="436169"/>
                </a:lnTo>
                <a:lnTo>
                  <a:pt x="8488757" y="436169"/>
                </a:lnTo>
                <a:lnTo>
                  <a:pt x="8458582" y="212141"/>
                </a:lnTo>
                <a:close/>
                <a:moveTo>
                  <a:pt x="2707082" y="29261"/>
                </a:moveTo>
                <a:lnTo>
                  <a:pt x="2874417" y="29261"/>
                </a:lnTo>
                <a:lnTo>
                  <a:pt x="2797607" y="316382"/>
                </a:lnTo>
                <a:lnTo>
                  <a:pt x="2675077" y="316382"/>
                </a:lnTo>
                <a:close/>
                <a:moveTo>
                  <a:pt x="0" y="29261"/>
                </a:moveTo>
                <a:lnTo>
                  <a:pt x="127102" y="29261"/>
                </a:lnTo>
                <a:lnTo>
                  <a:pt x="352959" y="351129"/>
                </a:lnTo>
                <a:lnTo>
                  <a:pt x="352959" y="29261"/>
                </a:lnTo>
                <a:lnTo>
                  <a:pt x="515722" y="29261"/>
                </a:lnTo>
                <a:lnTo>
                  <a:pt x="515722" y="669341"/>
                </a:lnTo>
                <a:lnTo>
                  <a:pt x="389535" y="669341"/>
                </a:lnTo>
                <a:lnTo>
                  <a:pt x="163678" y="347472"/>
                </a:lnTo>
                <a:lnTo>
                  <a:pt x="163678" y="669341"/>
                </a:lnTo>
                <a:lnTo>
                  <a:pt x="0" y="669341"/>
                </a:lnTo>
                <a:close/>
                <a:moveTo>
                  <a:pt x="2155470" y="0"/>
                </a:moveTo>
                <a:cubicBezTo>
                  <a:pt x="2203018" y="0"/>
                  <a:pt x="2243252" y="39319"/>
                  <a:pt x="2243252" y="86868"/>
                </a:cubicBezTo>
                <a:cubicBezTo>
                  <a:pt x="2243252" y="134417"/>
                  <a:pt x="2203018" y="174650"/>
                  <a:pt x="2155470" y="174650"/>
                </a:cubicBezTo>
                <a:cubicBezTo>
                  <a:pt x="2107921" y="174650"/>
                  <a:pt x="2067687" y="134417"/>
                  <a:pt x="2067687" y="86868"/>
                </a:cubicBezTo>
                <a:cubicBezTo>
                  <a:pt x="2067687" y="39319"/>
                  <a:pt x="2107921" y="0"/>
                  <a:pt x="2155470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[T2O] Placeholder converted by Text to Outline">
            <a:extLst>
              <a:ext uri="{FF2B5EF4-FFF2-40B4-BE49-F238E27FC236}">
                <a16:creationId xmlns:a16="http://schemas.microsoft.com/office/drawing/2014/main" id="{346CE542-53F4-C243-9198-E60716F86B37}"/>
              </a:ext>
            </a:extLst>
          </p:cNvPr>
          <p:cNvSpPr/>
          <p:nvPr/>
        </p:nvSpPr>
        <p:spPr>
          <a:xfrm>
            <a:off x="935243" y="1717688"/>
            <a:ext cx="10311259" cy="1088994"/>
          </a:xfrm>
          <a:custGeom>
            <a:avLst/>
            <a:gdLst/>
            <a:ahLst/>
            <a:cxnLst/>
            <a:rect l="l" t="t" r="r" b="b"/>
            <a:pathLst>
              <a:path w="10311259" h="1088994">
                <a:moveTo>
                  <a:pt x="4185523" y="923211"/>
                </a:moveTo>
                <a:lnTo>
                  <a:pt x="4275439" y="923211"/>
                </a:lnTo>
                <a:lnTo>
                  <a:pt x="4230481" y="1088994"/>
                </a:lnTo>
                <a:lnTo>
                  <a:pt x="4163044" y="1088994"/>
                </a:lnTo>
                <a:close/>
                <a:moveTo>
                  <a:pt x="3493913" y="803510"/>
                </a:moveTo>
                <a:cubicBezTo>
                  <a:pt x="3457384" y="803510"/>
                  <a:pt x="3429286" y="829923"/>
                  <a:pt x="3429286" y="869823"/>
                </a:cubicBezTo>
                <a:cubicBezTo>
                  <a:pt x="3429286" y="909724"/>
                  <a:pt x="3457384" y="936136"/>
                  <a:pt x="3493913" y="936136"/>
                </a:cubicBezTo>
                <a:cubicBezTo>
                  <a:pt x="3530441" y="936136"/>
                  <a:pt x="3558540" y="909724"/>
                  <a:pt x="3558540" y="869823"/>
                </a:cubicBezTo>
                <a:cubicBezTo>
                  <a:pt x="3558540" y="829923"/>
                  <a:pt x="3530441" y="803510"/>
                  <a:pt x="3493913" y="803510"/>
                </a:cubicBezTo>
                <a:close/>
                <a:moveTo>
                  <a:pt x="7391887" y="801262"/>
                </a:moveTo>
                <a:cubicBezTo>
                  <a:pt x="7353110" y="801262"/>
                  <a:pt x="7325012" y="827675"/>
                  <a:pt x="7325012" y="869823"/>
                </a:cubicBezTo>
                <a:cubicBezTo>
                  <a:pt x="7325012" y="911972"/>
                  <a:pt x="7353110" y="938384"/>
                  <a:pt x="7391887" y="938384"/>
                </a:cubicBezTo>
                <a:cubicBezTo>
                  <a:pt x="7430663" y="938384"/>
                  <a:pt x="7458762" y="911972"/>
                  <a:pt x="7458762" y="869823"/>
                </a:cubicBezTo>
                <a:cubicBezTo>
                  <a:pt x="7458762" y="827675"/>
                  <a:pt x="7430663" y="801262"/>
                  <a:pt x="7391887" y="801262"/>
                </a:cubicBezTo>
                <a:close/>
                <a:moveTo>
                  <a:pt x="6715612" y="801262"/>
                </a:moveTo>
                <a:cubicBezTo>
                  <a:pt x="6676835" y="801262"/>
                  <a:pt x="6648737" y="827675"/>
                  <a:pt x="6648737" y="869823"/>
                </a:cubicBezTo>
                <a:cubicBezTo>
                  <a:pt x="6648737" y="911972"/>
                  <a:pt x="6676835" y="938384"/>
                  <a:pt x="6715612" y="938384"/>
                </a:cubicBezTo>
                <a:cubicBezTo>
                  <a:pt x="6754388" y="938384"/>
                  <a:pt x="6782486" y="911972"/>
                  <a:pt x="6782486" y="869823"/>
                </a:cubicBezTo>
                <a:cubicBezTo>
                  <a:pt x="6782486" y="827675"/>
                  <a:pt x="6754388" y="801262"/>
                  <a:pt x="6715612" y="801262"/>
                </a:cubicBezTo>
                <a:close/>
                <a:moveTo>
                  <a:pt x="9551813" y="796205"/>
                </a:moveTo>
                <a:cubicBezTo>
                  <a:pt x="9519781" y="796205"/>
                  <a:pt x="9498426" y="811940"/>
                  <a:pt x="9490558" y="840601"/>
                </a:cubicBezTo>
                <a:lnTo>
                  <a:pt x="9611383" y="840601"/>
                </a:lnTo>
                <a:cubicBezTo>
                  <a:pt x="9602391" y="808006"/>
                  <a:pt x="9577102" y="796205"/>
                  <a:pt x="9551813" y="796205"/>
                </a:cubicBezTo>
                <a:close/>
                <a:moveTo>
                  <a:pt x="8418339" y="796205"/>
                </a:moveTo>
                <a:cubicBezTo>
                  <a:pt x="8386306" y="796205"/>
                  <a:pt x="8364951" y="811940"/>
                  <a:pt x="8357084" y="840601"/>
                </a:cubicBezTo>
                <a:lnTo>
                  <a:pt x="8477908" y="840601"/>
                </a:lnTo>
                <a:cubicBezTo>
                  <a:pt x="8468916" y="808006"/>
                  <a:pt x="8443628" y="796205"/>
                  <a:pt x="8418339" y="796205"/>
                </a:cubicBezTo>
                <a:close/>
                <a:moveTo>
                  <a:pt x="5132213" y="796205"/>
                </a:moveTo>
                <a:cubicBezTo>
                  <a:pt x="5100180" y="796205"/>
                  <a:pt x="5078825" y="811940"/>
                  <a:pt x="5070957" y="840601"/>
                </a:cubicBezTo>
                <a:lnTo>
                  <a:pt x="5191782" y="840601"/>
                </a:lnTo>
                <a:cubicBezTo>
                  <a:pt x="5182791" y="808006"/>
                  <a:pt x="5157502" y="796205"/>
                  <a:pt x="5132213" y="796205"/>
                </a:cubicBezTo>
                <a:close/>
                <a:moveTo>
                  <a:pt x="2684288" y="796205"/>
                </a:moveTo>
                <a:cubicBezTo>
                  <a:pt x="2652256" y="796205"/>
                  <a:pt x="2630900" y="811940"/>
                  <a:pt x="2623033" y="840601"/>
                </a:cubicBezTo>
                <a:lnTo>
                  <a:pt x="2743858" y="840601"/>
                </a:lnTo>
                <a:cubicBezTo>
                  <a:pt x="2734866" y="808006"/>
                  <a:pt x="2709577" y="796205"/>
                  <a:pt x="2684288" y="796205"/>
                </a:cubicBezTo>
                <a:close/>
                <a:moveTo>
                  <a:pt x="1246013" y="796205"/>
                </a:moveTo>
                <a:cubicBezTo>
                  <a:pt x="1213980" y="796205"/>
                  <a:pt x="1192625" y="811940"/>
                  <a:pt x="1184758" y="840601"/>
                </a:cubicBezTo>
                <a:lnTo>
                  <a:pt x="1305582" y="840601"/>
                </a:lnTo>
                <a:cubicBezTo>
                  <a:pt x="1296591" y="808006"/>
                  <a:pt x="1271302" y="796205"/>
                  <a:pt x="1246013" y="796205"/>
                </a:cubicBezTo>
                <a:close/>
                <a:moveTo>
                  <a:pt x="922163" y="796205"/>
                </a:moveTo>
                <a:cubicBezTo>
                  <a:pt x="890131" y="796205"/>
                  <a:pt x="868776" y="811940"/>
                  <a:pt x="860908" y="840601"/>
                </a:cubicBezTo>
                <a:lnTo>
                  <a:pt x="981732" y="840601"/>
                </a:lnTo>
                <a:cubicBezTo>
                  <a:pt x="972741" y="808006"/>
                  <a:pt x="947452" y="796205"/>
                  <a:pt x="922163" y="796205"/>
                </a:cubicBezTo>
                <a:close/>
                <a:moveTo>
                  <a:pt x="9740789" y="729330"/>
                </a:moveTo>
                <a:lnTo>
                  <a:pt x="9825085" y="729330"/>
                </a:lnTo>
                <a:lnTo>
                  <a:pt x="9825085" y="1010317"/>
                </a:lnTo>
                <a:lnTo>
                  <a:pt x="9740789" y="1010317"/>
                </a:lnTo>
                <a:close/>
                <a:moveTo>
                  <a:pt x="8607315" y="729330"/>
                </a:moveTo>
                <a:lnTo>
                  <a:pt x="8691612" y="729330"/>
                </a:lnTo>
                <a:lnTo>
                  <a:pt x="8691612" y="1010317"/>
                </a:lnTo>
                <a:lnTo>
                  <a:pt x="8607315" y="1010317"/>
                </a:lnTo>
                <a:close/>
                <a:moveTo>
                  <a:pt x="5673614" y="729330"/>
                </a:moveTo>
                <a:lnTo>
                  <a:pt x="5757911" y="729330"/>
                </a:lnTo>
                <a:lnTo>
                  <a:pt x="5757911" y="1010317"/>
                </a:lnTo>
                <a:lnTo>
                  <a:pt x="5673614" y="1010317"/>
                </a:lnTo>
                <a:close/>
                <a:moveTo>
                  <a:pt x="2213705" y="729330"/>
                </a:moveTo>
                <a:lnTo>
                  <a:pt x="2306993" y="729330"/>
                </a:lnTo>
                <a:lnTo>
                  <a:pt x="2365439" y="907476"/>
                </a:lnTo>
                <a:lnTo>
                  <a:pt x="2423884" y="729330"/>
                </a:lnTo>
                <a:lnTo>
                  <a:pt x="2517172" y="729330"/>
                </a:lnTo>
                <a:lnTo>
                  <a:pt x="2413207" y="1010317"/>
                </a:lnTo>
                <a:lnTo>
                  <a:pt x="2317671" y="1010317"/>
                </a:lnTo>
                <a:close/>
                <a:moveTo>
                  <a:pt x="1777889" y="729330"/>
                </a:moveTo>
                <a:lnTo>
                  <a:pt x="1862186" y="729330"/>
                </a:lnTo>
                <a:lnTo>
                  <a:pt x="1862186" y="1010317"/>
                </a:lnTo>
                <a:lnTo>
                  <a:pt x="1777889" y="1010317"/>
                </a:lnTo>
                <a:close/>
                <a:moveTo>
                  <a:pt x="10052256" y="723710"/>
                </a:moveTo>
                <a:lnTo>
                  <a:pt x="10052256" y="819246"/>
                </a:lnTo>
                <a:cubicBezTo>
                  <a:pt x="10017413" y="813626"/>
                  <a:pt x="9967959" y="827675"/>
                  <a:pt x="9967959" y="883311"/>
                </a:cubicBezTo>
                <a:lnTo>
                  <a:pt x="9967959" y="1010317"/>
                </a:lnTo>
                <a:lnTo>
                  <a:pt x="9883663" y="1010317"/>
                </a:lnTo>
                <a:lnTo>
                  <a:pt x="9883663" y="729330"/>
                </a:lnTo>
                <a:lnTo>
                  <a:pt x="9967959" y="729330"/>
                </a:lnTo>
                <a:lnTo>
                  <a:pt x="9967959" y="779345"/>
                </a:lnTo>
                <a:cubicBezTo>
                  <a:pt x="9979199" y="741693"/>
                  <a:pt x="10016852" y="723710"/>
                  <a:pt x="10052256" y="723710"/>
                </a:cubicBezTo>
                <a:close/>
                <a:moveTo>
                  <a:pt x="8918783" y="723710"/>
                </a:moveTo>
                <a:lnTo>
                  <a:pt x="8918783" y="819246"/>
                </a:lnTo>
                <a:cubicBezTo>
                  <a:pt x="8883940" y="813626"/>
                  <a:pt x="8834487" y="827675"/>
                  <a:pt x="8834487" y="883311"/>
                </a:cubicBezTo>
                <a:lnTo>
                  <a:pt x="8834487" y="1010317"/>
                </a:lnTo>
                <a:lnTo>
                  <a:pt x="8750190" y="1010317"/>
                </a:lnTo>
                <a:lnTo>
                  <a:pt x="8750190" y="729330"/>
                </a:lnTo>
                <a:lnTo>
                  <a:pt x="8834487" y="729330"/>
                </a:lnTo>
                <a:lnTo>
                  <a:pt x="8834487" y="779345"/>
                </a:lnTo>
                <a:cubicBezTo>
                  <a:pt x="8845726" y="741693"/>
                  <a:pt x="8883378" y="723710"/>
                  <a:pt x="8918783" y="723710"/>
                </a:cubicBezTo>
                <a:close/>
                <a:moveTo>
                  <a:pt x="5632657" y="723710"/>
                </a:moveTo>
                <a:lnTo>
                  <a:pt x="5632657" y="819246"/>
                </a:lnTo>
                <a:cubicBezTo>
                  <a:pt x="5597814" y="813626"/>
                  <a:pt x="5548360" y="827675"/>
                  <a:pt x="5548360" y="883311"/>
                </a:cubicBezTo>
                <a:lnTo>
                  <a:pt x="5548360" y="1010317"/>
                </a:lnTo>
                <a:lnTo>
                  <a:pt x="5464064" y="1010317"/>
                </a:lnTo>
                <a:lnTo>
                  <a:pt x="5464064" y="729330"/>
                </a:lnTo>
                <a:lnTo>
                  <a:pt x="5548360" y="729330"/>
                </a:lnTo>
                <a:lnTo>
                  <a:pt x="5548360" y="779345"/>
                </a:lnTo>
                <a:cubicBezTo>
                  <a:pt x="5559600" y="741693"/>
                  <a:pt x="5597252" y="723710"/>
                  <a:pt x="5632657" y="723710"/>
                </a:cubicBezTo>
                <a:close/>
                <a:moveTo>
                  <a:pt x="3861006" y="723710"/>
                </a:moveTo>
                <a:lnTo>
                  <a:pt x="3861006" y="819246"/>
                </a:lnTo>
                <a:cubicBezTo>
                  <a:pt x="3826164" y="813626"/>
                  <a:pt x="3776710" y="827675"/>
                  <a:pt x="3776710" y="883311"/>
                </a:cubicBezTo>
                <a:lnTo>
                  <a:pt x="3776710" y="1010317"/>
                </a:lnTo>
                <a:lnTo>
                  <a:pt x="3692414" y="1010317"/>
                </a:lnTo>
                <a:lnTo>
                  <a:pt x="3692414" y="729330"/>
                </a:lnTo>
                <a:lnTo>
                  <a:pt x="3776710" y="729330"/>
                </a:lnTo>
                <a:lnTo>
                  <a:pt x="3776710" y="779345"/>
                </a:lnTo>
                <a:cubicBezTo>
                  <a:pt x="3787950" y="741693"/>
                  <a:pt x="3825601" y="723710"/>
                  <a:pt x="3861006" y="723710"/>
                </a:cubicBezTo>
                <a:close/>
                <a:moveTo>
                  <a:pt x="746332" y="723710"/>
                </a:moveTo>
                <a:lnTo>
                  <a:pt x="746332" y="819246"/>
                </a:lnTo>
                <a:cubicBezTo>
                  <a:pt x="711489" y="813626"/>
                  <a:pt x="662035" y="827675"/>
                  <a:pt x="662035" y="883311"/>
                </a:cubicBezTo>
                <a:lnTo>
                  <a:pt x="662035" y="1010317"/>
                </a:lnTo>
                <a:lnTo>
                  <a:pt x="577739" y="1010317"/>
                </a:lnTo>
                <a:lnTo>
                  <a:pt x="577739" y="729330"/>
                </a:lnTo>
                <a:lnTo>
                  <a:pt x="662035" y="729330"/>
                </a:lnTo>
                <a:lnTo>
                  <a:pt x="662035" y="779345"/>
                </a:lnTo>
                <a:cubicBezTo>
                  <a:pt x="673275" y="741693"/>
                  <a:pt x="710927" y="723710"/>
                  <a:pt x="746332" y="723710"/>
                </a:cubicBezTo>
                <a:close/>
                <a:moveTo>
                  <a:pt x="10196616" y="721462"/>
                </a:moveTo>
                <a:cubicBezTo>
                  <a:pt x="10242137" y="721462"/>
                  <a:pt x="10282598" y="741693"/>
                  <a:pt x="10306201" y="781593"/>
                </a:cubicBezTo>
                <a:lnTo>
                  <a:pt x="10234269" y="820370"/>
                </a:lnTo>
                <a:cubicBezTo>
                  <a:pt x="10226402" y="805758"/>
                  <a:pt x="10215162" y="795643"/>
                  <a:pt x="10196616" y="795643"/>
                </a:cubicBezTo>
                <a:cubicBezTo>
                  <a:pt x="10182005" y="795643"/>
                  <a:pt x="10173014" y="801262"/>
                  <a:pt x="10173014" y="811378"/>
                </a:cubicBezTo>
                <a:cubicBezTo>
                  <a:pt x="10173014" y="843411"/>
                  <a:pt x="10311259" y="822056"/>
                  <a:pt x="10311259" y="926021"/>
                </a:cubicBezTo>
                <a:cubicBezTo>
                  <a:pt x="10311259" y="990648"/>
                  <a:pt x="10255061" y="1018185"/>
                  <a:pt x="10194369" y="1018185"/>
                </a:cubicBezTo>
                <a:cubicBezTo>
                  <a:pt x="10138171" y="1018185"/>
                  <a:pt x="10095461" y="996830"/>
                  <a:pt x="10073544" y="951310"/>
                </a:cubicBezTo>
                <a:lnTo>
                  <a:pt x="10146601" y="909724"/>
                </a:lnTo>
                <a:cubicBezTo>
                  <a:pt x="10153906" y="931079"/>
                  <a:pt x="10169642" y="942880"/>
                  <a:pt x="10194369" y="942880"/>
                </a:cubicBezTo>
                <a:cubicBezTo>
                  <a:pt x="10214600" y="942880"/>
                  <a:pt x="10224716" y="936698"/>
                  <a:pt x="10224716" y="925459"/>
                </a:cubicBezTo>
                <a:cubicBezTo>
                  <a:pt x="10224716" y="894550"/>
                  <a:pt x="10086469" y="910848"/>
                  <a:pt x="10086469" y="813626"/>
                </a:cubicBezTo>
                <a:cubicBezTo>
                  <a:pt x="10086469" y="752371"/>
                  <a:pt x="10138171" y="721462"/>
                  <a:pt x="10196616" y="721462"/>
                </a:cubicBezTo>
                <a:close/>
                <a:moveTo>
                  <a:pt x="9552375" y="721462"/>
                </a:moveTo>
                <a:cubicBezTo>
                  <a:pt x="9634424" y="721462"/>
                  <a:pt x="9695117" y="784965"/>
                  <a:pt x="9695117" y="869823"/>
                </a:cubicBezTo>
                <a:cubicBezTo>
                  <a:pt x="9695117" y="881625"/>
                  <a:pt x="9693992" y="892864"/>
                  <a:pt x="9691745" y="903542"/>
                </a:cubicBezTo>
                <a:lnTo>
                  <a:pt x="9492244" y="903542"/>
                </a:lnTo>
                <a:cubicBezTo>
                  <a:pt x="9502921" y="932765"/>
                  <a:pt x="9528773" y="942880"/>
                  <a:pt x="9559681" y="942880"/>
                </a:cubicBezTo>
                <a:cubicBezTo>
                  <a:pt x="9582722" y="942880"/>
                  <a:pt x="9602391" y="933889"/>
                  <a:pt x="9613631" y="921525"/>
                </a:cubicBezTo>
                <a:lnTo>
                  <a:pt x="9681067" y="960301"/>
                </a:lnTo>
                <a:cubicBezTo>
                  <a:pt x="9653531" y="998516"/>
                  <a:pt x="9611945" y="1018185"/>
                  <a:pt x="9558557" y="1018185"/>
                </a:cubicBezTo>
                <a:cubicBezTo>
                  <a:pt x="9462459" y="1018185"/>
                  <a:pt x="9402890" y="953558"/>
                  <a:pt x="9402890" y="869823"/>
                </a:cubicBezTo>
                <a:cubicBezTo>
                  <a:pt x="9402890" y="786089"/>
                  <a:pt x="9463583" y="721462"/>
                  <a:pt x="9552375" y="721462"/>
                </a:cubicBezTo>
                <a:close/>
                <a:moveTo>
                  <a:pt x="8418901" y="721462"/>
                </a:moveTo>
                <a:cubicBezTo>
                  <a:pt x="8500949" y="721462"/>
                  <a:pt x="8561643" y="784965"/>
                  <a:pt x="8561643" y="869823"/>
                </a:cubicBezTo>
                <a:cubicBezTo>
                  <a:pt x="8561643" y="881625"/>
                  <a:pt x="8560518" y="892864"/>
                  <a:pt x="8558271" y="903542"/>
                </a:cubicBezTo>
                <a:lnTo>
                  <a:pt x="8358770" y="903542"/>
                </a:lnTo>
                <a:cubicBezTo>
                  <a:pt x="8369447" y="932765"/>
                  <a:pt x="8395298" y="942880"/>
                  <a:pt x="8426206" y="942880"/>
                </a:cubicBezTo>
                <a:cubicBezTo>
                  <a:pt x="8449247" y="942880"/>
                  <a:pt x="8468916" y="933889"/>
                  <a:pt x="8480156" y="921525"/>
                </a:cubicBezTo>
                <a:lnTo>
                  <a:pt x="8547593" y="960301"/>
                </a:lnTo>
                <a:cubicBezTo>
                  <a:pt x="8520056" y="998516"/>
                  <a:pt x="8478470" y="1018185"/>
                  <a:pt x="8425082" y="1018185"/>
                </a:cubicBezTo>
                <a:cubicBezTo>
                  <a:pt x="8328985" y="1018185"/>
                  <a:pt x="8269415" y="953558"/>
                  <a:pt x="8269415" y="869823"/>
                </a:cubicBezTo>
                <a:cubicBezTo>
                  <a:pt x="8269415" y="786089"/>
                  <a:pt x="8330109" y="721462"/>
                  <a:pt x="8418901" y="721462"/>
                </a:cubicBezTo>
                <a:close/>
                <a:moveTo>
                  <a:pt x="7095573" y="721462"/>
                </a:moveTo>
                <a:cubicBezTo>
                  <a:pt x="7152333" y="721462"/>
                  <a:pt x="7200663" y="761924"/>
                  <a:pt x="7200663" y="837791"/>
                </a:cubicBezTo>
                <a:lnTo>
                  <a:pt x="7200663" y="1010317"/>
                </a:lnTo>
                <a:lnTo>
                  <a:pt x="7116367" y="1010317"/>
                </a:lnTo>
                <a:lnTo>
                  <a:pt x="7116367" y="850154"/>
                </a:lnTo>
                <a:cubicBezTo>
                  <a:pt x="7116367" y="815312"/>
                  <a:pt x="7094449" y="799015"/>
                  <a:pt x="7067475" y="799015"/>
                </a:cubicBezTo>
                <a:cubicBezTo>
                  <a:pt x="7036566" y="799015"/>
                  <a:pt x="7015211" y="816998"/>
                  <a:pt x="7015211" y="856898"/>
                </a:cubicBezTo>
                <a:lnTo>
                  <a:pt x="7015211" y="1010317"/>
                </a:lnTo>
                <a:lnTo>
                  <a:pt x="6930915" y="1010317"/>
                </a:lnTo>
                <a:lnTo>
                  <a:pt x="6930915" y="729330"/>
                </a:lnTo>
                <a:lnTo>
                  <a:pt x="7015211" y="729330"/>
                </a:lnTo>
                <a:lnTo>
                  <a:pt x="7015211" y="755743"/>
                </a:lnTo>
                <a:cubicBezTo>
                  <a:pt x="7030384" y="734949"/>
                  <a:pt x="7058483" y="721462"/>
                  <a:pt x="7095573" y="721462"/>
                </a:cubicBezTo>
                <a:close/>
                <a:moveTo>
                  <a:pt x="6698752" y="721462"/>
                </a:moveTo>
                <a:cubicBezTo>
                  <a:pt x="6736404" y="721462"/>
                  <a:pt x="6763941" y="734387"/>
                  <a:pt x="6782486" y="755743"/>
                </a:cubicBezTo>
                <a:lnTo>
                  <a:pt x="6782486" y="729330"/>
                </a:lnTo>
                <a:lnTo>
                  <a:pt x="6866783" y="729330"/>
                </a:lnTo>
                <a:lnTo>
                  <a:pt x="6866783" y="1010317"/>
                </a:lnTo>
                <a:lnTo>
                  <a:pt x="6782486" y="1010317"/>
                </a:lnTo>
                <a:lnTo>
                  <a:pt x="6782486" y="983904"/>
                </a:lnTo>
                <a:cubicBezTo>
                  <a:pt x="6763941" y="1005259"/>
                  <a:pt x="6736404" y="1018185"/>
                  <a:pt x="6698752" y="1018185"/>
                </a:cubicBezTo>
                <a:cubicBezTo>
                  <a:pt x="6625133" y="1018185"/>
                  <a:pt x="6564440" y="953558"/>
                  <a:pt x="6564440" y="869823"/>
                </a:cubicBezTo>
                <a:cubicBezTo>
                  <a:pt x="6564440" y="786089"/>
                  <a:pt x="6625133" y="721462"/>
                  <a:pt x="6698752" y="721462"/>
                </a:cubicBezTo>
                <a:close/>
                <a:moveTo>
                  <a:pt x="5951363" y="721462"/>
                </a:moveTo>
                <a:cubicBezTo>
                  <a:pt x="6005875" y="721462"/>
                  <a:pt x="6054205" y="750123"/>
                  <a:pt x="6078370" y="793395"/>
                </a:cubicBezTo>
                <a:lnTo>
                  <a:pt x="6004751" y="836105"/>
                </a:lnTo>
                <a:cubicBezTo>
                  <a:pt x="5995197" y="816436"/>
                  <a:pt x="5974966" y="804634"/>
                  <a:pt x="5950239" y="804634"/>
                </a:cubicBezTo>
                <a:cubicBezTo>
                  <a:pt x="5913711" y="804634"/>
                  <a:pt x="5886736" y="831047"/>
                  <a:pt x="5886736" y="869823"/>
                </a:cubicBezTo>
                <a:cubicBezTo>
                  <a:pt x="5886736" y="908600"/>
                  <a:pt x="5913711" y="935013"/>
                  <a:pt x="5950239" y="935013"/>
                </a:cubicBezTo>
                <a:cubicBezTo>
                  <a:pt x="5974966" y="935013"/>
                  <a:pt x="5995760" y="923211"/>
                  <a:pt x="6004751" y="903542"/>
                </a:cubicBezTo>
                <a:lnTo>
                  <a:pt x="6078370" y="945690"/>
                </a:lnTo>
                <a:cubicBezTo>
                  <a:pt x="6054205" y="989524"/>
                  <a:pt x="6006437" y="1018185"/>
                  <a:pt x="5951363" y="1018185"/>
                </a:cubicBezTo>
                <a:cubicBezTo>
                  <a:pt x="5865943" y="1018185"/>
                  <a:pt x="5802440" y="953558"/>
                  <a:pt x="5802440" y="869823"/>
                </a:cubicBezTo>
                <a:cubicBezTo>
                  <a:pt x="5802440" y="786089"/>
                  <a:pt x="5865943" y="721462"/>
                  <a:pt x="5951363" y="721462"/>
                </a:cubicBezTo>
                <a:close/>
                <a:moveTo>
                  <a:pt x="5132775" y="721462"/>
                </a:moveTo>
                <a:cubicBezTo>
                  <a:pt x="5214823" y="721462"/>
                  <a:pt x="5275516" y="784965"/>
                  <a:pt x="5275516" y="869823"/>
                </a:cubicBezTo>
                <a:cubicBezTo>
                  <a:pt x="5275516" y="881625"/>
                  <a:pt x="5274392" y="892864"/>
                  <a:pt x="5272144" y="903542"/>
                </a:cubicBezTo>
                <a:lnTo>
                  <a:pt x="5072643" y="903542"/>
                </a:lnTo>
                <a:cubicBezTo>
                  <a:pt x="5083321" y="932765"/>
                  <a:pt x="5109172" y="942880"/>
                  <a:pt x="5140080" y="942880"/>
                </a:cubicBezTo>
                <a:cubicBezTo>
                  <a:pt x="5163121" y="942880"/>
                  <a:pt x="5182791" y="933889"/>
                  <a:pt x="5194030" y="921525"/>
                </a:cubicBezTo>
                <a:lnTo>
                  <a:pt x="5261467" y="960301"/>
                </a:lnTo>
                <a:cubicBezTo>
                  <a:pt x="5233930" y="998516"/>
                  <a:pt x="5192344" y="1018185"/>
                  <a:pt x="5138957" y="1018185"/>
                </a:cubicBezTo>
                <a:cubicBezTo>
                  <a:pt x="5042859" y="1018185"/>
                  <a:pt x="4983289" y="953558"/>
                  <a:pt x="4983289" y="869823"/>
                </a:cubicBezTo>
                <a:cubicBezTo>
                  <a:pt x="4983289" y="786089"/>
                  <a:pt x="5043983" y="721462"/>
                  <a:pt x="5132775" y="721462"/>
                </a:cubicBezTo>
                <a:close/>
                <a:moveTo>
                  <a:pt x="4005367" y="721462"/>
                </a:moveTo>
                <a:cubicBezTo>
                  <a:pt x="4050887" y="721462"/>
                  <a:pt x="4091349" y="741693"/>
                  <a:pt x="4114953" y="781593"/>
                </a:cubicBezTo>
                <a:lnTo>
                  <a:pt x="4043020" y="820370"/>
                </a:lnTo>
                <a:cubicBezTo>
                  <a:pt x="4035151" y="805758"/>
                  <a:pt x="4023912" y="795643"/>
                  <a:pt x="4005367" y="795643"/>
                </a:cubicBezTo>
                <a:cubicBezTo>
                  <a:pt x="3990756" y="795643"/>
                  <a:pt x="3981764" y="801262"/>
                  <a:pt x="3981764" y="811378"/>
                </a:cubicBezTo>
                <a:cubicBezTo>
                  <a:pt x="3981764" y="843411"/>
                  <a:pt x="4120010" y="822056"/>
                  <a:pt x="4120010" y="926021"/>
                </a:cubicBezTo>
                <a:cubicBezTo>
                  <a:pt x="4120010" y="990648"/>
                  <a:pt x="4063812" y="1018185"/>
                  <a:pt x="4003119" y="1018185"/>
                </a:cubicBezTo>
                <a:cubicBezTo>
                  <a:pt x="3946922" y="1018185"/>
                  <a:pt x="3904211" y="996830"/>
                  <a:pt x="3882294" y="951310"/>
                </a:cubicBezTo>
                <a:lnTo>
                  <a:pt x="3955351" y="909724"/>
                </a:lnTo>
                <a:cubicBezTo>
                  <a:pt x="3962657" y="931079"/>
                  <a:pt x="3978392" y="942880"/>
                  <a:pt x="4003119" y="942880"/>
                </a:cubicBezTo>
                <a:cubicBezTo>
                  <a:pt x="4023350" y="942880"/>
                  <a:pt x="4033466" y="936698"/>
                  <a:pt x="4033466" y="925459"/>
                </a:cubicBezTo>
                <a:cubicBezTo>
                  <a:pt x="4033466" y="894550"/>
                  <a:pt x="3895220" y="910848"/>
                  <a:pt x="3895220" y="813626"/>
                </a:cubicBezTo>
                <a:cubicBezTo>
                  <a:pt x="3895220" y="752371"/>
                  <a:pt x="3946922" y="721462"/>
                  <a:pt x="4005367" y="721462"/>
                </a:cubicBezTo>
                <a:close/>
                <a:moveTo>
                  <a:pt x="3493913" y="721462"/>
                </a:moveTo>
                <a:cubicBezTo>
                  <a:pt x="3576523" y="721462"/>
                  <a:pt x="3642836" y="786089"/>
                  <a:pt x="3642836" y="869823"/>
                </a:cubicBezTo>
                <a:cubicBezTo>
                  <a:pt x="3642836" y="953558"/>
                  <a:pt x="3576523" y="1018185"/>
                  <a:pt x="3493913" y="1018185"/>
                </a:cubicBezTo>
                <a:cubicBezTo>
                  <a:pt x="3411303" y="1018185"/>
                  <a:pt x="3344989" y="953558"/>
                  <a:pt x="3344989" y="869823"/>
                </a:cubicBezTo>
                <a:cubicBezTo>
                  <a:pt x="3344989" y="786089"/>
                  <a:pt x="3411303" y="721462"/>
                  <a:pt x="3493913" y="721462"/>
                </a:cubicBezTo>
                <a:close/>
                <a:moveTo>
                  <a:pt x="2976668" y="721462"/>
                </a:moveTo>
                <a:cubicBezTo>
                  <a:pt x="3022187" y="721462"/>
                  <a:pt x="3062650" y="741693"/>
                  <a:pt x="3086253" y="781593"/>
                </a:cubicBezTo>
                <a:lnTo>
                  <a:pt x="3014320" y="820370"/>
                </a:lnTo>
                <a:cubicBezTo>
                  <a:pt x="3006452" y="805758"/>
                  <a:pt x="2995213" y="795643"/>
                  <a:pt x="2976668" y="795643"/>
                </a:cubicBezTo>
                <a:cubicBezTo>
                  <a:pt x="2962056" y="795643"/>
                  <a:pt x="2953065" y="801262"/>
                  <a:pt x="2953065" y="811378"/>
                </a:cubicBezTo>
                <a:cubicBezTo>
                  <a:pt x="2953065" y="843411"/>
                  <a:pt x="3091310" y="822056"/>
                  <a:pt x="3091310" y="926021"/>
                </a:cubicBezTo>
                <a:cubicBezTo>
                  <a:pt x="3091310" y="990648"/>
                  <a:pt x="3035113" y="1018185"/>
                  <a:pt x="2974420" y="1018185"/>
                </a:cubicBezTo>
                <a:cubicBezTo>
                  <a:pt x="2918222" y="1018185"/>
                  <a:pt x="2875512" y="996830"/>
                  <a:pt x="2853595" y="951310"/>
                </a:cubicBezTo>
                <a:lnTo>
                  <a:pt x="2926652" y="909724"/>
                </a:lnTo>
                <a:cubicBezTo>
                  <a:pt x="2933957" y="931079"/>
                  <a:pt x="2949693" y="942880"/>
                  <a:pt x="2974420" y="942880"/>
                </a:cubicBezTo>
                <a:cubicBezTo>
                  <a:pt x="2994651" y="942880"/>
                  <a:pt x="3004766" y="936698"/>
                  <a:pt x="3004766" y="925459"/>
                </a:cubicBezTo>
                <a:cubicBezTo>
                  <a:pt x="3004766" y="894550"/>
                  <a:pt x="2866520" y="910848"/>
                  <a:pt x="2866520" y="813626"/>
                </a:cubicBezTo>
                <a:cubicBezTo>
                  <a:pt x="2866520" y="752371"/>
                  <a:pt x="2918222" y="721462"/>
                  <a:pt x="2976668" y="721462"/>
                </a:cubicBezTo>
                <a:close/>
                <a:moveTo>
                  <a:pt x="2684850" y="721462"/>
                </a:moveTo>
                <a:cubicBezTo>
                  <a:pt x="2766898" y="721462"/>
                  <a:pt x="2827592" y="784965"/>
                  <a:pt x="2827592" y="869823"/>
                </a:cubicBezTo>
                <a:cubicBezTo>
                  <a:pt x="2827592" y="881625"/>
                  <a:pt x="2826468" y="892864"/>
                  <a:pt x="2824220" y="903542"/>
                </a:cubicBezTo>
                <a:lnTo>
                  <a:pt x="2624719" y="903542"/>
                </a:lnTo>
                <a:cubicBezTo>
                  <a:pt x="2635396" y="932765"/>
                  <a:pt x="2661247" y="942880"/>
                  <a:pt x="2692156" y="942880"/>
                </a:cubicBezTo>
                <a:cubicBezTo>
                  <a:pt x="2715197" y="942880"/>
                  <a:pt x="2734866" y="933889"/>
                  <a:pt x="2746105" y="921525"/>
                </a:cubicBezTo>
                <a:lnTo>
                  <a:pt x="2813543" y="960301"/>
                </a:lnTo>
                <a:cubicBezTo>
                  <a:pt x="2786006" y="998516"/>
                  <a:pt x="2744419" y="1018185"/>
                  <a:pt x="2691032" y="1018185"/>
                </a:cubicBezTo>
                <a:cubicBezTo>
                  <a:pt x="2594934" y="1018185"/>
                  <a:pt x="2535364" y="953558"/>
                  <a:pt x="2535364" y="869823"/>
                </a:cubicBezTo>
                <a:cubicBezTo>
                  <a:pt x="2535364" y="786089"/>
                  <a:pt x="2596058" y="721462"/>
                  <a:pt x="2684850" y="721462"/>
                </a:cubicBezTo>
                <a:close/>
                <a:moveTo>
                  <a:pt x="2085423" y="721462"/>
                </a:moveTo>
                <a:cubicBezTo>
                  <a:pt x="2142182" y="721462"/>
                  <a:pt x="2190513" y="761924"/>
                  <a:pt x="2190513" y="837791"/>
                </a:cubicBezTo>
                <a:lnTo>
                  <a:pt x="2190513" y="1010317"/>
                </a:lnTo>
                <a:lnTo>
                  <a:pt x="2106216" y="1010317"/>
                </a:lnTo>
                <a:lnTo>
                  <a:pt x="2106216" y="850154"/>
                </a:lnTo>
                <a:cubicBezTo>
                  <a:pt x="2106216" y="815312"/>
                  <a:pt x="2084299" y="799015"/>
                  <a:pt x="2057324" y="799015"/>
                </a:cubicBezTo>
                <a:cubicBezTo>
                  <a:pt x="2026415" y="799015"/>
                  <a:pt x="2005061" y="816998"/>
                  <a:pt x="2005061" y="856898"/>
                </a:cubicBezTo>
                <a:lnTo>
                  <a:pt x="2005061" y="1010317"/>
                </a:lnTo>
                <a:lnTo>
                  <a:pt x="1920764" y="1010317"/>
                </a:lnTo>
                <a:lnTo>
                  <a:pt x="1920764" y="729330"/>
                </a:lnTo>
                <a:lnTo>
                  <a:pt x="2005061" y="729330"/>
                </a:lnTo>
                <a:lnTo>
                  <a:pt x="2005061" y="755743"/>
                </a:lnTo>
                <a:cubicBezTo>
                  <a:pt x="2020234" y="734949"/>
                  <a:pt x="2048333" y="721462"/>
                  <a:pt x="2085423" y="721462"/>
                </a:cubicBezTo>
                <a:close/>
                <a:moveTo>
                  <a:pt x="1246575" y="721462"/>
                </a:moveTo>
                <a:cubicBezTo>
                  <a:pt x="1328623" y="721462"/>
                  <a:pt x="1389317" y="784965"/>
                  <a:pt x="1389317" y="869823"/>
                </a:cubicBezTo>
                <a:cubicBezTo>
                  <a:pt x="1389317" y="881625"/>
                  <a:pt x="1388193" y="892864"/>
                  <a:pt x="1385945" y="903542"/>
                </a:cubicBezTo>
                <a:lnTo>
                  <a:pt x="1186444" y="903542"/>
                </a:lnTo>
                <a:cubicBezTo>
                  <a:pt x="1197122" y="932765"/>
                  <a:pt x="1222972" y="942880"/>
                  <a:pt x="1253881" y="942880"/>
                </a:cubicBezTo>
                <a:cubicBezTo>
                  <a:pt x="1276922" y="942880"/>
                  <a:pt x="1296591" y="933889"/>
                  <a:pt x="1307831" y="921525"/>
                </a:cubicBezTo>
                <a:lnTo>
                  <a:pt x="1375268" y="960301"/>
                </a:lnTo>
                <a:cubicBezTo>
                  <a:pt x="1347731" y="998516"/>
                  <a:pt x="1306145" y="1018185"/>
                  <a:pt x="1252757" y="1018185"/>
                </a:cubicBezTo>
                <a:cubicBezTo>
                  <a:pt x="1156659" y="1018185"/>
                  <a:pt x="1097090" y="953558"/>
                  <a:pt x="1097090" y="869823"/>
                </a:cubicBezTo>
                <a:cubicBezTo>
                  <a:pt x="1097090" y="786089"/>
                  <a:pt x="1157783" y="721462"/>
                  <a:pt x="1246575" y="721462"/>
                </a:cubicBezTo>
                <a:close/>
                <a:moveTo>
                  <a:pt x="922725" y="721462"/>
                </a:moveTo>
                <a:cubicBezTo>
                  <a:pt x="1004773" y="721462"/>
                  <a:pt x="1065467" y="784965"/>
                  <a:pt x="1065467" y="869823"/>
                </a:cubicBezTo>
                <a:cubicBezTo>
                  <a:pt x="1065467" y="881625"/>
                  <a:pt x="1064343" y="892864"/>
                  <a:pt x="1062095" y="903542"/>
                </a:cubicBezTo>
                <a:lnTo>
                  <a:pt x="862594" y="903542"/>
                </a:lnTo>
                <a:cubicBezTo>
                  <a:pt x="873271" y="932765"/>
                  <a:pt x="899122" y="942880"/>
                  <a:pt x="930031" y="942880"/>
                </a:cubicBezTo>
                <a:cubicBezTo>
                  <a:pt x="953072" y="942880"/>
                  <a:pt x="972741" y="933889"/>
                  <a:pt x="983980" y="921525"/>
                </a:cubicBezTo>
                <a:lnTo>
                  <a:pt x="1051417" y="960301"/>
                </a:lnTo>
                <a:cubicBezTo>
                  <a:pt x="1023881" y="998516"/>
                  <a:pt x="982294" y="1018185"/>
                  <a:pt x="928907" y="1018185"/>
                </a:cubicBezTo>
                <a:cubicBezTo>
                  <a:pt x="832809" y="1018185"/>
                  <a:pt x="773240" y="953558"/>
                  <a:pt x="773240" y="869823"/>
                </a:cubicBezTo>
                <a:cubicBezTo>
                  <a:pt x="773240" y="786089"/>
                  <a:pt x="833933" y="721462"/>
                  <a:pt x="922725" y="721462"/>
                </a:cubicBezTo>
                <a:close/>
                <a:moveTo>
                  <a:pt x="7847315" y="650653"/>
                </a:moveTo>
                <a:lnTo>
                  <a:pt x="7847315" y="729330"/>
                </a:lnTo>
                <a:lnTo>
                  <a:pt x="7905199" y="729330"/>
                </a:lnTo>
                <a:lnTo>
                  <a:pt x="7905199" y="810254"/>
                </a:lnTo>
                <a:lnTo>
                  <a:pt x="7847315" y="810254"/>
                </a:lnTo>
                <a:lnTo>
                  <a:pt x="7847315" y="909724"/>
                </a:lnTo>
                <a:cubicBezTo>
                  <a:pt x="7847315" y="933889"/>
                  <a:pt x="7868109" y="936136"/>
                  <a:pt x="7905199" y="933889"/>
                </a:cubicBezTo>
                <a:lnTo>
                  <a:pt x="7905199" y="1010317"/>
                </a:lnTo>
                <a:cubicBezTo>
                  <a:pt x="7795052" y="1021557"/>
                  <a:pt x="7763019" y="988400"/>
                  <a:pt x="7763019" y="909724"/>
                </a:cubicBezTo>
                <a:lnTo>
                  <a:pt x="7763019" y="810254"/>
                </a:lnTo>
                <a:lnTo>
                  <a:pt x="7718061" y="810254"/>
                </a:lnTo>
                <a:lnTo>
                  <a:pt x="7718061" y="729330"/>
                </a:lnTo>
                <a:lnTo>
                  <a:pt x="7763019" y="729330"/>
                </a:lnTo>
                <a:lnTo>
                  <a:pt x="7763019" y="675942"/>
                </a:lnTo>
                <a:close/>
                <a:moveTo>
                  <a:pt x="4561189" y="650653"/>
                </a:moveTo>
                <a:lnTo>
                  <a:pt x="4561189" y="729330"/>
                </a:lnTo>
                <a:lnTo>
                  <a:pt x="4619072" y="729330"/>
                </a:lnTo>
                <a:lnTo>
                  <a:pt x="4619072" y="810254"/>
                </a:lnTo>
                <a:lnTo>
                  <a:pt x="4561189" y="810254"/>
                </a:lnTo>
                <a:lnTo>
                  <a:pt x="4561189" y="909724"/>
                </a:lnTo>
                <a:cubicBezTo>
                  <a:pt x="4561189" y="933889"/>
                  <a:pt x="4581982" y="936136"/>
                  <a:pt x="4619072" y="933889"/>
                </a:cubicBezTo>
                <a:lnTo>
                  <a:pt x="4619072" y="1010317"/>
                </a:lnTo>
                <a:cubicBezTo>
                  <a:pt x="4508926" y="1021557"/>
                  <a:pt x="4476893" y="988400"/>
                  <a:pt x="4476893" y="909724"/>
                </a:cubicBezTo>
                <a:lnTo>
                  <a:pt x="4476893" y="810254"/>
                </a:lnTo>
                <a:lnTo>
                  <a:pt x="4431935" y="810254"/>
                </a:lnTo>
                <a:lnTo>
                  <a:pt x="4431935" y="729330"/>
                </a:lnTo>
                <a:lnTo>
                  <a:pt x="4476893" y="729330"/>
                </a:lnTo>
                <a:lnTo>
                  <a:pt x="4476893" y="675942"/>
                </a:lnTo>
                <a:close/>
                <a:moveTo>
                  <a:pt x="3246739" y="650653"/>
                </a:moveTo>
                <a:lnTo>
                  <a:pt x="3246739" y="729330"/>
                </a:lnTo>
                <a:lnTo>
                  <a:pt x="3304622" y="729330"/>
                </a:lnTo>
                <a:lnTo>
                  <a:pt x="3304622" y="810254"/>
                </a:lnTo>
                <a:lnTo>
                  <a:pt x="3246739" y="810254"/>
                </a:lnTo>
                <a:lnTo>
                  <a:pt x="3246739" y="909724"/>
                </a:lnTo>
                <a:cubicBezTo>
                  <a:pt x="3246739" y="933889"/>
                  <a:pt x="3267532" y="936136"/>
                  <a:pt x="3304622" y="933889"/>
                </a:cubicBezTo>
                <a:lnTo>
                  <a:pt x="3304622" y="1010317"/>
                </a:lnTo>
                <a:cubicBezTo>
                  <a:pt x="3194476" y="1021557"/>
                  <a:pt x="3162443" y="988400"/>
                  <a:pt x="3162443" y="909724"/>
                </a:cubicBezTo>
                <a:lnTo>
                  <a:pt x="3162443" y="810254"/>
                </a:lnTo>
                <a:lnTo>
                  <a:pt x="3117485" y="810254"/>
                </a:lnTo>
                <a:lnTo>
                  <a:pt x="3117485" y="729330"/>
                </a:lnTo>
                <a:lnTo>
                  <a:pt x="3162443" y="729330"/>
                </a:lnTo>
                <a:lnTo>
                  <a:pt x="3162443" y="675942"/>
                </a:lnTo>
                <a:close/>
                <a:moveTo>
                  <a:pt x="1541764" y="650653"/>
                </a:moveTo>
                <a:lnTo>
                  <a:pt x="1541764" y="729330"/>
                </a:lnTo>
                <a:lnTo>
                  <a:pt x="1599648" y="729330"/>
                </a:lnTo>
                <a:lnTo>
                  <a:pt x="1599648" y="810254"/>
                </a:lnTo>
                <a:lnTo>
                  <a:pt x="1541764" y="810254"/>
                </a:lnTo>
                <a:lnTo>
                  <a:pt x="1541764" y="909724"/>
                </a:lnTo>
                <a:cubicBezTo>
                  <a:pt x="1541764" y="933889"/>
                  <a:pt x="1562558" y="936136"/>
                  <a:pt x="1599648" y="933889"/>
                </a:cubicBezTo>
                <a:lnTo>
                  <a:pt x="1599648" y="1010317"/>
                </a:lnTo>
                <a:cubicBezTo>
                  <a:pt x="1489500" y="1021557"/>
                  <a:pt x="1457468" y="988400"/>
                  <a:pt x="1457468" y="909724"/>
                </a:cubicBezTo>
                <a:lnTo>
                  <a:pt x="1457468" y="810254"/>
                </a:lnTo>
                <a:lnTo>
                  <a:pt x="1412510" y="810254"/>
                </a:lnTo>
                <a:lnTo>
                  <a:pt x="1412510" y="729330"/>
                </a:lnTo>
                <a:lnTo>
                  <a:pt x="1457468" y="729330"/>
                </a:lnTo>
                <a:lnTo>
                  <a:pt x="1457468" y="675942"/>
                </a:lnTo>
                <a:close/>
                <a:moveTo>
                  <a:pt x="465439" y="650653"/>
                </a:moveTo>
                <a:lnTo>
                  <a:pt x="465439" y="729330"/>
                </a:lnTo>
                <a:lnTo>
                  <a:pt x="523323" y="729330"/>
                </a:lnTo>
                <a:lnTo>
                  <a:pt x="523323" y="810254"/>
                </a:lnTo>
                <a:lnTo>
                  <a:pt x="465439" y="810254"/>
                </a:lnTo>
                <a:lnTo>
                  <a:pt x="465439" y="909724"/>
                </a:lnTo>
                <a:cubicBezTo>
                  <a:pt x="465439" y="933889"/>
                  <a:pt x="486233" y="936136"/>
                  <a:pt x="523323" y="933889"/>
                </a:cubicBezTo>
                <a:lnTo>
                  <a:pt x="523323" y="1010317"/>
                </a:lnTo>
                <a:cubicBezTo>
                  <a:pt x="413176" y="1021557"/>
                  <a:pt x="381143" y="988400"/>
                  <a:pt x="381143" y="909724"/>
                </a:cubicBezTo>
                <a:lnTo>
                  <a:pt x="381143" y="810254"/>
                </a:lnTo>
                <a:lnTo>
                  <a:pt x="336185" y="810254"/>
                </a:lnTo>
                <a:lnTo>
                  <a:pt x="336185" y="729330"/>
                </a:lnTo>
                <a:lnTo>
                  <a:pt x="381143" y="729330"/>
                </a:lnTo>
                <a:lnTo>
                  <a:pt x="381143" y="675942"/>
                </a:lnTo>
                <a:close/>
                <a:moveTo>
                  <a:pt x="9093090" y="616935"/>
                </a:moveTo>
                <a:lnTo>
                  <a:pt x="9177386" y="616935"/>
                </a:lnTo>
                <a:lnTo>
                  <a:pt x="9177386" y="755743"/>
                </a:lnTo>
                <a:cubicBezTo>
                  <a:pt x="9192559" y="734949"/>
                  <a:pt x="9220658" y="721462"/>
                  <a:pt x="9257748" y="721462"/>
                </a:cubicBezTo>
                <a:cubicBezTo>
                  <a:pt x="9314507" y="721462"/>
                  <a:pt x="9362837" y="761924"/>
                  <a:pt x="9362837" y="837791"/>
                </a:cubicBezTo>
                <a:lnTo>
                  <a:pt x="9362837" y="1010317"/>
                </a:lnTo>
                <a:lnTo>
                  <a:pt x="9278541" y="1010317"/>
                </a:lnTo>
                <a:lnTo>
                  <a:pt x="9278541" y="850154"/>
                </a:lnTo>
                <a:cubicBezTo>
                  <a:pt x="9278541" y="815312"/>
                  <a:pt x="9256624" y="799015"/>
                  <a:pt x="9229649" y="799015"/>
                </a:cubicBezTo>
                <a:cubicBezTo>
                  <a:pt x="9198741" y="799015"/>
                  <a:pt x="9177386" y="816998"/>
                  <a:pt x="9177386" y="856898"/>
                </a:cubicBezTo>
                <a:lnTo>
                  <a:pt x="9177386" y="1010317"/>
                </a:lnTo>
                <a:lnTo>
                  <a:pt x="9093090" y="1010317"/>
                </a:lnTo>
                <a:close/>
                <a:moveTo>
                  <a:pt x="7959615" y="616935"/>
                </a:moveTo>
                <a:lnTo>
                  <a:pt x="8043911" y="616935"/>
                </a:lnTo>
                <a:lnTo>
                  <a:pt x="8043911" y="755743"/>
                </a:lnTo>
                <a:cubicBezTo>
                  <a:pt x="8059085" y="734949"/>
                  <a:pt x="8087183" y="721462"/>
                  <a:pt x="8124273" y="721462"/>
                </a:cubicBezTo>
                <a:cubicBezTo>
                  <a:pt x="8181033" y="721462"/>
                  <a:pt x="8229363" y="761924"/>
                  <a:pt x="8229363" y="837791"/>
                </a:cubicBezTo>
                <a:lnTo>
                  <a:pt x="8229363" y="1010317"/>
                </a:lnTo>
                <a:lnTo>
                  <a:pt x="8145067" y="1010317"/>
                </a:lnTo>
                <a:lnTo>
                  <a:pt x="8145067" y="850154"/>
                </a:lnTo>
                <a:cubicBezTo>
                  <a:pt x="8145067" y="815312"/>
                  <a:pt x="8123149" y="799015"/>
                  <a:pt x="8096175" y="799015"/>
                </a:cubicBezTo>
                <a:cubicBezTo>
                  <a:pt x="8065266" y="799015"/>
                  <a:pt x="8043911" y="816998"/>
                  <a:pt x="8043911" y="856898"/>
                </a:cubicBezTo>
                <a:lnTo>
                  <a:pt x="8043911" y="1010317"/>
                </a:lnTo>
                <a:lnTo>
                  <a:pt x="7959615" y="1010317"/>
                </a:lnTo>
                <a:close/>
                <a:moveTo>
                  <a:pt x="7458762" y="616935"/>
                </a:moveTo>
                <a:lnTo>
                  <a:pt x="7543058" y="616935"/>
                </a:lnTo>
                <a:lnTo>
                  <a:pt x="7543058" y="1010317"/>
                </a:lnTo>
                <a:lnTo>
                  <a:pt x="7458762" y="1010317"/>
                </a:lnTo>
                <a:lnTo>
                  <a:pt x="7458762" y="983904"/>
                </a:lnTo>
                <a:cubicBezTo>
                  <a:pt x="7440217" y="1005259"/>
                  <a:pt x="7412680" y="1018185"/>
                  <a:pt x="7375028" y="1018185"/>
                </a:cubicBezTo>
                <a:cubicBezTo>
                  <a:pt x="7301409" y="1018185"/>
                  <a:pt x="7240716" y="953558"/>
                  <a:pt x="7240716" y="869823"/>
                </a:cubicBezTo>
                <a:cubicBezTo>
                  <a:pt x="7240716" y="786089"/>
                  <a:pt x="7301409" y="721462"/>
                  <a:pt x="7375028" y="721462"/>
                </a:cubicBezTo>
                <a:cubicBezTo>
                  <a:pt x="7412680" y="721462"/>
                  <a:pt x="7440217" y="734387"/>
                  <a:pt x="7458762" y="755743"/>
                </a:cubicBezTo>
                <a:close/>
                <a:moveTo>
                  <a:pt x="6111764" y="616935"/>
                </a:moveTo>
                <a:lnTo>
                  <a:pt x="6196061" y="616935"/>
                </a:lnTo>
                <a:lnTo>
                  <a:pt x="6196061" y="755743"/>
                </a:lnTo>
                <a:cubicBezTo>
                  <a:pt x="6211234" y="734949"/>
                  <a:pt x="6239332" y="721462"/>
                  <a:pt x="6276423" y="721462"/>
                </a:cubicBezTo>
                <a:cubicBezTo>
                  <a:pt x="6333183" y="721462"/>
                  <a:pt x="6381512" y="761924"/>
                  <a:pt x="6381512" y="837791"/>
                </a:cubicBezTo>
                <a:lnTo>
                  <a:pt x="6381512" y="1010317"/>
                </a:lnTo>
                <a:lnTo>
                  <a:pt x="6297216" y="1010317"/>
                </a:lnTo>
                <a:lnTo>
                  <a:pt x="6297216" y="850154"/>
                </a:lnTo>
                <a:cubicBezTo>
                  <a:pt x="6297216" y="815312"/>
                  <a:pt x="6275299" y="799015"/>
                  <a:pt x="6248324" y="799015"/>
                </a:cubicBezTo>
                <a:cubicBezTo>
                  <a:pt x="6217416" y="799015"/>
                  <a:pt x="6196061" y="816998"/>
                  <a:pt x="6196061" y="856898"/>
                </a:cubicBezTo>
                <a:lnTo>
                  <a:pt x="6196061" y="1010317"/>
                </a:lnTo>
                <a:lnTo>
                  <a:pt x="6111764" y="1010317"/>
                </a:lnTo>
                <a:close/>
                <a:moveTo>
                  <a:pt x="4673488" y="616935"/>
                </a:moveTo>
                <a:lnTo>
                  <a:pt x="4757785" y="616935"/>
                </a:lnTo>
                <a:lnTo>
                  <a:pt x="4757785" y="755743"/>
                </a:lnTo>
                <a:cubicBezTo>
                  <a:pt x="4772958" y="734949"/>
                  <a:pt x="4801057" y="721462"/>
                  <a:pt x="4838148" y="721462"/>
                </a:cubicBezTo>
                <a:cubicBezTo>
                  <a:pt x="4894907" y="721462"/>
                  <a:pt x="4943237" y="761924"/>
                  <a:pt x="4943237" y="837791"/>
                </a:cubicBezTo>
                <a:lnTo>
                  <a:pt x="4943237" y="1010317"/>
                </a:lnTo>
                <a:lnTo>
                  <a:pt x="4858940" y="1010317"/>
                </a:lnTo>
                <a:lnTo>
                  <a:pt x="4858940" y="850154"/>
                </a:lnTo>
                <a:cubicBezTo>
                  <a:pt x="4858940" y="815312"/>
                  <a:pt x="4837023" y="799015"/>
                  <a:pt x="4810048" y="799015"/>
                </a:cubicBezTo>
                <a:cubicBezTo>
                  <a:pt x="4779140" y="799015"/>
                  <a:pt x="4757785" y="816998"/>
                  <a:pt x="4757785" y="856898"/>
                </a:cubicBezTo>
                <a:lnTo>
                  <a:pt x="4757785" y="1010317"/>
                </a:lnTo>
                <a:lnTo>
                  <a:pt x="4673488" y="1010317"/>
                </a:lnTo>
                <a:close/>
                <a:moveTo>
                  <a:pt x="156791" y="609067"/>
                </a:moveTo>
                <a:cubicBezTo>
                  <a:pt x="221418" y="609067"/>
                  <a:pt x="271996" y="639976"/>
                  <a:pt x="300657" y="697859"/>
                </a:cubicBezTo>
                <a:lnTo>
                  <a:pt x="224791" y="742255"/>
                </a:lnTo>
                <a:cubicBezTo>
                  <a:pt x="211303" y="714156"/>
                  <a:pt x="192758" y="696735"/>
                  <a:pt x="156791" y="696735"/>
                </a:cubicBezTo>
                <a:cubicBezTo>
                  <a:pt x="128692" y="696735"/>
                  <a:pt x="114643" y="710784"/>
                  <a:pt x="114643" y="726520"/>
                </a:cubicBezTo>
                <a:cubicBezTo>
                  <a:pt x="114643" y="744503"/>
                  <a:pt x="124197" y="756866"/>
                  <a:pt x="185452" y="775412"/>
                </a:cubicBezTo>
                <a:cubicBezTo>
                  <a:pt x="245021" y="793395"/>
                  <a:pt x="311896" y="814188"/>
                  <a:pt x="311896" y="897360"/>
                </a:cubicBezTo>
                <a:cubicBezTo>
                  <a:pt x="311896" y="973227"/>
                  <a:pt x="251203" y="1018185"/>
                  <a:pt x="165783" y="1018185"/>
                </a:cubicBezTo>
                <a:cubicBezTo>
                  <a:pt x="83173" y="1018185"/>
                  <a:pt x="30347" y="978847"/>
                  <a:pt x="8430" y="920963"/>
                </a:cubicBezTo>
                <a:lnTo>
                  <a:pt x="85982" y="876005"/>
                </a:lnTo>
                <a:cubicBezTo>
                  <a:pt x="100032" y="908600"/>
                  <a:pt x="124197" y="930517"/>
                  <a:pt x="168593" y="930517"/>
                </a:cubicBezTo>
                <a:cubicBezTo>
                  <a:pt x="211303" y="930517"/>
                  <a:pt x="221980" y="913657"/>
                  <a:pt x="221980" y="898484"/>
                </a:cubicBezTo>
                <a:cubicBezTo>
                  <a:pt x="221980" y="874319"/>
                  <a:pt x="199501" y="864766"/>
                  <a:pt x="140494" y="848468"/>
                </a:cubicBezTo>
                <a:cubicBezTo>
                  <a:pt x="82049" y="832171"/>
                  <a:pt x="24727" y="804072"/>
                  <a:pt x="24727" y="728768"/>
                </a:cubicBezTo>
                <a:cubicBezTo>
                  <a:pt x="24727" y="652901"/>
                  <a:pt x="88792" y="609067"/>
                  <a:pt x="156791" y="609067"/>
                </a:cubicBezTo>
                <a:close/>
                <a:moveTo>
                  <a:pt x="9782937" y="603447"/>
                </a:moveTo>
                <a:cubicBezTo>
                  <a:pt x="9810474" y="603447"/>
                  <a:pt x="9833515" y="626488"/>
                  <a:pt x="9833515" y="654025"/>
                </a:cubicBezTo>
                <a:cubicBezTo>
                  <a:pt x="9833515" y="681562"/>
                  <a:pt x="9810474" y="704603"/>
                  <a:pt x="9782937" y="704603"/>
                </a:cubicBezTo>
                <a:cubicBezTo>
                  <a:pt x="9755400" y="704603"/>
                  <a:pt x="9732360" y="681562"/>
                  <a:pt x="9732360" y="654025"/>
                </a:cubicBezTo>
                <a:cubicBezTo>
                  <a:pt x="9732360" y="626488"/>
                  <a:pt x="9755400" y="603447"/>
                  <a:pt x="9782937" y="603447"/>
                </a:cubicBezTo>
                <a:close/>
                <a:moveTo>
                  <a:pt x="8649463" y="603447"/>
                </a:moveTo>
                <a:cubicBezTo>
                  <a:pt x="8677000" y="603447"/>
                  <a:pt x="8700041" y="626488"/>
                  <a:pt x="8700041" y="654025"/>
                </a:cubicBezTo>
                <a:cubicBezTo>
                  <a:pt x="8700041" y="681562"/>
                  <a:pt x="8677000" y="704603"/>
                  <a:pt x="8649463" y="704603"/>
                </a:cubicBezTo>
                <a:cubicBezTo>
                  <a:pt x="8621926" y="704603"/>
                  <a:pt x="8598885" y="681562"/>
                  <a:pt x="8598885" y="654025"/>
                </a:cubicBezTo>
                <a:cubicBezTo>
                  <a:pt x="8598885" y="626488"/>
                  <a:pt x="8621926" y="603447"/>
                  <a:pt x="8649463" y="603447"/>
                </a:cubicBezTo>
                <a:close/>
                <a:moveTo>
                  <a:pt x="5715763" y="603447"/>
                </a:moveTo>
                <a:cubicBezTo>
                  <a:pt x="5743299" y="603447"/>
                  <a:pt x="5766340" y="626488"/>
                  <a:pt x="5766340" y="654025"/>
                </a:cubicBezTo>
                <a:cubicBezTo>
                  <a:pt x="5766340" y="681562"/>
                  <a:pt x="5743299" y="704603"/>
                  <a:pt x="5715763" y="704603"/>
                </a:cubicBezTo>
                <a:cubicBezTo>
                  <a:pt x="5688225" y="704603"/>
                  <a:pt x="5665184" y="681562"/>
                  <a:pt x="5665184" y="654025"/>
                </a:cubicBezTo>
                <a:cubicBezTo>
                  <a:pt x="5665184" y="626488"/>
                  <a:pt x="5688225" y="603447"/>
                  <a:pt x="5715763" y="603447"/>
                </a:cubicBezTo>
                <a:close/>
                <a:moveTo>
                  <a:pt x="1820038" y="603447"/>
                </a:moveTo>
                <a:cubicBezTo>
                  <a:pt x="1847574" y="603447"/>
                  <a:pt x="1870615" y="626488"/>
                  <a:pt x="1870615" y="654025"/>
                </a:cubicBezTo>
                <a:cubicBezTo>
                  <a:pt x="1870615" y="681562"/>
                  <a:pt x="1847574" y="704603"/>
                  <a:pt x="1820038" y="704603"/>
                </a:cubicBezTo>
                <a:cubicBezTo>
                  <a:pt x="1792500" y="704603"/>
                  <a:pt x="1769459" y="681562"/>
                  <a:pt x="1769459" y="654025"/>
                </a:cubicBezTo>
                <a:cubicBezTo>
                  <a:pt x="1769459" y="626488"/>
                  <a:pt x="1792500" y="603447"/>
                  <a:pt x="1820038" y="603447"/>
                </a:cubicBezTo>
                <a:close/>
                <a:moveTo>
                  <a:pt x="6684788" y="203435"/>
                </a:moveTo>
                <a:cubicBezTo>
                  <a:pt x="6648260" y="203435"/>
                  <a:pt x="6620162" y="229848"/>
                  <a:pt x="6620162" y="269748"/>
                </a:cubicBezTo>
                <a:cubicBezTo>
                  <a:pt x="6620162" y="309649"/>
                  <a:pt x="6648260" y="336061"/>
                  <a:pt x="6684788" y="336061"/>
                </a:cubicBezTo>
                <a:cubicBezTo>
                  <a:pt x="6721317" y="336061"/>
                  <a:pt x="6749415" y="309649"/>
                  <a:pt x="6749415" y="269748"/>
                </a:cubicBezTo>
                <a:cubicBezTo>
                  <a:pt x="6749415" y="229848"/>
                  <a:pt x="6721317" y="203435"/>
                  <a:pt x="6684788" y="203435"/>
                </a:cubicBezTo>
                <a:close/>
                <a:moveTo>
                  <a:pt x="2550938" y="203435"/>
                </a:moveTo>
                <a:cubicBezTo>
                  <a:pt x="2514410" y="203435"/>
                  <a:pt x="2486311" y="229848"/>
                  <a:pt x="2486311" y="269748"/>
                </a:cubicBezTo>
                <a:cubicBezTo>
                  <a:pt x="2486311" y="309649"/>
                  <a:pt x="2514410" y="336061"/>
                  <a:pt x="2550938" y="336061"/>
                </a:cubicBezTo>
                <a:cubicBezTo>
                  <a:pt x="2587467" y="336061"/>
                  <a:pt x="2615566" y="309649"/>
                  <a:pt x="2615566" y="269748"/>
                </a:cubicBezTo>
                <a:cubicBezTo>
                  <a:pt x="2615566" y="229848"/>
                  <a:pt x="2587467" y="203435"/>
                  <a:pt x="2550938" y="203435"/>
                </a:cubicBezTo>
                <a:close/>
                <a:moveTo>
                  <a:pt x="8592036" y="201187"/>
                </a:moveTo>
                <a:cubicBezTo>
                  <a:pt x="8553260" y="201187"/>
                  <a:pt x="8525161" y="227600"/>
                  <a:pt x="8525161" y="269748"/>
                </a:cubicBezTo>
                <a:cubicBezTo>
                  <a:pt x="8525161" y="311896"/>
                  <a:pt x="8553260" y="338309"/>
                  <a:pt x="8592036" y="338309"/>
                </a:cubicBezTo>
                <a:cubicBezTo>
                  <a:pt x="8630812" y="338309"/>
                  <a:pt x="8658911" y="311896"/>
                  <a:pt x="8658911" y="269748"/>
                </a:cubicBezTo>
                <a:cubicBezTo>
                  <a:pt x="8658911" y="227600"/>
                  <a:pt x="8630812" y="201187"/>
                  <a:pt x="8592036" y="201187"/>
                </a:cubicBezTo>
                <a:close/>
                <a:moveTo>
                  <a:pt x="7553811" y="201187"/>
                </a:moveTo>
                <a:cubicBezTo>
                  <a:pt x="7515035" y="201187"/>
                  <a:pt x="7486937" y="227600"/>
                  <a:pt x="7486937" y="269748"/>
                </a:cubicBezTo>
                <a:cubicBezTo>
                  <a:pt x="7486937" y="311896"/>
                  <a:pt x="7515035" y="338309"/>
                  <a:pt x="7553811" y="338309"/>
                </a:cubicBezTo>
                <a:cubicBezTo>
                  <a:pt x="7592587" y="338309"/>
                  <a:pt x="7620686" y="311896"/>
                  <a:pt x="7620686" y="269748"/>
                </a:cubicBezTo>
                <a:cubicBezTo>
                  <a:pt x="7620686" y="227600"/>
                  <a:pt x="7592587" y="201187"/>
                  <a:pt x="7553811" y="201187"/>
                </a:cubicBezTo>
                <a:close/>
                <a:moveTo>
                  <a:pt x="6029811" y="201187"/>
                </a:moveTo>
                <a:cubicBezTo>
                  <a:pt x="5991035" y="201187"/>
                  <a:pt x="5962936" y="227600"/>
                  <a:pt x="5962936" y="269748"/>
                </a:cubicBezTo>
                <a:cubicBezTo>
                  <a:pt x="5962936" y="311896"/>
                  <a:pt x="5991035" y="338309"/>
                  <a:pt x="6029811" y="338309"/>
                </a:cubicBezTo>
                <a:cubicBezTo>
                  <a:pt x="6068587" y="338309"/>
                  <a:pt x="6096686" y="311896"/>
                  <a:pt x="6096686" y="269748"/>
                </a:cubicBezTo>
                <a:cubicBezTo>
                  <a:pt x="6096686" y="227600"/>
                  <a:pt x="6068587" y="201187"/>
                  <a:pt x="6029811" y="201187"/>
                </a:cubicBezTo>
                <a:close/>
                <a:moveTo>
                  <a:pt x="5077310" y="201187"/>
                </a:moveTo>
                <a:cubicBezTo>
                  <a:pt x="5038534" y="201187"/>
                  <a:pt x="5010435" y="227600"/>
                  <a:pt x="5010435" y="269748"/>
                </a:cubicBezTo>
                <a:cubicBezTo>
                  <a:pt x="5010435" y="311896"/>
                  <a:pt x="5038534" y="338309"/>
                  <a:pt x="5077310" y="338309"/>
                </a:cubicBezTo>
                <a:cubicBezTo>
                  <a:pt x="5116087" y="338309"/>
                  <a:pt x="5144185" y="311896"/>
                  <a:pt x="5144185" y="269748"/>
                </a:cubicBezTo>
                <a:cubicBezTo>
                  <a:pt x="5144185" y="227600"/>
                  <a:pt x="5116087" y="201187"/>
                  <a:pt x="5077310" y="201187"/>
                </a:cubicBezTo>
                <a:close/>
                <a:moveTo>
                  <a:pt x="4724885" y="201187"/>
                </a:moveTo>
                <a:cubicBezTo>
                  <a:pt x="4686109" y="201187"/>
                  <a:pt x="4658010" y="227600"/>
                  <a:pt x="4658010" y="269748"/>
                </a:cubicBezTo>
                <a:cubicBezTo>
                  <a:pt x="4658010" y="311896"/>
                  <a:pt x="4686109" y="338309"/>
                  <a:pt x="4724885" y="338309"/>
                </a:cubicBezTo>
                <a:cubicBezTo>
                  <a:pt x="4763662" y="338309"/>
                  <a:pt x="4791761" y="311896"/>
                  <a:pt x="4791761" y="269748"/>
                </a:cubicBezTo>
                <a:cubicBezTo>
                  <a:pt x="4791761" y="227600"/>
                  <a:pt x="4763662" y="201187"/>
                  <a:pt x="4724885" y="201187"/>
                </a:cubicBezTo>
                <a:close/>
                <a:moveTo>
                  <a:pt x="3696186" y="201187"/>
                </a:moveTo>
                <a:cubicBezTo>
                  <a:pt x="3657409" y="201187"/>
                  <a:pt x="3629311" y="227600"/>
                  <a:pt x="3629311" y="269748"/>
                </a:cubicBezTo>
                <a:cubicBezTo>
                  <a:pt x="3629311" y="311896"/>
                  <a:pt x="3657409" y="338309"/>
                  <a:pt x="3696186" y="338309"/>
                </a:cubicBezTo>
                <a:cubicBezTo>
                  <a:pt x="3734962" y="338309"/>
                  <a:pt x="3763060" y="311896"/>
                  <a:pt x="3763060" y="269748"/>
                </a:cubicBezTo>
                <a:cubicBezTo>
                  <a:pt x="3763060" y="227600"/>
                  <a:pt x="3734962" y="201187"/>
                  <a:pt x="3696186" y="201187"/>
                </a:cubicBezTo>
                <a:close/>
                <a:moveTo>
                  <a:pt x="2886561" y="201187"/>
                </a:moveTo>
                <a:cubicBezTo>
                  <a:pt x="2847785" y="201187"/>
                  <a:pt x="2819686" y="227600"/>
                  <a:pt x="2819686" y="269748"/>
                </a:cubicBezTo>
                <a:cubicBezTo>
                  <a:pt x="2819686" y="311896"/>
                  <a:pt x="2847785" y="338309"/>
                  <a:pt x="2886561" y="338309"/>
                </a:cubicBezTo>
                <a:cubicBezTo>
                  <a:pt x="2925337" y="338309"/>
                  <a:pt x="2953436" y="311896"/>
                  <a:pt x="2953436" y="269748"/>
                </a:cubicBezTo>
                <a:cubicBezTo>
                  <a:pt x="2953436" y="227600"/>
                  <a:pt x="2925337" y="201187"/>
                  <a:pt x="2886561" y="201187"/>
                </a:cubicBezTo>
                <a:close/>
                <a:moveTo>
                  <a:pt x="1467336" y="201187"/>
                </a:moveTo>
                <a:cubicBezTo>
                  <a:pt x="1428560" y="201187"/>
                  <a:pt x="1400461" y="227600"/>
                  <a:pt x="1400461" y="269748"/>
                </a:cubicBezTo>
                <a:cubicBezTo>
                  <a:pt x="1400461" y="311896"/>
                  <a:pt x="1428560" y="338309"/>
                  <a:pt x="1467336" y="338309"/>
                </a:cubicBezTo>
                <a:cubicBezTo>
                  <a:pt x="1506113" y="338309"/>
                  <a:pt x="1534211" y="311896"/>
                  <a:pt x="1534211" y="269748"/>
                </a:cubicBezTo>
                <a:cubicBezTo>
                  <a:pt x="1534211" y="227600"/>
                  <a:pt x="1506113" y="201187"/>
                  <a:pt x="1467336" y="201187"/>
                </a:cubicBezTo>
                <a:close/>
                <a:moveTo>
                  <a:pt x="7227713" y="196130"/>
                </a:moveTo>
                <a:cubicBezTo>
                  <a:pt x="7195680" y="196130"/>
                  <a:pt x="7174326" y="211865"/>
                  <a:pt x="7166458" y="240526"/>
                </a:cubicBezTo>
                <a:lnTo>
                  <a:pt x="7287282" y="240526"/>
                </a:lnTo>
                <a:cubicBezTo>
                  <a:pt x="7278291" y="207931"/>
                  <a:pt x="7253002" y="196130"/>
                  <a:pt x="7227713" y="196130"/>
                </a:cubicBezTo>
                <a:close/>
                <a:moveTo>
                  <a:pt x="4398788" y="196130"/>
                </a:moveTo>
                <a:cubicBezTo>
                  <a:pt x="4366755" y="196130"/>
                  <a:pt x="4345400" y="211865"/>
                  <a:pt x="4337533" y="240526"/>
                </a:cubicBezTo>
                <a:lnTo>
                  <a:pt x="4458357" y="240526"/>
                </a:lnTo>
                <a:cubicBezTo>
                  <a:pt x="4449366" y="207931"/>
                  <a:pt x="4424077" y="196130"/>
                  <a:pt x="4398788" y="196130"/>
                </a:cubicBezTo>
                <a:close/>
                <a:moveTo>
                  <a:pt x="3236738" y="196130"/>
                </a:moveTo>
                <a:cubicBezTo>
                  <a:pt x="3204706" y="196130"/>
                  <a:pt x="3183350" y="211865"/>
                  <a:pt x="3175483" y="240526"/>
                </a:cubicBezTo>
                <a:lnTo>
                  <a:pt x="3296307" y="240526"/>
                </a:lnTo>
                <a:cubicBezTo>
                  <a:pt x="3287315" y="207931"/>
                  <a:pt x="3262027" y="196130"/>
                  <a:pt x="3236738" y="196130"/>
                </a:cubicBezTo>
                <a:close/>
                <a:moveTo>
                  <a:pt x="788813" y="196130"/>
                </a:moveTo>
                <a:cubicBezTo>
                  <a:pt x="756780" y="196130"/>
                  <a:pt x="735426" y="211865"/>
                  <a:pt x="727558" y="240526"/>
                </a:cubicBezTo>
                <a:lnTo>
                  <a:pt x="848383" y="240526"/>
                </a:lnTo>
                <a:cubicBezTo>
                  <a:pt x="839391" y="207931"/>
                  <a:pt x="814102" y="196130"/>
                  <a:pt x="788813" y="196130"/>
                </a:cubicBezTo>
                <a:close/>
                <a:moveTo>
                  <a:pt x="6214205" y="129255"/>
                </a:moveTo>
                <a:lnTo>
                  <a:pt x="6307493" y="129255"/>
                </a:lnTo>
                <a:lnTo>
                  <a:pt x="6365939" y="307401"/>
                </a:lnTo>
                <a:lnTo>
                  <a:pt x="6424385" y="129255"/>
                </a:lnTo>
                <a:lnTo>
                  <a:pt x="6517672" y="129255"/>
                </a:lnTo>
                <a:lnTo>
                  <a:pt x="6413707" y="410242"/>
                </a:lnTo>
                <a:lnTo>
                  <a:pt x="6318171" y="410242"/>
                </a:lnTo>
                <a:close/>
                <a:moveTo>
                  <a:pt x="5261705" y="129255"/>
                </a:moveTo>
                <a:lnTo>
                  <a:pt x="5354431" y="129255"/>
                </a:lnTo>
                <a:lnTo>
                  <a:pt x="5416811" y="301219"/>
                </a:lnTo>
                <a:lnTo>
                  <a:pt x="5469636" y="129255"/>
                </a:lnTo>
                <a:lnTo>
                  <a:pt x="5559552" y="129255"/>
                </a:lnTo>
                <a:lnTo>
                  <a:pt x="5463454" y="401813"/>
                </a:lnTo>
                <a:cubicBezTo>
                  <a:pt x="5431983" y="491167"/>
                  <a:pt x="5381968" y="526571"/>
                  <a:pt x="5303291" y="522637"/>
                </a:cubicBezTo>
                <a:lnTo>
                  <a:pt x="5303291" y="443961"/>
                </a:lnTo>
                <a:cubicBezTo>
                  <a:pt x="5342630" y="443961"/>
                  <a:pt x="5361175" y="431597"/>
                  <a:pt x="5373538" y="397317"/>
                </a:cubicBezTo>
                <a:close/>
                <a:moveTo>
                  <a:pt x="1655103" y="129255"/>
                </a:moveTo>
                <a:lnTo>
                  <a:pt x="1751762" y="129255"/>
                </a:lnTo>
                <a:lnTo>
                  <a:pt x="1800654" y="198939"/>
                </a:lnTo>
                <a:lnTo>
                  <a:pt x="1849546" y="129255"/>
                </a:lnTo>
                <a:lnTo>
                  <a:pt x="1946205" y="129255"/>
                </a:lnTo>
                <a:lnTo>
                  <a:pt x="1848984" y="267500"/>
                </a:lnTo>
                <a:lnTo>
                  <a:pt x="1949578" y="410242"/>
                </a:lnTo>
                <a:lnTo>
                  <a:pt x="1852918" y="410242"/>
                </a:lnTo>
                <a:lnTo>
                  <a:pt x="1800654" y="336061"/>
                </a:lnTo>
                <a:lnTo>
                  <a:pt x="1748390" y="410242"/>
                </a:lnTo>
                <a:lnTo>
                  <a:pt x="1651731" y="410242"/>
                </a:lnTo>
                <a:lnTo>
                  <a:pt x="1752324" y="267500"/>
                </a:lnTo>
                <a:close/>
                <a:moveTo>
                  <a:pt x="7051882" y="123635"/>
                </a:moveTo>
                <a:lnTo>
                  <a:pt x="7051882" y="219171"/>
                </a:lnTo>
                <a:cubicBezTo>
                  <a:pt x="7017040" y="213551"/>
                  <a:pt x="6967586" y="227600"/>
                  <a:pt x="6967586" y="283236"/>
                </a:cubicBezTo>
                <a:lnTo>
                  <a:pt x="6967586" y="410242"/>
                </a:lnTo>
                <a:lnTo>
                  <a:pt x="6883290" y="410242"/>
                </a:lnTo>
                <a:lnTo>
                  <a:pt x="6883290" y="129255"/>
                </a:lnTo>
                <a:lnTo>
                  <a:pt x="6967586" y="129255"/>
                </a:lnTo>
                <a:lnTo>
                  <a:pt x="6967586" y="179270"/>
                </a:lnTo>
                <a:cubicBezTo>
                  <a:pt x="6978825" y="141618"/>
                  <a:pt x="7016477" y="123635"/>
                  <a:pt x="7051882" y="123635"/>
                </a:cubicBezTo>
                <a:close/>
                <a:moveTo>
                  <a:pt x="4222956" y="123635"/>
                </a:moveTo>
                <a:lnTo>
                  <a:pt x="4222956" y="219171"/>
                </a:lnTo>
                <a:cubicBezTo>
                  <a:pt x="4188114" y="213551"/>
                  <a:pt x="4138660" y="227600"/>
                  <a:pt x="4138660" y="283236"/>
                </a:cubicBezTo>
                <a:lnTo>
                  <a:pt x="4138660" y="410242"/>
                </a:lnTo>
                <a:lnTo>
                  <a:pt x="4054364" y="410242"/>
                </a:lnTo>
                <a:lnTo>
                  <a:pt x="4054364" y="129255"/>
                </a:lnTo>
                <a:lnTo>
                  <a:pt x="4138660" y="129255"/>
                </a:lnTo>
                <a:lnTo>
                  <a:pt x="4138660" y="179270"/>
                </a:lnTo>
                <a:cubicBezTo>
                  <a:pt x="4149900" y="141618"/>
                  <a:pt x="4187552" y="123635"/>
                  <a:pt x="4222956" y="123635"/>
                </a:cubicBezTo>
                <a:close/>
                <a:moveTo>
                  <a:pt x="8575177" y="121387"/>
                </a:moveTo>
                <a:cubicBezTo>
                  <a:pt x="8612829" y="121387"/>
                  <a:pt x="8640366" y="134312"/>
                  <a:pt x="8658911" y="155667"/>
                </a:cubicBezTo>
                <a:lnTo>
                  <a:pt x="8658911" y="129255"/>
                </a:lnTo>
                <a:lnTo>
                  <a:pt x="8743208" y="129255"/>
                </a:lnTo>
                <a:lnTo>
                  <a:pt x="8743208" y="410242"/>
                </a:lnTo>
                <a:lnTo>
                  <a:pt x="8658911" y="410242"/>
                </a:lnTo>
                <a:lnTo>
                  <a:pt x="8658911" y="383829"/>
                </a:lnTo>
                <a:cubicBezTo>
                  <a:pt x="8640366" y="405184"/>
                  <a:pt x="8612829" y="418110"/>
                  <a:pt x="8575177" y="418110"/>
                </a:cubicBezTo>
                <a:cubicBezTo>
                  <a:pt x="8501559" y="418110"/>
                  <a:pt x="8440865" y="353483"/>
                  <a:pt x="8440865" y="269748"/>
                </a:cubicBezTo>
                <a:cubicBezTo>
                  <a:pt x="8440865" y="186014"/>
                  <a:pt x="8501559" y="121387"/>
                  <a:pt x="8575177" y="121387"/>
                </a:cubicBezTo>
                <a:close/>
                <a:moveTo>
                  <a:pt x="7228276" y="121387"/>
                </a:moveTo>
                <a:cubicBezTo>
                  <a:pt x="7310323" y="121387"/>
                  <a:pt x="7371017" y="184890"/>
                  <a:pt x="7371017" y="269748"/>
                </a:cubicBezTo>
                <a:cubicBezTo>
                  <a:pt x="7371017" y="281550"/>
                  <a:pt x="7369893" y="292789"/>
                  <a:pt x="7367645" y="303467"/>
                </a:cubicBezTo>
                <a:lnTo>
                  <a:pt x="7168144" y="303467"/>
                </a:lnTo>
                <a:cubicBezTo>
                  <a:pt x="7178822" y="332690"/>
                  <a:pt x="7204672" y="342805"/>
                  <a:pt x="7235581" y="342805"/>
                </a:cubicBezTo>
                <a:cubicBezTo>
                  <a:pt x="7258622" y="342805"/>
                  <a:pt x="7278291" y="333813"/>
                  <a:pt x="7289531" y="321450"/>
                </a:cubicBezTo>
                <a:lnTo>
                  <a:pt x="7356968" y="360226"/>
                </a:lnTo>
                <a:cubicBezTo>
                  <a:pt x="7329431" y="398441"/>
                  <a:pt x="7287845" y="418110"/>
                  <a:pt x="7234457" y="418110"/>
                </a:cubicBezTo>
                <a:cubicBezTo>
                  <a:pt x="7138360" y="418110"/>
                  <a:pt x="7078790" y="353483"/>
                  <a:pt x="7078790" y="269748"/>
                </a:cubicBezTo>
                <a:cubicBezTo>
                  <a:pt x="7078790" y="186014"/>
                  <a:pt x="7139483" y="121387"/>
                  <a:pt x="7228276" y="121387"/>
                </a:cubicBezTo>
                <a:close/>
                <a:moveTo>
                  <a:pt x="6684788" y="121387"/>
                </a:moveTo>
                <a:cubicBezTo>
                  <a:pt x="6767398" y="121387"/>
                  <a:pt x="6833712" y="186014"/>
                  <a:pt x="6833712" y="269748"/>
                </a:cubicBezTo>
                <a:cubicBezTo>
                  <a:pt x="6833712" y="353483"/>
                  <a:pt x="6767398" y="418110"/>
                  <a:pt x="6684788" y="418110"/>
                </a:cubicBezTo>
                <a:cubicBezTo>
                  <a:pt x="6602178" y="418110"/>
                  <a:pt x="6535865" y="353483"/>
                  <a:pt x="6535865" y="269748"/>
                </a:cubicBezTo>
                <a:cubicBezTo>
                  <a:pt x="6535865" y="186014"/>
                  <a:pt x="6602178" y="121387"/>
                  <a:pt x="6684788" y="121387"/>
                </a:cubicBezTo>
                <a:close/>
                <a:moveTo>
                  <a:pt x="6012951" y="121387"/>
                </a:moveTo>
                <a:cubicBezTo>
                  <a:pt x="6050604" y="121387"/>
                  <a:pt x="6078141" y="134312"/>
                  <a:pt x="6096686" y="155667"/>
                </a:cubicBezTo>
                <a:lnTo>
                  <a:pt x="6096686" y="129255"/>
                </a:lnTo>
                <a:lnTo>
                  <a:pt x="6180982" y="129255"/>
                </a:lnTo>
                <a:lnTo>
                  <a:pt x="6180982" y="410242"/>
                </a:lnTo>
                <a:lnTo>
                  <a:pt x="6096686" y="410242"/>
                </a:lnTo>
                <a:lnTo>
                  <a:pt x="6096686" y="383829"/>
                </a:lnTo>
                <a:cubicBezTo>
                  <a:pt x="6078141" y="405184"/>
                  <a:pt x="6050604" y="418110"/>
                  <a:pt x="6012951" y="418110"/>
                </a:cubicBezTo>
                <a:cubicBezTo>
                  <a:pt x="5939333" y="418110"/>
                  <a:pt x="5878640" y="353483"/>
                  <a:pt x="5878640" y="269748"/>
                </a:cubicBezTo>
                <a:cubicBezTo>
                  <a:pt x="5878640" y="186014"/>
                  <a:pt x="5939333" y="121387"/>
                  <a:pt x="6012951" y="121387"/>
                </a:cubicBezTo>
                <a:close/>
                <a:moveTo>
                  <a:pt x="4708026" y="121387"/>
                </a:moveTo>
                <a:cubicBezTo>
                  <a:pt x="4745679" y="121387"/>
                  <a:pt x="4773215" y="134312"/>
                  <a:pt x="4791761" y="155667"/>
                </a:cubicBezTo>
                <a:lnTo>
                  <a:pt x="4791761" y="129255"/>
                </a:lnTo>
                <a:lnTo>
                  <a:pt x="4876057" y="129255"/>
                </a:lnTo>
                <a:lnTo>
                  <a:pt x="4876057" y="410242"/>
                </a:lnTo>
                <a:lnTo>
                  <a:pt x="4791761" y="410242"/>
                </a:lnTo>
                <a:lnTo>
                  <a:pt x="4791761" y="383829"/>
                </a:lnTo>
                <a:cubicBezTo>
                  <a:pt x="4773215" y="405184"/>
                  <a:pt x="4745679" y="418110"/>
                  <a:pt x="4708026" y="418110"/>
                </a:cubicBezTo>
                <a:cubicBezTo>
                  <a:pt x="4634407" y="418110"/>
                  <a:pt x="4573714" y="353483"/>
                  <a:pt x="4573714" y="269748"/>
                </a:cubicBezTo>
                <a:cubicBezTo>
                  <a:pt x="4573714" y="186014"/>
                  <a:pt x="4634407" y="121387"/>
                  <a:pt x="4708026" y="121387"/>
                </a:cubicBezTo>
                <a:close/>
                <a:moveTo>
                  <a:pt x="4399350" y="121387"/>
                </a:moveTo>
                <a:cubicBezTo>
                  <a:pt x="4481398" y="121387"/>
                  <a:pt x="4542091" y="184890"/>
                  <a:pt x="4542091" y="269748"/>
                </a:cubicBezTo>
                <a:cubicBezTo>
                  <a:pt x="4542091" y="281550"/>
                  <a:pt x="4540967" y="292789"/>
                  <a:pt x="4538719" y="303467"/>
                </a:cubicBezTo>
                <a:lnTo>
                  <a:pt x="4339218" y="303467"/>
                </a:lnTo>
                <a:cubicBezTo>
                  <a:pt x="4349896" y="332690"/>
                  <a:pt x="4375747" y="342805"/>
                  <a:pt x="4406655" y="342805"/>
                </a:cubicBezTo>
                <a:cubicBezTo>
                  <a:pt x="4429696" y="342805"/>
                  <a:pt x="4449366" y="333813"/>
                  <a:pt x="4460605" y="321450"/>
                </a:cubicBezTo>
                <a:lnTo>
                  <a:pt x="4528042" y="360226"/>
                </a:lnTo>
                <a:cubicBezTo>
                  <a:pt x="4500505" y="398441"/>
                  <a:pt x="4458919" y="418110"/>
                  <a:pt x="4405532" y="418110"/>
                </a:cubicBezTo>
                <a:cubicBezTo>
                  <a:pt x="4309434" y="418110"/>
                  <a:pt x="4249864" y="353483"/>
                  <a:pt x="4249864" y="269748"/>
                </a:cubicBezTo>
                <a:cubicBezTo>
                  <a:pt x="4249864" y="186014"/>
                  <a:pt x="4310558" y="121387"/>
                  <a:pt x="4399350" y="121387"/>
                </a:cubicBezTo>
                <a:close/>
                <a:moveTo>
                  <a:pt x="3679326" y="121387"/>
                </a:moveTo>
                <a:cubicBezTo>
                  <a:pt x="3716978" y="121387"/>
                  <a:pt x="3744515" y="134312"/>
                  <a:pt x="3763060" y="155667"/>
                </a:cubicBezTo>
                <a:lnTo>
                  <a:pt x="3763060" y="129255"/>
                </a:lnTo>
                <a:lnTo>
                  <a:pt x="3847357" y="129255"/>
                </a:lnTo>
                <a:lnTo>
                  <a:pt x="3847357" y="410242"/>
                </a:lnTo>
                <a:lnTo>
                  <a:pt x="3763060" y="410242"/>
                </a:lnTo>
                <a:lnTo>
                  <a:pt x="3763060" y="383829"/>
                </a:lnTo>
                <a:cubicBezTo>
                  <a:pt x="3744515" y="405184"/>
                  <a:pt x="3716978" y="418110"/>
                  <a:pt x="3679326" y="418110"/>
                </a:cubicBezTo>
                <a:cubicBezTo>
                  <a:pt x="3605708" y="418110"/>
                  <a:pt x="3545014" y="353483"/>
                  <a:pt x="3545014" y="269748"/>
                </a:cubicBezTo>
                <a:cubicBezTo>
                  <a:pt x="3545014" y="186014"/>
                  <a:pt x="3605708" y="121387"/>
                  <a:pt x="3679326" y="121387"/>
                </a:cubicBezTo>
                <a:close/>
                <a:moveTo>
                  <a:pt x="3237300" y="121387"/>
                </a:moveTo>
                <a:cubicBezTo>
                  <a:pt x="3319348" y="121387"/>
                  <a:pt x="3380041" y="184890"/>
                  <a:pt x="3380041" y="269748"/>
                </a:cubicBezTo>
                <a:cubicBezTo>
                  <a:pt x="3380041" y="281550"/>
                  <a:pt x="3378917" y="292789"/>
                  <a:pt x="3376670" y="303467"/>
                </a:cubicBezTo>
                <a:lnTo>
                  <a:pt x="3177169" y="303467"/>
                </a:lnTo>
                <a:cubicBezTo>
                  <a:pt x="3187846" y="332690"/>
                  <a:pt x="3213697" y="342805"/>
                  <a:pt x="3244606" y="342805"/>
                </a:cubicBezTo>
                <a:cubicBezTo>
                  <a:pt x="3267647" y="342805"/>
                  <a:pt x="3287315" y="333813"/>
                  <a:pt x="3298555" y="321450"/>
                </a:cubicBezTo>
                <a:lnTo>
                  <a:pt x="3365992" y="360226"/>
                </a:lnTo>
                <a:cubicBezTo>
                  <a:pt x="3338455" y="398441"/>
                  <a:pt x="3296869" y="418110"/>
                  <a:pt x="3243481" y="418110"/>
                </a:cubicBezTo>
                <a:cubicBezTo>
                  <a:pt x="3147384" y="418110"/>
                  <a:pt x="3087815" y="353483"/>
                  <a:pt x="3087815" y="269748"/>
                </a:cubicBezTo>
                <a:cubicBezTo>
                  <a:pt x="3087815" y="186014"/>
                  <a:pt x="3148508" y="121387"/>
                  <a:pt x="3237300" y="121387"/>
                </a:cubicBezTo>
                <a:close/>
                <a:moveTo>
                  <a:pt x="2550938" y="121387"/>
                </a:moveTo>
                <a:cubicBezTo>
                  <a:pt x="2633549" y="121387"/>
                  <a:pt x="2699861" y="186014"/>
                  <a:pt x="2699861" y="269748"/>
                </a:cubicBezTo>
                <a:cubicBezTo>
                  <a:pt x="2699861" y="353483"/>
                  <a:pt x="2633549" y="418110"/>
                  <a:pt x="2550938" y="418110"/>
                </a:cubicBezTo>
                <a:cubicBezTo>
                  <a:pt x="2468328" y="418110"/>
                  <a:pt x="2402015" y="353483"/>
                  <a:pt x="2402015" y="269748"/>
                </a:cubicBezTo>
                <a:cubicBezTo>
                  <a:pt x="2402015" y="186014"/>
                  <a:pt x="2468328" y="121387"/>
                  <a:pt x="2550938" y="121387"/>
                </a:cubicBezTo>
                <a:close/>
                <a:moveTo>
                  <a:pt x="2255663" y="121387"/>
                </a:moveTo>
                <a:cubicBezTo>
                  <a:pt x="2310175" y="121387"/>
                  <a:pt x="2358505" y="150048"/>
                  <a:pt x="2382670" y="193320"/>
                </a:cubicBezTo>
                <a:lnTo>
                  <a:pt x="2309051" y="236030"/>
                </a:lnTo>
                <a:cubicBezTo>
                  <a:pt x="2299497" y="216361"/>
                  <a:pt x="2279266" y="204559"/>
                  <a:pt x="2254539" y="204559"/>
                </a:cubicBezTo>
                <a:cubicBezTo>
                  <a:pt x="2218011" y="204559"/>
                  <a:pt x="2191036" y="230972"/>
                  <a:pt x="2191036" y="269748"/>
                </a:cubicBezTo>
                <a:cubicBezTo>
                  <a:pt x="2191036" y="308525"/>
                  <a:pt x="2218011" y="334937"/>
                  <a:pt x="2254539" y="334937"/>
                </a:cubicBezTo>
                <a:cubicBezTo>
                  <a:pt x="2279266" y="334937"/>
                  <a:pt x="2300059" y="323136"/>
                  <a:pt x="2309051" y="303467"/>
                </a:cubicBezTo>
                <a:lnTo>
                  <a:pt x="2382670" y="345615"/>
                </a:lnTo>
                <a:cubicBezTo>
                  <a:pt x="2358505" y="389449"/>
                  <a:pt x="2310737" y="418110"/>
                  <a:pt x="2255663" y="418110"/>
                </a:cubicBezTo>
                <a:cubicBezTo>
                  <a:pt x="2170243" y="418110"/>
                  <a:pt x="2106740" y="353483"/>
                  <a:pt x="2106740" y="269748"/>
                </a:cubicBezTo>
                <a:cubicBezTo>
                  <a:pt x="2106740" y="186014"/>
                  <a:pt x="2170243" y="121387"/>
                  <a:pt x="2255663" y="121387"/>
                </a:cubicBezTo>
                <a:close/>
                <a:moveTo>
                  <a:pt x="1450477" y="121387"/>
                </a:moveTo>
                <a:cubicBezTo>
                  <a:pt x="1488129" y="121387"/>
                  <a:pt x="1515666" y="134312"/>
                  <a:pt x="1534211" y="155667"/>
                </a:cubicBezTo>
                <a:lnTo>
                  <a:pt x="1534211" y="129255"/>
                </a:lnTo>
                <a:lnTo>
                  <a:pt x="1618507" y="129255"/>
                </a:lnTo>
                <a:lnTo>
                  <a:pt x="1618507" y="410242"/>
                </a:lnTo>
                <a:lnTo>
                  <a:pt x="1534211" y="410242"/>
                </a:lnTo>
                <a:lnTo>
                  <a:pt x="1534211" y="383829"/>
                </a:lnTo>
                <a:cubicBezTo>
                  <a:pt x="1515666" y="405184"/>
                  <a:pt x="1488129" y="418110"/>
                  <a:pt x="1450477" y="418110"/>
                </a:cubicBezTo>
                <a:cubicBezTo>
                  <a:pt x="1376858" y="418110"/>
                  <a:pt x="1316165" y="353483"/>
                  <a:pt x="1316165" y="269748"/>
                </a:cubicBezTo>
                <a:cubicBezTo>
                  <a:pt x="1316165" y="186014"/>
                  <a:pt x="1376858" y="121387"/>
                  <a:pt x="1450477" y="121387"/>
                </a:cubicBezTo>
                <a:close/>
                <a:moveTo>
                  <a:pt x="789375" y="121387"/>
                </a:moveTo>
                <a:cubicBezTo>
                  <a:pt x="871423" y="121387"/>
                  <a:pt x="932117" y="184890"/>
                  <a:pt x="932117" y="269748"/>
                </a:cubicBezTo>
                <a:cubicBezTo>
                  <a:pt x="932117" y="281550"/>
                  <a:pt x="930993" y="292789"/>
                  <a:pt x="928745" y="303467"/>
                </a:cubicBezTo>
                <a:lnTo>
                  <a:pt x="729244" y="303467"/>
                </a:lnTo>
                <a:cubicBezTo>
                  <a:pt x="739921" y="332690"/>
                  <a:pt x="765772" y="342805"/>
                  <a:pt x="796681" y="342805"/>
                </a:cubicBezTo>
                <a:cubicBezTo>
                  <a:pt x="819722" y="342805"/>
                  <a:pt x="839391" y="333813"/>
                  <a:pt x="850630" y="321450"/>
                </a:cubicBezTo>
                <a:lnTo>
                  <a:pt x="918067" y="360226"/>
                </a:lnTo>
                <a:cubicBezTo>
                  <a:pt x="890531" y="398441"/>
                  <a:pt x="848944" y="418110"/>
                  <a:pt x="795557" y="418110"/>
                </a:cubicBezTo>
                <a:cubicBezTo>
                  <a:pt x="699459" y="418110"/>
                  <a:pt x="639890" y="353483"/>
                  <a:pt x="639890" y="269748"/>
                </a:cubicBezTo>
                <a:cubicBezTo>
                  <a:pt x="639890" y="186014"/>
                  <a:pt x="700583" y="121387"/>
                  <a:pt x="789375" y="121387"/>
                </a:cubicBezTo>
                <a:close/>
                <a:moveTo>
                  <a:pt x="1217915" y="50578"/>
                </a:moveTo>
                <a:lnTo>
                  <a:pt x="1217915" y="129255"/>
                </a:lnTo>
                <a:lnTo>
                  <a:pt x="1275798" y="129255"/>
                </a:lnTo>
                <a:lnTo>
                  <a:pt x="1275798" y="210179"/>
                </a:lnTo>
                <a:lnTo>
                  <a:pt x="1217915" y="210179"/>
                </a:lnTo>
                <a:lnTo>
                  <a:pt x="1217915" y="309649"/>
                </a:lnTo>
                <a:cubicBezTo>
                  <a:pt x="1217915" y="333813"/>
                  <a:pt x="1238708" y="336061"/>
                  <a:pt x="1275798" y="333813"/>
                </a:cubicBezTo>
                <a:lnTo>
                  <a:pt x="1275798" y="410242"/>
                </a:lnTo>
                <a:cubicBezTo>
                  <a:pt x="1165651" y="421482"/>
                  <a:pt x="1133618" y="388325"/>
                  <a:pt x="1133618" y="309649"/>
                </a:cubicBezTo>
                <a:lnTo>
                  <a:pt x="1133618" y="210179"/>
                </a:lnTo>
                <a:lnTo>
                  <a:pt x="1088660" y="210179"/>
                </a:lnTo>
                <a:lnTo>
                  <a:pt x="1088660" y="129255"/>
                </a:lnTo>
                <a:lnTo>
                  <a:pt x="1133618" y="129255"/>
                </a:lnTo>
                <a:lnTo>
                  <a:pt x="1133618" y="75867"/>
                </a:lnTo>
                <a:close/>
                <a:moveTo>
                  <a:pt x="7867651" y="16860"/>
                </a:moveTo>
                <a:lnTo>
                  <a:pt x="7962063" y="16860"/>
                </a:lnTo>
                <a:lnTo>
                  <a:pt x="8030061" y="292227"/>
                </a:lnTo>
                <a:lnTo>
                  <a:pt x="8105928" y="16860"/>
                </a:lnTo>
                <a:lnTo>
                  <a:pt x="8178985" y="16860"/>
                </a:lnTo>
                <a:lnTo>
                  <a:pt x="8254851" y="292227"/>
                </a:lnTo>
                <a:lnTo>
                  <a:pt x="8322850" y="16860"/>
                </a:lnTo>
                <a:lnTo>
                  <a:pt x="8417262" y="16860"/>
                </a:lnTo>
                <a:lnTo>
                  <a:pt x="8308801" y="410242"/>
                </a:lnTo>
                <a:lnTo>
                  <a:pt x="8206521" y="410242"/>
                </a:lnTo>
                <a:lnTo>
                  <a:pt x="8142456" y="178146"/>
                </a:lnTo>
                <a:lnTo>
                  <a:pt x="8078391" y="410242"/>
                </a:lnTo>
                <a:lnTo>
                  <a:pt x="7976111" y="410242"/>
                </a:lnTo>
                <a:close/>
                <a:moveTo>
                  <a:pt x="7620686" y="16860"/>
                </a:moveTo>
                <a:lnTo>
                  <a:pt x="7704983" y="16860"/>
                </a:lnTo>
                <a:lnTo>
                  <a:pt x="7704983" y="410242"/>
                </a:lnTo>
                <a:lnTo>
                  <a:pt x="7620686" y="410242"/>
                </a:lnTo>
                <a:lnTo>
                  <a:pt x="7620686" y="383829"/>
                </a:lnTo>
                <a:cubicBezTo>
                  <a:pt x="7602141" y="405184"/>
                  <a:pt x="7574604" y="418110"/>
                  <a:pt x="7536952" y="418110"/>
                </a:cubicBezTo>
                <a:cubicBezTo>
                  <a:pt x="7463333" y="418110"/>
                  <a:pt x="7402640" y="353483"/>
                  <a:pt x="7402640" y="269748"/>
                </a:cubicBezTo>
                <a:cubicBezTo>
                  <a:pt x="7402640" y="186014"/>
                  <a:pt x="7463333" y="121387"/>
                  <a:pt x="7536952" y="121387"/>
                </a:cubicBezTo>
                <a:cubicBezTo>
                  <a:pt x="7574604" y="121387"/>
                  <a:pt x="7602141" y="134312"/>
                  <a:pt x="7620686" y="155667"/>
                </a:cubicBezTo>
                <a:close/>
                <a:moveTo>
                  <a:pt x="5144185" y="16860"/>
                </a:moveTo>
                <a:lnTo>
                  <a:pt x="5228482" y="16860"/>
                </a:lnTo>
                <a:lnTo>
                  <a:pt x="5228482" y="410242"/>
                </a:lnTo>
                <a:lnTo>
                  <a:pt x="5144185" y="410242"/>
                </a:lnTo>
                <a:lnTo>
                  <a:pt x="5144185" y="383829"/>
                </a:lnTo>
                <a:cubicBezTo>
                  <a:pt x="5125641" y="405184"/>
                  <a:pt x="5098104" y="418110"/>
                  <a:pt x="5060451" y="418110"/>
                </a:cubicBezTo>
                <a:cubicBezTo>
                  <a:pt x="4986833" y="418110"/>
                  <a:pt x="4926139" y="353483"/>
                  <a:pt x="4926139" y="269748"/>
                </a:cubicBezTo>
                <a:cubicBezTo>
                  <a:pt x="4926139" y="186014"/>
                  <a:pt x="4986833" y="121387"/>
                  <a:pt x="5060451" y="121387"/>
                </a:cubicBezTo>
                <a:cubicBezTo>
                  <a:pt x="5098104" y="121387"/>
                  <a:pt x="5125641" y="134312"/>
                  <a:pt x="5144185" y="155667"/>
                </a:cubicBezTo>
                <a:close/>
                <a:moveTo>
                  <a:pt x="2953436" y="16860"/>
                </a:moveTo>
                <a:lnTo>
                  <a:pt x="3037732" y="16860"/>
                </a:lnTo>
                <a:lnTo>
                  <a:pt x="3037732" y="410242"/>
                </a:lnTo>
                <a:lnTo>
                  <a:pt x="2953436" y="410242"/>
                </a:lnTo>
                <a:lnTo>
                  <a:pt x="2953436" y="383829"/>
                </a:lnTo>
                <a:cubicBezTo>
                  <a:pt x="2934891" y="405184"/>
                  <a:pt x="2907354" y="418110"/>
                  <a:pt x="2869702" y="418110"/>
                </a:cubicBezTo>
                <a:cubicBezTo>
                  <a:pt x="2796083" y="418110"/>
                  <a:pt x="2735390" y="353483"/>
                  <a:pt x="2735390" y="269748"/>
                </a:cubicBezTo>
                <a:cubicBezTo>
                  <a:pt x="2735390" y="186014"/>
                  <a:pt x="2796083" y="121387"/>
                  <a:pt x="2869702" y="121387"/>
                </a:cubicBezTo>
                <a:cubicBezTo>
                  <a:pt x="2907354" y="121387"/>
                  <a:pt x="2934891" y="134312"/>
                  <a:pt x="2953436" y="155667"/>
                </a:cubicBezTo>
                <a:close/>
                <a:moveTo>
                  <a:pt x="330089" y="16860"/>
                </a:moveTo>
                <a:lnTo>
                  <a:pt x="414385" y="16860"/>
                </a:lnTo>
                <a:lnTo>
                  <a:pt x="414385" y="155667"/>
                </a:lnTo>
                <a:cubicBezTo>
                  <a:pt x="429559" y="134874"/>
                  <a:pt x="457657" y="121387"/>
                  <a:pt x="494748" y="121387"/>
                </a:cubicBezTo>
                <a:cubicBezTo>
                  <a:pt x="551507" y="121387"/>
                  <a:pt x="599837" y="161849"/>
                  <a:pt x="599837" y="237716"/>
                </a:cubicBezTo>
                <a:lnTo>
                  <a:pt x="599837" y="410242"/>
                </a:lnTo>
                <a:lnTo>
                  <a:pt x="515541" y="410242"/>
                </a:lnTo>
                <a:lnTo>
                  <a:pt x="515541" y="250079"/>
                </a:lnTo>
                <a:cubicBezTo>
                  <a:pt x="515541" y="215237"/>
                  <a:pt x="493624" y="198939"/>
                  <a:pt x="466649" y="198939"/>
                </a:cubicBezTo>
                <a:cubicBezTo>
                  <a:pt x="435741" y="198939"/>
                  <a:pt x="414385" y="216923"/>
                  <a:pt x="414385" y="256823"/>
                </a:cubicBezTo>
                <a:lnTo>
                  <a:pt x="414385" y="410242"/>
                </a:lnTo>
                <a:lnTo>
                  <a:pt x="330089" y="410242"/>
                </a:lnTo>
                <a:close/>
                <a:moveTo>
                  <a:pt x="0" y="16860"/>
                </a:moveTo>
                <a:lnTo>
                  <a:pt x="292227" y="16860"/>
                </a:lnTo>
                <a:lnTo>
                  <a:pt x="292227" y="103404"/>
                </a:lnTo>
                <a:lnTo>
                  <a:pt x="191072" y="103404"/>
                </a:lnTo>
                <a:lnTo>
                  <a:pt x="191072" y="410242"/>
                </a:lnTo>
                <a:lnTo>
                  <a:pt x="101156" y="410242"/>
                </a:lnTo>
                <a:lnTo>
                  <a:pt x="101156" y="103404"/>
                </a:lnTo>
                <a:lnTo>
                  <a:pt x="0" y="103404"/>
                </a:lnTo>
                <a:close/>
                <a:moveTo>
                  <a:pt x="5866257" y="8992"/>
                </a:moveTo>
                <a:lnTo>
                  <a:pt x="5866257" y="89916"/>
                </a:lnTo>
                <a:cubicBezTo>
                  <a:pt x="5834786" y="87106"/>
                  <a:pt x="5813993" y="96660"/>
                  <a:pt x="5813993" y="129255"/>
                </a:cubicBezTo>
                <a:lnTo>
                  <a:pt x="5866257" y="129255"/>
                </a:lnTo>
                <a:lnTo>
                  <a:pt x="5866257" y="210179"/>
                </a:lnTo>
                <a:lnTo>
                  <a:pt x="5813993" y="210179"/>
                </a:lnTo>
                <a:lnTo>
                  <a:pt x="5813993" y="410242"/>
                </a:lnTo>
                <a:lnTo>
                  <a:pt x="5729697" y="410242"/>
                </a:lnTo>
                <a:lnTo>
                  <a:pt x="5729697" y="210179"/>
                </a:lnTo>
                <a:lnTo>
                  <a:pt x="5692045" y="210179"/>
                </a:lnTo>
                <a:lnTo>
                  <a:pt x="5692045" y="129255"/>
                </a:lnTo>
                <a:lnTo>
                  <a:pt x="5729697" y="129255"/>
                </a:lnTo>
                <a:cubicBezTo>
                  <a:pt x="5729697" y="50578"/>
                  <a:pt x="5772969" y="3372"/>
                  <a:pt x="5866257" y="8992"/>
                </a:cubicBezTo>
                <a:close/>
                <a:moveTo>
                  <a:pt x="8950214" y="0"/>
                </a:moveTo>
                <a:lnTo>
                  <a:pt x="9034510" y="0"/>
                </a:lnTo>
                <a:lnTo>
                  <a:pt x="9034510" y="410242"/>
                </a:lnTo>
                <a:lnTo>
                  <a:pt x="8950214" y="410242"/>
                </a:lnTo>
                <a:close/>
                <a:moveTo>
                  <a:pt x="8807339" y="0"/>
                </a:moveTo>
                <a:lnTo>
                  <a:pt x="8891635" y="0"/>
                </a:lnTo>
                <a:lnTo>
                  <a:pt x="8891635" y="410242"/>
                </a:lnTo>
                <a:lnTo>
                  <a:pt x="8807339" y="410242"/>
                </a:lnTo>
                <a:close/>
                <a:moveTo>
                  <a:pt x="3911489" y="0"/>
                </a:moveTo>
                <a:lnTo>
                  <a:pt x="3995785" y="0"/>
                </a:lnTo>
                <a:lnTo>
                  <a:pt x="3995785" y="410242"/>
                </a:lnTo>
                <a:lnTo>
                  <a:pt x="3911489" y="410242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6786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 hidden="1">
            <a:extLst>
              <a:ext uri="{FF2B5EF4-FFF2-40B4-BE49-F238E27FC236}">
                <a16:creationId xmlns:a16="http://schemas.microsoft.com/office/drawing/2014/main" id="{70D2D997-067F-4445-BBF6-E6243FBBC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141391"/>
            <a:ext cx="4402407" cy="26729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It values people who make money off investments </a:t>
            </a:r>
            <a:br>
              <a:rPr lang="en-US" sz="3600" b="1" dirty="0">
                <a:solidFill>
                  <a:srgbClr val="223756"/>
                </a:solidFill>
                <a:latin typeface="Gilroy Extra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sz="3600"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1DB625-C00B-2343-A8DA-68301872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19270"/>
              </p:ext>
            </p:extLst>
          </p:nvPr>
        </p:nvGraphicFramePr>
        <p:xfrm>
          <a:off x="6746687" y="612617"/>
          <a:ext cx="4383558" cy="4998720"/>
        </p:xfrm>
        <a:graphic>
          <a:graphicData uri="http://schemas.openxmlformats.org/drawingml/2006/table">
            <a:tbl>
              <a:tblPr bandRow="1">
                <a:tableStyleId>{73F3C929-39D2-437D-A423-6DEB143135C5}</a:tableStyleId>
              </a:tblPr>
              <a:tblGrid>
                <a:gridCol w="1461186">
                  <a:extLst>
                    <a:ext uri="{9D8B030D-6E8A-4147-A177-3AD203B41FA5}">
                      <a16:colId xmlns:a16="http://schemas.microsoft.com/office/drawing/2014/main" val="224071225"/>
                    </a:ext>
                  </a:extLst>
                </a:gridCol>
                <a:gridCol w="1461186">
                  <a:extLst>
                    <a:ext uri="{9D8B030D-6E8A-4147-A177-3AD203B41FA5}">
                      <a16:colId xmlns:a16="http://schemas.microsoft.com/office/drawing/2014/main" val="2520698891"/>
                    </a:ext>
                  </a:extLst>
                </a:gridCol>
                <a:gridCol w="1461186">
                  <a:extLst>
                    <a:ext uri="{9D8B030D-6E8A-4147-A177-3AD203B41FA5}">
                      <a16:colId xmlns:a16="http://schemas.microsoft.com/office/drawing/2014/main" val="3023085508"/>
                    </a:ext>
                  </a:extLst>
                </a:gridCol>
              </a:tblGrid>
              <a:tr h="494006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Hypothetical Taxpayers and their Tax Bills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roy Medium" pitchFamily="2" charset="77"/>
                        </a:rPr>
                        <a:t>Doctor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roy Medium" pitchFamily="2" charset="77"/>
                        </a:rPr>
                        <a:t>Wall Street Investor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199198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Taxable Income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$300,000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$300,000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82010"/>
                  </a:ext>
                </a:extLst>
              </a:tr>
              <a:tr h="63809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Source of Income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Wages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Long-term Cap. Gains, Qualified Dividends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98492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Federal Income Tax Due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$80,295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AA1E29"/>
                          </a:solidFill>
                          <a:latin typeface="Gilroy SemiBold" pitchFamily="2" charset="77"/>
                        </a:rPr>
                        <a:t>$41,742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564517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Payroll Tax Paid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$12,236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338819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Payroll Taxes Paid by Employer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$12,236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602405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Total Tax Burden</a:t>
                      </a:r>
                    </a:p>
                  </a:txBody>
                  <a:tcPr anchor="ctr"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$104,767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$41,742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60210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Effective Tax Rate</a:t>
                      </a:r>
                    </a:p>
                  </a:txBody>
                  <a:tcPr anchor="ctr"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34%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14%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69786"/>
                  </a:ext>
                </a:extLst>
              </a:tr>
            </a:tbl>
          </a:graphicData>
        </a:graphic>
      </p:graphicFrame>
      <p:sp>
        <p:nvSpPr>
          <p:cNvPr id="9" name="[T2O] Google Shape;90;p13">
            <a:extLst>
              <a:ext uri="{FF2B5EF4-FFF2-40B4-BE49-F238E27FC236}">
                <a16:creationId xmlns:a16="http://schemas.microsoft.com/office/drawing/2014/main" id="{92307096-190B-6D43-AA30-1FD0AEE221BB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T2O] Google Shape;89;p13">
            <a:extLst>
              <a:ext uri="{FF2B5EF4-FFF2-40B4-BE49-F238E27FC236}">
                <a16:creationId xmlns:a16="http://schemas.microsoft.com/office/drawing/2014/main" id="{DA52F7F5-3BCD-7A45-8F8F-8297C52904FE}"/>
              </a:ext>
            </a:extLst>
          </p:cNvPr>
          <p:cNvSpPr/>
          <p:nvPr/>
        </p:nvSpPr>
        <p:spPr>
          <a:xfrm>
            <a:off x="943339" y="3040436"/>
            <a:ext cx="3951198" cy="1422196"/>
          </a:xfrm>
          <a:custGeom>
            <a:avLst/>
            <a:gdLst/>
            <a:ahLst/>
            <a:cxnLst/>
            <a:rect l="l" t="t" r="r" b="b"/>
            <a:pathLst>
              <a:path w="3951198" h="1422196">
                <a:moveTo>
                  <a:pt x="1193292" y="1243888"/>
                </a:moveTo>
                <a:cubicBezTo>
                  <a:pt x="1217066" y="1243888"/>
                  <a:pt x="1236726" y="1263548"/>
                  <a:pt x="1236726" y="1287322"/>
                </a:cubicBezTo>
                <a:cubicBezTo>
                  <a:pt x="1236726" y="1311097"/>
                  <a:pt x="1217066" y="1330756"/>
                  <a:pt x="1193292" y="1330756"/>
                </a:cubicBezTo>
                <a:cubicBezTo>
                  <a:pt x="1169518" y="1330756"/>
                  <a:pt x="1149858" y="1311097"/>
                  <a:pt x="1149858" y="1287322"/>
                </a:cubicBezTo>
                <a:cubicBezTo>
                  <a:pt x="1149858" y="1263548"/>
                  <a:pt x="1169518" y="1243888"/>
                  <a:pt x="1193292" y="1243888"/>
                </a:cubicBezTo>
                <a:close/>
                <a:moveTo>
                  <a:pt x="981151" y="1152448"/>
                </a:moveTo>
                <a:cubicBezTo>
                  <a:pt x="948690" y="1152448"/>
                  <a:pt x="925830" y="1173937"/>
                  <a:pt x="925830" y="1205484"/>
                </a:cubicBezTo>
                <a:cubicBezTo>
                  <a:pt x="925830" y="1237030"/>
                  <a:pt x="948690" y="1258519"/>
                  <a:pt x="981151" y="1258519"/>
                </a:cubicBezTo>
                <a:cubicBezTo>
                  <a:pt x="1013613" y="1258519"/>
                  <a:pt x="1036472" y="1237030"/>
                  <a:pt x="1036472" y="1205484"/>
                </a:cubicBezTo>
                <a:cubicBezTo>
                  <a:pt x="1036472" y="1173937"/>
                  <a:pt x="1013613" y="1152448"/>
                  <a:pt x="981151" y="1152448"/>
                </a:cubicBezTo>
                <a:close/>
                <a:moveTo>
                  <a:pt x="487680" y="1095756"/>
                </a:moveTo>
                <a:lnTo>
                  <a:pt x="556260" y="1095756"/>
                </a:lnTo>
                <a:lnTo>
                  <a:pt x="556260" y="1324356"/>
                </a:lnTo>
                <a:lnTo>
                  <a:pt x="487680" y="1324356"/>
                </a:lnTo>
                <a:close/>
                <a:moveTo>
                  <a:pt x="214884" y="1095756"/>
                </a:moveTo>
                <a:lnTo>
                  <a:pt x="290779" y="1095756"/>
                </a:lnTo>
                <a:lnTo>
                  <a:pt x="338328" y="1240688"/>
                </a:lnTo>
                <a:lnTo>
                  <a:pt x="385877" y="1095756"/>
                </a:lnTo>
                <a:lnTo>
                  <a:pt x="461772" y="1095756"/>
                </a:lnTo>
                <a:lnTo>
                  <a:pt x="377190" y="1324356"/>
                </a:lnTo>
                <a:lnTo>
                  <a:pt x="299466" y="1324356"/>
                </a:lnTo>
                <a:close/>
                <a:moveTo>
                  <a:pt x="125730" y="1095756"/>
                </a:moveTo>
                <a:lnTo>
                  <a:pt x="194310" y="1095756"/>
                </a:lnTo>
                <a:lnTo>
                  <a:pt x="194310" y="1324356"/>
                </a:lnTo>
                <a:lnTo>
                  <a:pt x="125730" y="1324356"/>
                </a:lnTo>
                <a:close/>
                <a:moveTo>
                  <a:pt x="969721" y="1089355"/>
                </a:moveTo>
                <a:cubicBezTo>
                  <a:pt x="999439" y="1089355"/>
                  <a:pt x="1021385" y="1100328"/>
                  <a:pt x="1036472" y="1119073"/>
                </a:cubicBezTo>
                <a:lnTo>
                  <a:pt x="1036472" y="1095756"/>
                </a:lnTo>
                <a:lnTo>
                  <a:pt x="1103224" y="1095756"/>
                </a:lnTo>
                <a:lnTo>
                  <a:pt x="1103224" y="1312926"/>
                </a:lnTo>
                <a:cubicBezTo>
                  <a:pt x="1103224" y="1389735"/>
                  <a:pt x="1043331" y="1422196"/>
                  <a:pt x="982523" y="1422196"/>
                </a:cubicBezTo>
                <a:cubicBezTo>
                  <a:pt x="934974" y="1422196"/>
                  <a:pt x="895198" y="1404366"/>
                  <a:pt x="874167" y="1366875"/>
                </a:cubicBezTo>
                <a:lnTo>
                  <a:pt x="932688" y="1333043"/>
                </a:lnTo>
                <a:cubicBezTo>
                  <a:pt x="941375" y="1349044"/>
                  <a:pt x="954634" y="1361846"/>
                  <a:pt x="984809" y="1361846"/>
                </a:cubicBezTo>
                <a:cubicBezTo>
                  <a:pt x="1016813" y="1361846"/>
                  <a:pt x="1036472" y="1345387"/>
                  <a:pt x="1036472" y="1312926"/>
                </a:cubicBezTo>
                <a:lnTo>
                  <a:pt x="1036472" y="1291894"/>
                </a:lnTo>
                <a:cubicBezTo>
                  <a:pt x="1021385" y="1310640"/>
                  <a:pt x="999439" y="1321612"/>
                  <a:pt x="969721" y="1321612"/>
                </a:cubicBezTo>
                <a:cubicBezTo>
                  <a:pt x="904799" y="1321612"/>
                  <a:pt x="857250" y="1268577"/>
                  <a:pt x="857250" y="1205484"/>
                </a:cubicBezTo>
                <a:cubicBezTo>
                  <a:pt x="857250" y="1142390"/>
                  <a:pt x="904799" y="1089355"/>
                  <a:pt x="969721" y="1089355"/>
                </a:cubicBezTo>
                <a:close/>
                <a:moveTo>
                  <a:pt x="735940" y="1089355"/>
                </a:moveTo>
                <a:cubicBezTo>
                  <a:pt x="782117" y="1089355"/>
                  <a:pt x="821436" y="1122273"/>
                  <a:pt x="821436" y="1183995"/>
                </a:cubicBezTo>
                <a:lnTo>
                  <a:pt x="821436" y="1324356"/>
                </a:lnTo>
                <a:lnTo>
                  <a:pt x="752856" y="1324356"/>
                </a:lnTo>
                <a:lnTo>
                  <a:pt x="752856" y="1194054"/>
                </a:lnTo>
                <a:cubicBezTo>
                  <a:pt x="752856" y="1165707"/>
                  <a:pt x="735025" y="1152448"/>
                  <a:pt x="713080" y="1152448"/>
                </a:cubicBezTo>
                <a:cubicBezTo>
                  <a:pt x="687934" y="1152448"/>
                  <a:pt x="670560" y="1167079"/>
                  <a:pt x="670560" y="1199540"/>
                </a:cubicBezTo>
                <a:lnTo>
                  <a:pt x="670560" y="1324356"/>
                </a:lnTo>
                <a:lnTo>
                  <a:pt x="601980" y="1324356"/>
                </a:lnTo>
                <a:lnTo>
                  <a:pt x="601980" y="1095756"/>
                </a:lnTo>
                <a:lnTo>
                  <a:pt x="670560" y="1095756"/>
                </a:lnTo>
                <a:lnTo>
                  <a:pt x="670560" y="1117244"/>
                </a:lnTo>
                <a:cubicBezTo>
                  <a:pt x="682905" y="1100328"/>
                  <a:pt x="705765" y="1089355"/>
                  <a:pt x="735940" y="1089355"/>
                </a:cubicBezTo>
                <a:close/>
                <a:moveTo>
                  <a:pt x="521970" y="993343"/>
                </a:moveTo>
                <a:cubicBezTo>
                  <a:pt x="544373" y="993343"/>
                  <a:pt x="563118" y="1012088"/>
                  <a:pt x="563118" y="1034491"/>
                </a:cubicBezTo>
                <a:cubicBezTo>
                  <a:pt x="563118" y="1056894"/>
                  <a:pt x="544373" y="1075639"/>
                  <a:pt x="521970" y="1075639"/>
                </a:cubicBezTo>
                <a:cubicBezTo>
                  <a:pt x="499567" y="1075639"/>
                  <a:pt x="480822" y="1056894"/>
                  <a:pt x="480822" y="1034491"/>
                </a:cubicBezTo>
                <a:cubicBezTo>
                  <a:pt x="480822" y="1012088"/>
                  <a:pt x="499567" y="993343"/>
                  <a:pt x="521970" y="993343"/>
                </a:cubicBezTo>
                <a:close/>
                <a:moveTo>
                  <a:pt x="160020" y="993343"/>
                </a:moveTo>
                <a:cubicBezTo>
                  <a:pt x="182423" y="993343"/>
                  <a:pt x="201168" y="1012088"/>
                  <a:pt x="201168" y="1034491"/>
                </a:cubicBezTo>
                <a:cubicBezTo>
                  <a:pt x="201168" y="1056894"/>
                  <a:pt x="182423" y="1075639"/>
                  <a:pt x="160020" y="1075639"/>
                </a:cubicBezTo>
                <a:cubicBezTo>
                  <a:pt x="137617" y="1075639"/>
                  <a:pt x="118872" y="1056894"/>
                  <a:pt x="118872" y="1034491"/>
                </a:cubicBezTo>
                <a:cubicBezTo>
                  <a:pt x="118872" y="1012088"/>
                  <a:pt x="137617" y="993343"/>
                  <a:pt x="160020" y="993343"/>
                </a:cubicBezTo>
                <a:close/>
                <a:moveTo>
                  <a:pt x="11430" y="990600"/>
                </a:moveTo>
                <a:lnTo>
                  <a:pt x="80010" y="990600"/>
                </a:lnTo>
                <a:lnTo>
                  <a:pt x="80010" y="1324356"/>
                </a:lnTo>
                <a:lnTo>
                  <a:pt x="11430" y="1324356"/>
                </a:lnTo>
                <a:close/>
                <a:moveTo>
                  <a:pt x="3273933" y="660806"/>
                </a:moveTo>
                <a:cubicBezTo>
                  <a:pt x="3244215" y="660806"/>
                  <a:pt x="3221355" y="682295"/>
                  <a:pt x="3221355" y="714756"/>
                </a:cubicBezTo>
                <a:cubicBezTo>
                  <a:pt x="3221355" y="747217"/>
                  <a:pt x="3244215" y="768705"/>
                  <a:pt x="3273933" y="768705"/>
                </a:cubicBezTo>
                <a:cubicBezTo>
                  <a:pt x="3303651" y="768705"/>
                  <a:pt x="3326511" y="747217"/>
                  <a:pt x="3326511" y="714756"/>
                </a:cubicBezTo>
                <a:cubicBezTo>
                  <a:pt x="3326511" y="682295"/>
                  <a:pt x="3303651" y="660806"/>
                  <a:pt x="3273933" y="660806"/>
                </a:cubicBezTo>
                <a:close/>
                <a:moveTo>
                  <a:pt x="2321433" y="660806"/>
                </a:moveTo>
                <a:cubicBezTo>
                  <a:pt x="2291715" y="660806"/>
                  <a:pt x="2268855" y="682295"/>
                  <a:pt x="2268855" y="714756"/>
                </a:cubicBezTo>
                <a:cubicBezTo>
                  <a:pt x="2268855" y="747217"/>
                  <a:pt x="2291715" y="768705"/>
                  <a:pt x="2321433" y="768705"/>
                </a:cubicBezTo>
                <a:cubicBezTo>
                  <a:pt x="2351151" y="768705"/>
                  <a:pt x="2374011" y="747217"/>
                  <a:pt x="2374011" y="714756"/>
                </a:cubicBezTo>
                <a:cubicBezTo>
                  <a:pt x="2374011" y="682295"/>
                  <a:pt x="2351151" y="660806"/>
                  <a:pt x="2321433" y="660806"/>
                </a:cubicBezTo>
                <a:close/>
                <a:moveTo>
                  <a:pt x="3828212" y="658977"/>
                </a:moveTo>
                <a:cubicBezTo>
                  <a:pt x="3796665" y="658977"/>
                  <a:pt x="3773805" y="680466"/>
                  <a:pt x="3773805" y="714756"/>
                </a:cubicBezTo>
                <a:cubicBezTo>
                  <a:pt x="3773805" y="749046"/>
                  <a:pt x="3796665" y="770534"/>
                  <a:pt x="3828212" y="770534"/>
                </a:cubicBezTo>
                <a:cubicBezTo>
                  <a:pt x="3859759" y="770534"/>
                  <a:pt x="3882619" y="749046"/>
                  <a:pt x="3882619" y="714756"/>
                </a:cubicBezTo>
                <a:cubicBezTo>
                  <a:pt x="3882619" y="680466"/>
                  <a:pt x="3859759" y="658977"/>
                  <a:pt x="3828212" y="658977"/>
                </a:cubicBezTo>
                <a:close/>
                <a:moveTo>
                  <a:pt x="1094537" y="658977"/>
                </a:moveTo>
                <a:cubicBezTo>
                  <a:pt x="1062990" y="658977"/>
                  <a:pt x="1040130" y="680466"/>
                  <a:pt x="1040130" y="714756"/>
                </a:cubicBezTo>
                <a:cubicBezTo>
                  <a:pt x="1040130" y="749046"/>
                  <a:pt x="1062990" y="770534"/>
                  <a:pt x="1094537" y="770534"/>
                </a:cubicBezTo>
                <a:cubicBezTo>
                  <a:pt x="1126084" y="770534"/>
                  <a:pt x="1148944" y="749046"/>
                  <a:pt x="1148944" y="714756"/>
                </a:cubicBezTo>
                <a:cubicBezTo>
                  <a:pt x="1148944" y="680466"/>
                  <a:pt x="1126084" y="658977"/>
                  <a:pt x="1094537" y="658977"/>
                </a:cubicBezTo>
                <a:close/>
                <a:moveTo>
                  <a:pt x="122987" y="658977"/>
                </a:moveTo>
                <a:cubicBezTo>
                  <a:pt x="91440" y="658977"/>
                  <a:pt x="68580" y="680466"/>
                  <a:pt x="68580" y="714756"/>
                </a:cubicBezTo>
                <a:cubicBezTo>
                  <a:pt x="68580" y="749046"/>
                  <a:pt x="91440" y="770534"/>
                  <a:pt x="122987" y="770534"/>
                </a:cubicBezTo>
                <a:cubicBezTo>
                  <a:pt x="154534" y="770534"/>
                  <a:pt x="177394" y="749046"/>
                  <a:pt x="177394" y="714756"/>
                </a:cubicBezTo>
                <a:cubicBezTo>
                  <a:pt x="177394" y="680466"/>
                  <a:pt x="154534" y="658977"/>
                  <a:pt x="122987" y="658977"/>
                </a:cubicBezTo>
                <a:close/>
                <a:moveTo>
                  <a:pt x="1836420" y="600456"/>
                </a:moveTo>
                <a:lnTo>
                  <a:pt x="1909572" y="600456"/>
                </a:lnTo>
                <a:lnTo>
                  <a:pt x="1942491" y="722985"/>
                </a:lnTo>
                <a:lnTo>
                  <a:pt x="1978152" y="600456"/>
                </a:lnTo>
                <a:lnTo>
                  <a:pt x="2042160" y="600456"/>
                </a:lnTo>
                <a:lnTo>
                  <a:pt x="2077822" y="722985"/>
                </a:lnTo>
                <a:lnTo>
                  <a:pt x="2110740" y="600456"/>
                </a:lnTo>
                <a:lnTo>
                  <a:pt x="2183892" y="600456"/>
                </a:lnTo>
                <a:lnTo>
                  <a:pt x="2110740" y="829056"/>
                </a:lnTo>
                <a:lnTo>
                  <a:pt x="2046732" y="829056"/>
                </a:lnTo>
                <a:lnTo>
                  <a:pt x="2010156" y="706983"/>
                </a:lnTo>
                <a:lnTo>
                  <a:pt x="1973580" y="829056"/>
                </a:lnTo>
                <a:lnTo>
                  <a:pt x="1909572" y="829056"/>
                </a:lnTo>
                <a:close/>
                <a:moveTo>
                  <a:pt x="1472184" y="600456"/>
                </a:moveTo>
                <a:lnTo>
                  <a:pt x="1547622" y="600456"/>
                </a:lnTo>
                <a:lnTo>
                  <a:pt x="1598371" y="740359"/>
                </a:lnTo>
                <a:lnTo>
                  <a:pt x="1641348" y="600456"/>
                </a:lnTo>
                <a:lnTo>
                  <a:pt x="1714500" y="600456"/>
                </a:lnTo>
                <a:lnTo>
                  <a:pt x="1636319" y="822198"/>
                </a:lnTo>
                <a:cubicBezTo>
                  <a:pt x="1610716" y="894892"/>
                  <a:pt x="1570025" y="923696"/>
                  <a:pt x="1506017" y="920496"/>
                </a:cubicBezTo>
                <a:lnTo>
                  <a:pt x="1506017" y="856488"/>
                </a:lnTo>
                <a:cubicBezTo>
                  <a:pt x="1538021" y="856488"/>
                  <a:pt x="1553108" y="846429"/>
                  <a:pt x="1563167" y="818540"/>
                </a:cubicBezTo>
                <a:close/>
                <a:moveTo>
                  <a:pt x="713080" y="600456"/>
                </a:moveTo>
                <a:lnTo>
                  <a:pt x="781660" y="600456"/>
                </a:lnTo>
                <a:lnTo>
                  <a:pt x="781660" y="730758"/>
                </a:lnTo>
                <a:cubicBezTo>
                  <a:pt x="781660" y="759104"/>
                  <a:pt x="799491" y="772363"/>
                  <a:pt x="821436" y="772363"/>
                </a:cubicBezTo>
                <a:cubicBezTo>
                  <a:pt x="846582" y="772363"/>
                  <a:pt x="863956" y="757733"/>
                  <a:pt x="863956" y="725271"/>
                </a:cubicBezTo>
                <a:lnTo>
                  <a:pt x="863956" y="600456"/>
                </a:lnTo>
                <a:lnTo>
                  <a:pt x="932536" y="600456"/>
                </a:lnTo>
                <a:lnTo>
                  <a:pt x="932536" y="829056"/>
                </a:lnTo>
                <a:lnTo>
                  <a:pt x="863956" y="829056"/>
                </a:lnTo>
                <a:lnTo>
                  <a:pt x="863956" y="807567"/>
                </a:lnTo>
                <a:cubicBezTo>
                  <a:pt x="851611" y="824484"/>
                  <a:pt x="828751" y="835456"/>
                  <a:pt x="798576" y="835456"/>
                </a:cubicBezTo>
                <a:cubicBezTo>
                  <a:pt x="752399" y="835456"/>
                  <a:pt x="713080" y="802538"/>
                  <a:pt x="713080" y="740816"/>
                </a:cubicBezTo>
                <a:close/>
                <a:moveTo>
                  <a:pt x="3568065" y="595884"/>
                </a:moveTo>
                <a:lnTo>
                  <a:pt x="3568065" y="673608"/>
                </a:lnTo>
                <a:cubicBezTo>
                  <a:pt x="3539719" y="669036"/>
                  <a:pt x="3499485" y="680466"/>
                  <a:pt x="3499485" y="725729"/>
                </a:cubicBezTo>
                <a:lnTo>
                  <a:pt x="3499485" y="829056"/>
                </a:lnTo>
                <a:lnTo>
                  <a:pt x="3430905" y="829056"/>
                </a:lnTo>
                <a:lnTo>
                  <a:pt x="3430905" y="600456"/>
                </a:lnTo>
                <a:lnTo>
                  <a:pt x="3499485" y="600456"/>
                </a:lnTo>
                <a:lnTo>
                  <a:pt x="3499485" y="641146"/>
                </a:lnTo>
                <a:cubicBezTo>
                  <a:pt x="3508629" y="610514"/>
                  <a:pt x="3539261" y="595884"/>
                  <a:pt x="3568065" y="595884"/>
                </a:cubicBezTo>
                <a:close/>
                <a:moveTo>
                  <a:pt x="2615565" y="595884"/>
                </a:moveTo>
                <a:lnTo>
                  <a:pt x="2615565" y="673608"/>
                </a:lnTo>
                <a:cubicBezTo>
                  <a:pt x="2587219" y="669036"/>
                  <a:pt x="2546985" y="680466"/>
                  <a:pt x="2546985" y="725729"/>
                </a:cubicBezTo>
                <a:lnTo>
                  <a:pt x="2546985" y="829056"/>
                </a:lnTo>
                <a:lnTo>
                  <a:pt x="2478405" y="829056"/>
                </a:lnTo>
                <a:lnTo>
                  <a:pt x="2478405" y="600456"/>
                </a:lnTo>
                <a:lnTo>
                  <a:pt x="2546985" y="600456"/>
                </a:lnTo>
                <a:lnTo>
                  <a:pt x="2546985" y="641146"/>
                </a:lnTo>
                <a:cubicBezTo>
                  <a:pt x="2556129" y="610514"/>
                  <a:pt x="2586761" y="595884"/>
                  <a:pt x="2615565" y="595884"/>
                </a:cubicBezTo>
                <a:close/>
                <a:moveTo>
                  <a:pt x="3814496" y="594055"/>
                </a:moveTo>
                <a:cubicBezTo>
                  <a:pt x="3845128" y="594055"/>
                  <a:pt x="3867531" y="604571"/>
                  <a:pt x="3882619" y="621944"/>
                </a:cubicBezTo>
                <a:lnTo>
                  <a:pt x="3882619" y="600456"/>
                </a:lnTo>
                <a:lnTo>
                  <a:pt x="3951198" y="600456"/>
                </a:lnTo>
                <a:lnTo>
                  <a:pt x="3951198" y="829056"/>
                </a:lnTo>
                <a:lnTo>
                  <a:pt x="3882619" y="829056"/>
                </a:lnTo>
                <a:lnTo>
                  <a:pt x="3882619" y="807567"/>
                </a:lnTo>
                <a:cubicBezTo>
                  <a:pt x="3867531" y="824941"/>
                  <a:pt x="3845128" y="835456"/>
                  <a:pt x="3814496" y="835456"/>
                </a:cubicBezTo>
                <a:cubicBezTo>
                  <a:pt x="3754603" y="835456"/>
                  <a:pt x="3705225" y="782879"/>
                  <a:pt x="3705225" y="714756"/>
                </a:cubicBezTo>
                <a:cubicBezTo>
                  <a:pt x="3705225" y="646633"/>
                  <a:pt x="3754603" y="594055"/>
                  <a:pt x="3814496" y="594055"/>
                </a:cubicBezTo>
                <a:close/>
                <a:moveTo>
                  <a:pt x="3273933" y="594055"/>
                </a:moveTo>
                <a:cubicBezTo>
                  <a:pt x="3341141" y="594055"/>
                  <a:pt x="3395091" y="646633"/>
                  <a:pt x="3395091" y="714756"/>
                </a:cubicBezTo>
                <a:cubicBezTo>
                  <a:pt x="3395091" y="782879"/>
                  <a:pt x="3341141" y="835456"/>
                  <a:pt x="3273933" y="835456"/>
                </a:cubicBezTo>
                <a:cubicBezTo>
                  <a:pt x="3206724" y="835456"/>
                  <a:pt x="3152775" y="782879"/>
                  <a:pt x="3152775" y="714756"/>
                </a:cubicBezTo>
                <a:cubicBezTo>
                  <a:pt x="3152775" y="646633"/>
                  <a:pt x="3206724" y="594055"/>
                  <a:pt x="3273933" y="594055"/>
                </a:cubicBezTo>
                <a:close/>
                <a:moveTo>
                  <a:pt x="2321433" y="594055"/>
                </a:moveTo>
                <a:cubicBezTo>
                  <a:pt x="2388642" y="594055"/>
                  <a:pt x="2442591" y="646633"/>
                  <a:pt x="2442591" y="714756"/>
                </a:cubicBezTo>
                <a:cubicBezTo>
                  <a:pt x="2442591" y="782879"/>
                  <a:pt x="2388642" y="835456"/>
                  <a:pt x="2321433" y="835456"/>
                </a:cubicBezTo>
                <a:cubicBezTo>
                  <a:pt x="2254225" y="835456"/>
                  <a:pt x="2200275" y="782879"/>
                  <a:pt x="2200275" y="714756"/>
                </a:cubicBezTo>
                <a:cubicBezTo>
                  <a:pt x="2200275" y="646633"/>
                  <a:pt x="2254225" y="594055"/>
                  <a:pt x="2321433" y="594055"/>
                </a:cubicBezTo>
                <a:close/>
                <a:moveTo>
                  <a:pt x="1080821" y="594055"/>
                </a:moveTo>
                <a:cubicBezTo>
                  <a:pt x="1111453" y="594055"/>
                  <a:pt x="1133856" y="604571"/>
                  <a:pt x="1148944" y="621944"/>
                </a:cubicBezTo>
                <a:lnTo>
                  <a:pt x="1148944" y="600456"/>
                </a:lnTo>
                <a:lnTo>
                  <a:pt x="1217524" y="600456"/>
                </a:lnTo>
                <a:lnTo>
                  <a:pt x="1217524" y="829056"/>
                </a:lnTo>
                <a:lnTo>
                  <a:pt x="1148944" y="829056"/>
                </a:lnTo>
                <a:lnTo>
                  <a:pt x="1148944" y="807567"/>
                </a:lnTo>
                <a:cubicBezTo>
                  <a:pt x="1133856" y="824941"/>
                  <a:pt x="1111453" y="835456"/>
                  <a:pt x="1080821" y="835456"/>
                </a:cubicBezTo>
                <a:cubicBezTo>
                  <a:pt x="1020928" y="835456"/>
                  <a:pt x="971550" y="782879"/>
                  <a:pt x="971550" y="714756"/>
                </a:cubicBezTo>
                <a:cubicBezTo>
                  <a:pt x="971550" y="646633"/>
                  <a:pt x="1020928" y="594055"/>
                  <a:pt x="1080821" y="594055"/>
                </a:cubicBezTo>
                <a:close/>
                <a:moveTo>
                  <a:pt x="406908" y="594055"/>
                </a:moveTo>
                <a:cubicBezTo>
                  <a:pt x="451257" y="594055"/>
                  <a:pt x="490576" y="617372"/>
                  <a:pt x="510235" y="652576"/>
                </a:cubicBezTo>
                <a:lnTo>
                  <a:pt x="450342" y="687324"/>
                </a:lnTo>
                <a:cubicBezTo>
                  <a:pt x="442570" y="671322"/>
                  <a:pt x="426111" y="661721"/>
                  <a:pt x="405994" y="661721"/>
                </a:cubicBezTo>
                <a:cubicBezTo>
                  <a:pt x="376276" y="661721"/>
                  <a:pt x="354330" y="683209"/>
                  <a:pt x="354330" y="714756"/>
                </a:cubicBezTo>
                <a:cubicBezTo>
                  <a:pt x="354330" y="746302"/>
                  <a:pt x="376276" y="767791"/>
                  <a:pt x="405994" y="767791"/>
                </a:cubicBezTo>
                <a:cubicBezTo>
                  <a:pt x="426111" y="767791"/>
                  <a:pt x="443027" y="758190"/>
                  <a:pt x="450342" y="742188"/>
                </a:cubicBezTo>
                <a:lnTo>
                  <a:pt x="510235" y="776478"/>
                </a:lnTo>
                <a:cubicBezTo>
                  <a:pt x="490576" y="812139"/>
                  <a:pt x="451714" y="835456"/>
                  <a:pt x="406908" y="835456"/>
                </a:cubicBezTo>
                <a:cubicBezTo>
                  <a:pt x="337414" y="835456"/>
                  <a:pt x="285750" y="782879"/>
                  <a:pt x="285750" y="714756"/>
                </a:cubicBezTo>
                <a:cubicBezTo>
                  <a:pt x="285750" y="646633"/>
                  <a:pt x="337414" y="594055"/>
                  <a:pt x="406908" y="594055"/>
                </a:cubicBezTo>
                <a:close/>
                <a:moveTo>
                  <a:pt x="109271" y="594055"/>
                </a:moveTo>
                <a:cubicBezTo>
                  <a:pt x="139903" y="594055"/>
                  <a:pt x="162306" y="604571"/>
                  <a:pt x="177394" y="621944"/>
                </a:cubicBezTo>
                <a:lnTo>
                  <a:pt x="177394" y="600456"/>
                </a:lnTo>
                <a:lnTo>
                  <a:pt x="245974" y="600456"/>
                </a:lnTo>
                <a:lnTo>
                  <a:pt x="245974" y="829056"/>
                </a:lnTo>
                <a:lnTo>
                  <a:pt x="177394" y="829056"/>
                </a:lnTo>
                <a:lnTo>
                  <a:pt x="177394" y="807567"/>
                </a:lnTo>
                <a:cubicBezTo>
                  <a:pt x="162306" y="824941"/>
                  <a:pt x="139903" y="835456"/>
                  <a:pt x="109271" y="835456"/>
                </a:cubicBezTo>
                <a:cubicBezTo>
                  <a:pt x="49378" y="835456"/>
                  <a:pt x="0" y="782879"/>
                  <a:pt x="0" y="714756"/>
                </a:cubicBezTo>
                <a:cubicBezTo>
                  <a:pt x="0" y="646633"/>
                  <a:pt x="49378" y="594055"/>
                  <a:pt x="109271" y="594055"/>
                </a:cubicBezTo>
                <a:close/>
                <a:moveTo>
                  <a:pt x="622173" y="536448"/>
                </a:moveTo>
                <a:lnTo>
                  <a:pt x="622173" y="600456"/>
                </a:lnTo>
                <a:lnTo>
                  <a:pt x="669265" y="600456"/>
                </a:lnTo>
                <a:lnTo>
                  <a:pt x="669265" y="666292"/>
                </a:lnTo>
                <a:lnTo>
                  <a:pt x="622173" y="666292"/>
                </a:lnTo>
                <a:lnTo>
                  <a:pt x="622173" y="747217"/>
                </a:lnTo>
                <a:cubicBezTo>
                  <a:pt x="622173" y="766876"/>
                  <a:pt x="639090" y="768705"/>
                  <a:pt x="669265" y="766876"/>
                </a:cubicBezTo>
                <a:lnTo>
                  <a:pt x="669265" y="829056"/>
                </a:lnTo>
                <a:cubicBezTo>
                  <a:pt x="579654" y="838200"/>
                  <a:pt x="553593" y="811225"/>
                  <a:pt x="553593" y="747217"/>
                </a:cubicBezTo>
                <a:lnTo>
                  <a:pt x="553593" y="666292"/>
                </a:lnTo>
                <a:lnTo>
                  <a:pt x="517017" y="666292"/>
                </a:lnTo>
                <a:lnTo>
                  <a:pt x="517017" y="600456"/>
                </a:lnTo>
                <a:lnTo>
                  <a:pt x="553593" y="600456"/>
                </a:lnTo>
                <a:lnTo>
                  <a:pt x="553593" y="557022"/>
                </a:lnTo>
                <a:close/>
                <a:moveTo>
                  <a:pt x="2649855" y="509016"/>
                </a:moveTo>
                <a:lnTo>
                  <a:pt x="2718435" y="509016"/>
                </a:lnTo>
                <a:lnTo>
                  <a:pt x="2718435" y="700583"/>
                </a:lnTo>
                <a:lnTo>
                  <a:pt x="2787015" y="600456"/>
                </a:lnTo>
                <a:lnTo>
                  <a:pt x="2867025" y="600456"/>
                </a:lnTo>
                <a:lnTo>
                  <a:pt x="2783814" y="714756"/>
                </a:lnTo>
                <a:lnTo>
                  <a:pt x="2869311" y="829056"/>
                </a:lnTo>
                <a:lnTo>
                  <a:pt x="2791587" y="829056"/>
                </a:lnTo>
                <a:lnTo>
                  <a:pt x="2718435" y="728014"/>
                </a:lnTo>
                <a:lnTo>
                  <a:pt x="2718435" y="829056"/>
                </a:lnTo>
                <a:lnTo>
                  <a:pt x="2649855" y="829056"/>
                </a:lnTo>
                <a:close/>
                <a:moveTo>
                  <a:pt x="3137535" y="502615"/>
                </a:moveTo>
                <a:lnTo>
                  <a:pt x="3137535" y="568452"/>
                </a:lnTo>
                <a:cubicBezTo>
                  <a:pt x="3111932" y="566166"/>
                  <a:pt x="3095015" y="573938"/>
                  <a:pt x="3095015" y="600456"/>
                </a:cubicBezTo>
                <a:lnTo>
                  <a:pt x="3137535" y="600456"/>
                </a:lnTo>
                <a:lnTo>
                  <a:pt x="3137535" y="666292"/>
                </a:lnTo>
                <a:lnTo>
                  <a:pt x="3095015" y="666292"/>
                </a:lnTo>
                <a:lnTo>
                  <a:pt x="3095015" y="829056"/>
                </a:lnTo>
                <a:lnTo>
                  <a:pt x="3026435" y="829056"/>
                </a:lnTo>
                <a:lnTo>
                  <a:pt x="3026435" y="666292"/>
                </a:lnTo>
                <a:lnTo>
                  <a:pt x="2995803" y="666292"/>
                </a:lnTo>
                <a:lnTo>
                  <a:pt x="2995803" y="600456"/>
                </a:lnTo>
                <a:lnTo>
                  <a:pt x="3026435" y="600456"/>
                </a:lnTo>
                <a:cubicBezTo>
                  <a:pt x="3026435" y="536448"/>
                  <a:pt x="3061640" y="498043"/>
                  <a:pt x="3137535" y="502615"/>
                </a:cubicBezTo>
                <a:close/>
                <a:moveTo>
                  <a:pt x="1383030" y="495300"/>
                </a:moveTo>
                <a:lnTo>
                  <a:pt x="1451610" y="495300"/>
                </a:lnTo>
                <a:lnTo>
                  <a:pt x="1451610" y="829056"/>
                </a:lnTo>
                <a:lnTo>
                  <a:pt x="1383030" y="829056"/>
                </a:lnTo>
                <a:close/>
                <a:moveTo>
                  <a:pt x="1268730" y="495300"/>
                </a:moveTo>
                <a:lnTo>
                  <a:pt x="1337310" y="495300"/>
                </a:lnTo>
                <a:lnTo>
                  <a:pt x="1337310" y="829056"/>
                </a:lnTo>
                <a:lnTo>
                  <a:pt x="1268730" y="829056"/>
                </a:lnTo>
                <a:close/>
                <a:moveTo>
                  <a:pt x="3645408" y="165506"/>
                </a:moveTo>
                <a:cubicBezTo>
                  <a:pt x="3615690" y="165506"/>
                  <a:pt x="3592830" y="186995"/>
                  <a:pt x="3592830" y="219456"/>
                </a:cubicBezTo>
                <a:cubicBezTo>
                  <a:pt x="3592830" y="251917"/>
                  <a:pt x="3615690" y="273405"/>
                  <a:pt x="3645408" y="273405"/>
                </a:cubicBezTo>
                <a:cubicBezTo>
                  <a:pt x="3675126" y="273405"/>
                  <a:pt x="3697986" y="251917"/>
                  <a:pt x="3697986" y="219456"/>
                </a:cubicBezTo>
                <a:cubicBezTo>
                  <a:pt x="3697986" y="186995"/>
                  <a:pt x="3675126" y="165506"/>
                  <a:pt x="3645408" y="165506"/>
                </a:cubicBezTo>
                <a:close/>
                <a:moveTo>
                  <a:pt x="1969008" y="165506"/>
                </a:moveTo>
                <a:cubicBezTo>
                  <a:pt x="1939290" y="165506"/>
                  <a:pt x="1916430" y="186995"/>
                  <a:pt x="1916430" y="219456"/>
                </a:cubicBezTo>
                <a:cubicBezTo>
                  <a:pt x="1916430" y="251917"/>
                  <a:pt x="1939290" y="273405"/>
                  <a:pt x="1969008" y="273405"/>
                </a:cubicBezTo>
                <a:cubicBezTo>
                  <a:pt x="1998726" y="273405"/>
                  <a:pt x="2021586" y="251917"/>
                  <a:pt x="2021586" y="219456"/>
                </a:cubicBezTo>
                <a:cubicBezTo>
                  <a:pt x="2021586" y="186995"/>
                  <a:pt x="1998726" y="165506"/>
                  <a:pt x="1969008" y="165506"/>
                </a:cubicBezTo>
                <a:close/>
                <a:moveTo>
                  <a:pt x="2248967" y="163677"/>
                </a:moveTo>
                <a:cubicBezTo>
                  <a:pt x="2217420" y="163677"/>
                  <a:pt x="2194560" y="185166"/>
                  <a:pt x="2194560" y="219456"/>
                </a:cubicBezTo>
                <a:cubicBezTo>
                  <a:pt x="2194560" y="253746"/>
                  <a:pt x="2217420" y="275234"/>
                  <a:pt x="2248967" y="275234"/>
                </a:cubicBezTo>
                <a:cubicBezTo>
                  <a:pt x="2280514" y="275234"/>
                  <a:pt x="2303374" y="253746"/>
                  <a:pt x="2303374" y="219456"/>
                </a:cubicBezTo>
                <a:cubicBezTo>
                  <a:pt x="2303374" y="185166"/>
                  <a:pt x="2280514" y="163677"/>
                  <a:pt x="2248967" y="163677"/>
                </a:cubicBezTo>
                <a:close/>
                <a:moveTo>
                  <a:pt x="1429817" y="163677"/>
                </a:moveTo>
                <a:cubicBezTo>
                  <a:pt x="1398270" y="163677"/>
                  <a:pt x="1375410" y="185166"/>
                  <a:pt x="1375410" y="219456"/>
                </a:cubicBezTo>
                <a:cubicBezTo>
                  <a:pt x="1375410" y="253746"/>
                  <a:pt x="1398270" y="275234"/>
                  <a:pt x="1429817" y="275234"/>
                </a:cubicBezTo>
                <a:cubicBezTo>
                  <a:pt x="1461364" y="275234"/>
                  <a:pt x="1484224" y="253746"/>
                  <a:pt x="1484224" y="219456"/>
                </a:cubicBezTo>
                <a:cubicBezTo>
                  <a:pt x="1484224" y="185166"/>
                  <a:pt x="1461364" y="163677"/>
                  <a:pt x="1429817" y="163677"/>
                </a:cubicBezTo>
                <a:close/>
                <a:moveTo>
                  <a:pt x="2635758" y="159563"/>
                </a:moveTo>
                <a:cubicBezTo>
                  <a:pt x="2609698" y="159563"/>
                  <a:pt x="2592324" y="172364"/>
                  <a:pt x="2585923" y="195681"/>
                </a:cubicBezTo>
                <a:lnTo>
                  <a:pt x="2684221" y="195681"/>
                </a:lnTo>
                <a:cubicBezTo>
                  <a:pt x="2676906" y="169164"/>
                  <a:pt x="2656332" y="159563"/>
                  <a:pt x="2635758" y="159563"/>
                </a:cubicBezTo>
                <a:close/>
                <a:moveTo>
                  <a:pt x="1702308" y="159563"/>
                </a:moveTo>
                <a:cubicBezTo>
                  <a:pt x="1676248" y="159563"/>
                  <a:pt x="1658874" y="172364"/>
                  <a:pt x="1652473" y="195681"/>
                </a:cubicBezTo>
                <a:lnTo>
                  <a:pt x="1750771" y="195681"/>
                </a:lnTo>
                <a:cubicBezTo>
                  <a:pt x="1743456" y="169164"/>
                  <a:pt x="1722882" y="159563"/>
                  <a:pt x="1702308" y="159563"/>
                </a:cubicBezTo>
                <a:close/>
                <a:moveTo>
                  <a:pt x="2893695" y="105156"/>
                </a:moveTo>
                <a:lnTo>
                  <a:pt x="2966847" y="105156"/>
                </a:lnTo>
                <a:lnTo>
                  <a:pt x="2999766" y="227685"/>
                </a:lnTo>
                <a:lnTo>
                  <a:pt x="3035427" y="105156"/>
                </a:lnTo>
                <a:lnTo>
                  <a:pt x="3099435" y="105156"/>
                </a:lnTo>
                <a:lnTo>
                  <a:pt x="3135097" y="227685"/>
                </a:lnTo>
                <a:lnTo>
                  <a:pt x="3168015" y="105156"/>
                </a:lnTo>
                <a:lnTo>
                  <a:pt x="3241167" y="105156"/>
                </a:lnTo>
                <a:lnTo>
                  <a:pt x="3168015" y="333756"/>
                </a:lnTo>
                <a:lnTo>
                  <a:pt x="3104007" y="333756"/>
                </a:lnTo>
                <a:lnTo>
                  <a:pt x="3067431" y="211683"/>
                </a:lnTo>
                <a:lnTo>
                  <a:pt x="3030855" y="333756"/>
                </a:lnTo>
                <a:lnTo>
                  <a:pt x="2966847" y="333756"/>
                </a:lnTo>
                <a:close/>
                <a:moveTo>
                  <a:pt x="3645408" y="98755"/>
                </a:moveTo>
                <a:cubicBezTo>
                  <a:pt x="3712617" y="98755"/>
                  <a:pt x="3766566" y="151333"/>
                  <a:pt x="3766566" y="219456"/>
                </a:cubicBezTo>
                <a:cubicBezTo>
                  <a:pt x="3766566" y="287579"/>
                  <a:pt x="3712617" y="340156"/>
                  <a:pt x="3645408" y="340156"/>
                </a:cubicBezTo>
                <a:cubicBezTo>
                  <a:pt x="3578200" y="340156"/>
                  <a:pt x="3524250" y="287579"/>
                  <a:pt x="3524250" y="219456"/>
                </a:cubicBezTo>
                <a:cubicBezTo>
                  <a:pt x="3524250" y="151333"/>
                  <a:pt x="3578200" y="98755"/>
                  <a:pt x="3645408" y="98755"/>
                </a:cubicBezTo>
                <a:close/>
                <a:moveTo>
                  <a:pt x="2636215" y="98755"/>
                </a:moveTo>
                <a:cubicBezTo>
                  <a:pt x="2702967" y="98755"/>
                  <a:pt x="2752344" y="150418"/>
                  <a:pt x="2752344" y="219456"/>
                </a:cubicBezTo>
                <a:cubicBezTo>
                  <a:pt x="2752344" y="229057"/>
                  <a:pt x="2751430" y="238201"/>
                  <a:pt x="2749601" y="246888"/>
                </a:cubicBezTo>
                <a:lnTo>
                  <a:pt x="2587295" y="246888"/>
                </a:lnTo>
                <a:cubicBezTo>
                  <a:pt x="2595982" y="270662"/>
                  <a:pt x="2617013" y="278892"/>
                  <a:pt x="2642159" y="278892"/>
                </a:cubicBezTo>
                <a:cubicBezTo>
                  <a:pt x="2660904" y="278892"/>
                  <a:pt x="2676906" y="271576"/>
                  <a:pt x="2686050" y="261518"/>
                </a:cubicBezTo>
                <a:lnTo>
                  <a:pt x="2740914" y="293065"/>
                </a:lnTo>
                <a:cubicBezTo>
                  <a:pt x="2718511" y="324154"/>
                  <a:pt x="2684678" y="340156"/>
                  <a:pt x="2641244" y="340156"/>
                </a:cubicBezTo>
                <a:cubicBezTo>
                  <a:pt x="2563063" y="340156"/>
                  <a:pt x="2514600" y="287579"/>
                  <a:pt x="2514600" y="219456"/>
                </a:cubicBezTo>
                <a:cubicBezTo>
                  <a:pt x="2514600" y="151333"/>
                  <a:pt x="2563978" y="98755"/>
                  <a:pt x="2636215" y="98755"/>
                </a:cubicBezTo>
                <a:close/>
                <a:moveTo>
                  <a:pt x="2262683" y="98755"/>
                </a:moveTo>
                <a:cubicBezTo>
                  <a:pt x="2322576" y="98755"/>
                  <a:pt x="2371954" y="151333"/>
                  <a:pt x="2371954" y="219456"/>
                </a:cubicBezTo>
                <a:cubicBezTo>
                  <a:pt x="2371954" y="287579"/>
                  <a:pt x="2322576" y="340156"/>
                  <a:pt x="2262683" y="340156"/>
                </a:cubicBezTo>
                <a:cubicBezTo>
                  <a:pt x="2232050" y="340156"/>
                  <a:pt x="2209648" y="329641"/>
                  <a:pt x="2194560" y="312267"/>
                </a:cubicBezTo>
                <a:lnTo>
                  <a:pt x="2194560" y="425196"/>
                </a:lnTo>
                <a:lnTo>
                  <a:pt x="2125980" y="425196"/>
                </a:lnTo>
                <a:lnTo>
                  <a:pt x="2125980" y="105156"/>
                </a:lnTo>
                <a:lnTo>
                  <a:pt x="2194560" y="105156"/>
                </a:lnTo>
                <a:lnTo>
                  <a:pt x="2194560" y="126644"/>
                </a:lnTo>
                <a:cubicBezTo>
                  <a:pt x="2209648" y="109271"/>
                  <a:pt x="2232050" y="98755"/>
                  <a:pt x="2262683" y="98755"/>
                </a:cubicBezTo>
                <a:close/>
                <a:moveTo>
                  <a:pt x="1969008" y="98755"/>
                </a:moveTo>
                <a:cubicBezTo>
                  <a:pt x="2036217" y="98755"/>
                  <a:pt x="2090166" y="151333"/>
                  <a:pt x="2090166" y="219456"/>
                </a:cubicBezTo>
                <a:cubicBezTo>
                  <a:pt x="2090166" y="287579"/>
                  <a:pt x="2036217" y="340156"/>
                  <a:pt x="1969008" y="340156"/>
                </a:cubicBezTo>
                <a:cubicBezTo>
                  <a:pt x="1901800" y="340156"/>
                  <a:pt x="1847850" y="287579"/>
                  <a:pt x="1847850" y="219456"/>
                </a:cubicBezTo>
                <a:cubicBezTo>
                  <a:pt x="1847850" y="151333"/>
                  <a:pt x="1901800" y="98755"/>
                  <a:pt x="1969008" y="98755"/>
                </a:cubicBezTo>
                <a:close/>
                <a:moveTo>
                  <a:pt x="1702765" y="98755"/>
                </a:moveTo>
                <a:cubicBezTo>
                  <a:pt x="1769516" y="98755"/>
                  <a:pt x="1818894" y="150418"/>
                  <a:pt x="1818894" y="219456"/>
                </a:cubicBezTo>
                <a:cubicBezTo>
                  <a:pt x="1818894" y="229057"/>
                  <a:pt x="1817980" y="238201"/>
                  <a:pt x="1816151" y="246888"/>
                </a:cubicBezTo>
                <a:lnTo>
                  <a:pt x="1653845" y="246888"/>
                </a:lnTo>
                <a:cubicBezTo>
                  <a:pt x="1662532" y="270662"/>
                  <a:pt x="1683563" y="278892"/>
                  <a:pt x="1708709" y="278892"/>
                </a:cubicBezTo>
                <a:cubicBezTo>
                  <a:pt x="1727454" y="278892"/>
                  <a:pt x="1743456" y="271576"/>
                  <a:pt x="1752600" y="261518"/>
                </a:cubicBezTo>
                <a:lnTo>
                  <a:pt x="1807464" y="293065"/>
                </a:lnTo>
                <a:cubicBezTo>
                  <a:pt x="1785061" y="324154"/>
                  <a:pt x="1751228" y="340156"/>
                  <a:pt x="1707794" y="340156"/>
                </a:cubicBezTo>
                <a:cubicBezTo>
                  <a:pt x="1629613" y="340156"/>
                  <a:pt x="1581150" y="287579"/>
                  <a:pt x="1581150" y="219456"/>
                </a:cubicBezTo>
                <a:cubicBezTo>
                  <a:pt x="1581150" y="151333"/>
                  <a:pt x="1630528" y="98755"/>
                  <a:pt x="1702765" y="98755"/>
                </a:cubicBezTo>
                <a:close/>
                <a:moveTo>
                  <a:pt x="1443533" y="98755"/>
                </a:moveTo>
                <a:cubicBezTo>
                  <a:pt x="1503426" y="98755"/>
                  <a:pt x="1552804" y="151333"/>
                  <a:pt x="1552804" y="219456"/>
                </a:cubicBezTo>
                <a:cubicBezTo>
                  <a:pt x="1552804" y="287579"/>
                  <a:pt x="1503426" y="340156"/>
                  <a:pt x="1443533" y="340156"/>
                </a:cubicBezTo>
                <a:cubicBezTo>
                  <a:pt x="1412901" y="340156"/>
                  <a:pt x="1390498" y="329641"/>
                  <a:pt x="1375410" y="312267"/>
                </a:cubicBezTo>
                <a:lnTo>
                  <a:pt x="1375410" y="425196"/>
                </a:lnTo>
                <a:lnTo>
                  <a:pt x="1306830" y="425196"/>
                </a:lnTo>
                <a:lnTo>
                  <a:pt x="1306830" y="105156"/>
                </a:lnTo>
                <a:lnTo>
                  <a:pt x="1375410" y="105156"/>
                </a:lnTo>
                <a:lnTo>
                  <a:pt x="1375410" y="126644"/>
                </a:lnTo>
                <a:cubicBezTo>
                  <a:pt x="1390498" y="109271"/>
                  <a:pt x="1412901" y="98755"/>
                  <a:pt x="1443533" y="98755"/>
                </a:cubicBezTo>
                <a:close/>
                <a:moveTo>
                  <a:pt x="991743" y="82296"/>
                </a:moveTo>
                <a:lnTo>
                  <a:pt x="991743" y="164592"/>
                </a:lnTo>
                <a:lnTo>
                  <a:pt x="1046607" y="164592"/>
                </a:lnTo>
                <a:cubicBezTo>
                  <a:pt x="1066724" y="164592"/>
                  <a:pt x="1083183" y="146761"/>
                  <a:pt x="1083183" y="123444"/>
                </a:cubicBezTo>
                <a:cubicBezTo>
                  <a:pt x="1083183" y="100126"/>
                  <a:pt x="1066724" y="82296"/>
                  <a:pt x="1046607" y="82296"/>
                </a:cubicBezTo>
                <a:close/>
                <a:moveTo>
                  <a:pt x="166421" y="78638"/>
                </a:moveTo>
                <a:cubicBezTo>
                  <a:pt x="114300" y="78638"/>
                  <a:pt x="73152" y="116586"/>
                  <a:pt x="73152" y="173736"/>
                </a:cubicBezTo>
                <a:cubicBezTo>
                  <a:pt x="73152" y="230886"/>
                  <a:pt x="114300" y="268833"/>
                  <a:pt x="166421" y="268833"/>
                </a:cubicBezTo>
                <a:cubicBezTo>
                  <a:pt x="218542" y="268833"/>
                  <a:pt x="259690" y="230886"/>
                  <a:pt x="259690" y="173736"/>
                </a:cubicBezTo>
                <a:cubicBezTo>
                  <a:pt x="259690" y="116586"/>
                  <a:pt x="218542" y="78638"/>
                  <a:pt x="166421" y="78638"/>
                </a:cubicBezTo>
                <a:close/>
                <a:moveTo>
                  <a:pt x="3268980" y="13716"/>
                </a:moveTo>
                <a:lnTo>
                  <a:pt x="3337560" y="13716"/>
                </a:lnTo>
                <a:lnTo>
                  <a:pt x="3337560" y="126644"/>
                </a:lnTo>
                <a:cubicBezTo>
                  <a:pt x="3349905" y="109728"/>
                  <a:pt x="3372765" y="98755"/>
                  <a:pt x="3402940" y="98755"/>
                </a:cubicBezTo>
                <a:cubicBezTo>
                  <a:pt x="3449117" y="98755"/>
                  <a:pt x="3488436" y="131673"/>
                  <a:pt x="3488436" y="193395"/>
                </a:cubicBezTo>
                <a:lnTo>
                  <a:pt x="3488436" y="333756"/>
                </a:lnTo>
                <a:lnTo>
                  <a:pt x="3419856" y="333756"/>
                </a:lnTo>
                <a:lnTo>
                  <a:pt x="3419856" y="203454"/>
                </a:lnTo>
                <a:cubicBezTo>
                  <a:pt x="3419856" y="175107"/>
                  <a:pt x="3402026" y="161849"/>
                  <a:pt x="3380080" y="161849"/>
                </a:cubicBezTo>
                <a:cubicBezTo>
                  <a:pt x="3354934" y="161849"/>
                  <a:pt x="3337560" y="176479"/>
                  <a:pt x="3337560" y="208940"/>
                </a:cubicBezTo>
                <a:lnTo>
                  <a:pt x="3337560" y="333756"/>
                </a:lnTo>
                <a:lnTo>
                  <a:pt x="3268980" y="333756"/>
                </a:lnTo>
                <a:close/>
                <a:moveTo>
                  <a:pt x="918591" y="13716"/>
                </a:moveTo>
                <a:lnTo>
                  <a:pt x="1046607" y="13716"/>
                </a:lnTo>
                <a:cubicBezTo>
                  <a:pt x="1107415" y="13716"/>
                  <a:pt x="1156335" y="62636"/>
                  <a:pt x="1156335" y="123444"/>
                </a:cubicBezTo>
                <a:cubicBezTo>
                  <a:pt x="1156335" y="162763"/>
                  <a:pt x="1132561" y="198425"/>
                  <a:pt x="1097356" y="216255"/>
                </a:cubicBezTo>
                <a:lnTo>
                  <a:pt x="1165479" y="333756"/>
                </a:lnTo>
                <a:lnTo>
                  <a:pt x="1086841" y="333756"/>
                </a:lnTo>
                <a:lnTo>
                  <a:pt x="1026491" y="228600"/>
                </a:lnTo>
                <a:lnTo>
                  <a:pt x="991743" y="228600"/>
                </a:lnTo>
                <a:lnTo>
                  <a:pt x="991743" y="333756"/>
                </a:lnTo>
                <a:lnTo>
                  <a:pt x="918591" y="333756"/>
                </a:lnTo>
                <a:close/>
                <a:moveTo>
                  <a:pt x="680466" y="13716"/>
                </a:moveTo>
                <a:lnTo>
                  <a:pt x="879348" y="13716"/>
                </a:lnTo>
                <a:lnTo>
                  <a:pt x="879348" y="84125"/>
                </a:lnTo>
                <a:lnTo>
                  <a:pt x="753618" y="84125"/>
                </a:lnTo>
                <a:lnTo>
                  <a:pt x="753618" y="137160"/>
                </a:lnTo>
                <a:lnTo>
                  <a:pt x="867918" y="137160"/>
                </a:lnTo>
                <a:lnTo>
                  <a:pt x="867918" y="206654"/>
                </a:lnTo>
                <a:lnTo>
                  <a:pt x="753618" y="206654"/>
                </a:lnTo>
                <a:lnTo>
                  <a:pt x="753618" y="263347"/>
                </a:lnTo>
                <a:lnTo>
                  <a:pt x="881634" y="263347"/>
                </a:lnTo>
                <a:lnTo>
                  <a:pt x="881634" y="333756"/>
                </a:lnTo>
                <a:lnTo>
                  <a:pt x="680466" y="333756"/>
                </a:lnTo>
                <a:close/>
                <a:moveTo>
                  <a:pt x="348234" y="13716"/>
                </a:moveTo>
                <a:lnTo>
                  <a:pt x="428244" y="13716"/>
                </a:lnTo>
                <a:lnTo>
                  <a:pt x="499110" y="249174"/>
                </a:lnTo>
                <a:lnTo>
                  <a:pt x="569976" y="13716"/>
                </a:lnTo>
                <a:lnTo>
                  <a:pt x="649986" y="13716"/>
                </a:lnTo>
                <a:lnTo>
                  <a:pt x="545745" y="333756"/>
                </a:lnTo>
                <a:lnTo>
                  <a:pt x="452476" y="333756"/>
                </a:lnTo>
                <a:close/>
                <a:moveTo>
                  <a:pt x="166421" y="7315"/>
                </a:moveTo>
                <a:cubicBezTo>
                  <a:pt x="258318" y="7315"/>
                  <a:pt x="332842" y="79552"/>
                  <a:pt x="332842" y="173736"/>
                </a:cubicBezTo>
                <a:cubicBezTo>
                  <a:pt x="332842" y="267919"/>
                  <a:pt x="258318" y="340156"/>
                  <a:pt x="166421" y="340156"/>
                </a:cubicBezTo>
                <a:cubicBezTo>
                  <a:pt x="74524" y="340156"/>
                  <a:pt x="0" y="267919"/>
                  <a:pt x="0" y="173736"/>
                </a:cubicBezTo>
                <a:cubicBezTo>
                  <a:pt x="0" y="79552"/>
                  <a:pt x="74524" y="7315"/>
                  <a:pt x="166421" y="7315"/>
                </a:cubicBezTo>
                <a:close/>
                <a:moveTo>
                  <a:pt x="2411730" y="0"/>
                </a:moveTo>
                <a:lnTo>
                  <a:pt x="2480310" y="0"/>
                </a:lnTo>
                <a:lnTo>
                  <a:pt x="2480310" y="333756"/>
                </a:lnTo>
                <a:lnTo>
                  <a:pt x="2411730" y="333756"/>
                </a:ln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[T2O] Placeholder converted by Text to Outline">
            <a:extLst>
              <a:ext uri="{FF2B5EF4-FFF2-40B4-BE49-F238E27FC236}">
                <a16:creationId xmlns:a16="http://schemas.microsoft.com/office/drawing/2014/main" id="{D1E9BC21-5B6B-8742-8C0D-3DF2DDB1B0AE}"/>
              </a:ext>
            </a:extLst>
          </p:cNvPr>
          <p:cNvSpPr/>
          <p:nvPr/>
        </p:nvSpPr>
        <p:spPr>
          <a:xfrm>
            <a:off x="931909" y="1528040"/>
            <a:ext cx="3735705" cy="1330757"/>
          </a:xfrm>
          <a:custGeom>
            <a:avLst/>
            <a:gdLst/>
            <a:ahLst/>
            <a:cxnLst/>
            <a:rect l="l" t="t" r="r" b="b"/>
            <a:pathLst>
              <a:path w="3735705" h="1330757">
                <a:moveTo>
                  <a:pt x="132588" y="1156106"/>
                </a:moveTo>
                <a:cubicBezTo>
                  <a:pt x="102870" y="1156106"/>
                  <a:pt x="80010" y="1177595"/>
                  <a:pt x="80010" y="1210056"/>
                </a:cubicBezTo>
                <a:cubicBezTo>
                  <a:pt x="80010" y="1242517"/>
                  <a:pt x="102870" y="1264005"/>
                  <a:pt x="132588" y="1264005"/>
                </a:cubicBezTo>
                <a:cubicBezTo>
                  <a:pt x="162306" y="1264005"/>
                  <a:pt x="185166" y="1242517"/>
                  <a:pt x="185166" y="1210056"/>
                </a:cubicBezTo>
                <a:cubicBezTo>
                  <a:pt x="185166" y="1177595"/>
                  <a:pt x="162306" y="1156106"/>
                  <a:pt x="132588" y="1156106"/>
                </a:cubicBezTo>
                <a:close/>
                <a:moveTo>
                  <a:pt x="2494788" y="1150162"/>
                </a:moveTo>
                <a:cubicBezTo>
                  <a:pt x="2468727" y="1150162"/>
                  <a:pt x="2451354" y="1162964"/>
                  <a:pt x="2444953" y="1186281"/>
                </a:cubicBezTo>
                <a:lnTo>
                  <a:pt x="2543251" y="1186281"/>
                </a:lnTo>
                <a:cubicBezTo>
                  <a:pt x="2535936" y="1159764"/>
                  <a:pt x="2515362" y="1150162"/>
                  <a:pt x="2494788" y="1150162"/>
                </a:cubicBezTo>
                <a:close/>
                <a:moveTo>
                  <a:pt x="1447038" y="1150162"/>
                </a:moveTo>
                <a:cubicBezTo>
                  <a:pt x="1420978" y="1150162"/>
                  <a:pt x="1403604" y="1162964"/>
                  <a:pt x="1397203" y="1186281"/>
                </a:cubicBezTo>
                <a:lnTo>
                  <a:pt x="1495501" y="1186281"/>
                </a:lnTo>
                <a:cubicBezTo>
                  <a:pt x="1488186" y="1159764"/>
                  <a:pt x="1467612" y="1150162"/>
                  <a:pt x="1447038" y="1150162"/>
                </a:cubicBezTo>
                <a:close/>
                <a:moveTo>
                  <a:pt x="1064514" y="1095756"/>
                </a:moveTo>
                <a:lnTo>
                  <a:pt x="1140409" y="1095756"/>
                </a:lnTo>
                <a:lnTo>
                  <a:pt x="1187958" y="1240688"/>
                </a:lnTo>
                <a:lnTo>
                  <a:pt x="1235507" y="1095756"/>
                </a:lnTo>
                <a:lnTo>
                  <a:pt x="1311402" y="1095756"/>
                </a:lnTo>
                <a:lnTo>
                  <a:pt x="1226820" y="1324356"/>
                </a:lnTo>
                <a:lnTo>
                  <a:pt x="1149096" y="1324356"/>
                </a:lnTo>
                <a:close/>
                <a:moveTo>
                  <a:pt x="708660" y="1095756"/>
                </a:moveTo>
                <a:lnTo>
                  <a:pt x="777240" y="1095756"/>
                </a:lnTo>
                <a:lnTo>
                  <a:pt x="777240" y="1324356"/>
                </a:lnTo>
                <a:lnTo>
                  <a:pt x="708660" y="1324356"/>
                </a:lnTo>
                <a:close/>
                <a:moveTo>
                  <a:pt x="3183560" y="1089355"/>
                </a:moveTo>
                <a:cubicBezTo>
                  <a:pt x="3220593" y="1089355"/>
                  <a:pt x="3253511" y="1105814"/>
                  <a:pt x="3272714" y="1138275"/>
                </a:cubicBezTo>
                <a:lnTo>
                  <a:pt x="3214192" y="1169822"/>
                </a:lnTo>
                <a:cubicBezTo>
                  <a:pt x="3207791" y="1157935"/>
                  <a:pt x="3198647" y="1149705"/>
                  <a:pt x="3183560" y="1149705"/>
                </a:cubicBezTo>
                <a:cubicBezTo>
                  <a:pt x="3171673" y="1149705"/>
                  <a:pt x="3164357" y="1154277"/>
                  <a:pt x="3164357" y="1162507"/>
                </a:cubicBezTo>
                <a:cubicBezTo>
                  <a:pt x="3164357" y="1188567"/>
                  <a:pt x="3276828" y="1171194"/>
                  <a:pt x="3276828" y="1255776"/>
                </a:cubicBezTo>
                <a:cubicBezTo>
                  <a:pt x="3276828" y="1308354"/>
                  <a:pt x="3231109" y="1330757"/>
                  <a:pt x="3181731" y="1330757"/>
                </a:cubicBezTo>
                <a:cubicBezTo>
                  <a:pt x="3136011" y="1330757"/>
                  <a:pt x="3101264" y="1313383"/>
                  <a:pt x="3083433" y="1276350"/>
                </a:cubicBezTo>
                <a:lnTo>
                  <a:pt x="3142869" y="1242517"/>
                </a:lnTo>
                <a:cubicBezTo>
                  <a:pt x="3148813" y="1259891"/>
                  <a:pt x="3161614" y="1269492"/>
                  <a:pt x="3181731" y="1269492"/>
                </a:cubicBezTo>
                <a:cubicBezTo>
                  <a:pt x="3198190" y="1269492"/>
                  <a:pt x="3206420" y="1264462"/>
                  <a:pt x="3206420" y="1255319"/>
                </a:cubicBezTo>
                <a:cubicBezTo>
                  <a:pt x="3206420" y="1230173"/>
                  <a:pt x="3093949" y="1243431"/>
                  <a:pt x="3093949" y="1164336"/>
                </a:cubicBezTo>
                <a:cubicBezTo>
                  <a:pt x="3093949" y="1114501"/>
                  <a:pt x="3136011" y="1089355"/>
                  <a:pt x="3183560" y="1089355"/>
                </a:cubicBezTo>
                <a:close/>
                <a:moveTo>
                  <a:pt x="2785719" y="1089355"/>
                </a:moveTo>
                <a:cubicBezTo>
                  <a:pt x="2831897" y="1089355"/>
                  <a:pt x="2871216" y="1122273"/>
                  <a:pt x="2871216" y="1183995"/>
                </a:cubicBezTo>
                <a:lnTo>
                  <a:pt x="2871216" y="1324356"/>
                </a:lnTo>
                <a:lnTo>
                  <a:pt x="2802636" y="1324356"/>
                </a:lnTo>
                <a:lnTo>
                  <a:pt x="2802636" y="1194054"/>
                </a:lnTo>
                <a:cubicBezTo>
                  <a:pt x="2802636" y="1165707"/>
                  <a:pt x="2784805" y="1152449"/>
                  <a:pt x="2762860" y="1152449"/>
                </a:cubicBezTo>
                <a:cubicBezTo>
                  <a:pt x="2737713" y="1152449"/>
                  <a:pt x="2720340" y="1167079"/>
                  <a:pt x="2720340" y="1199540"/>
                </a:cubicBezTo>
                <a:lnTo>
                  <a:pt x="2720340" y="1324356"/>
                </a:lnTo>
                <a:lnTo>
                  <a:pt x="2651760" y="1324356"/>
                </a:lnTo>
                <a:lnTo>
                  <a:pt x="2651760" y="1095756"/>
                </a:lnTo>
                <a:lnTo>
                  <a:pt x="2720340" y="1095756"/>
                </a:lnTo>
                <a:lnTo>
                  <a:pt x="2720340" y="1117244"/>
                </a:lnTo>
                <a:cubicBezTo>
                  <a:pt x="2732684" y="1100328"/>
                  <a:pt x="2755544" y="1089355"/>
                  <a:pt x="2785719" y="1089355"/>
                </a:cubicBezTo>
                <a:close/>
                <a:moveTo>
                  <a:pt x="2495245" y="1089355"/>
                </a:moveTo>
                <a:cubicBezTo>
                  <a:pt x="2561996" y="1089355"/>
                  <a:pt x="2611374" y="1141019"/>
                  <a:pt x="2611374" y="1210056"/>
                </a:cubicBezTo>
                <a:cubicBezTo>
                  <a:pt x="2611374" y="1219657"/>
                  <a:pt x="2610460" y="1228801"/>
                  <a:pt x="2608631" y="1237488"/>
                </a:cubicBezTo>
                <a:lnTo>
                  <a:pt x="2446324" y="1237488"/>
                </a:lnTo>
                <a:cubicBezTo>
                  <a:pt x="2455011" y="1261262"/>
                  <a:pt x="2476043" y="1269492"/>
                  <a:pt x="2501189" y="1269492"/>
                </a:cubicBezTo>
                <a:cubicBezTo>
                  <a:pt x="2519934" y="1269492"/>
                  <a:pt x="2535936" y="1262177"/>
                  <a:pt x="2545080" y="1252118"/>
                </a:cubicBezTo>
                <a:lnTo>
                  <a:pt x="2599944" y="1283665"/>
                </a:lnTo>
                <a:cubicBezTo>
                  <a:pt x="2577541" y="1314754"/>
                  <a:pt x="2543708" y="1330757"/>
                  <a:pt x="2500274" y="1330757"/>
                </a:cubicBezTo>
                <a:cubicBezTo>
                  <a:pt x="2422093" y="1330757"/>
                  <a:pt x="2373630" y="1278178"/>
                  <a:pt x="2373630" y="1210056"/>
                </a:cubicBezTo>
                <a:cubicBezTo>
                  <a:pt x="2373630" y="1141933"/>
                  <a:pt x="2423008" y="1089355"/>
                  <a:pt x="2495245" y="1089355"/>
                </a:cubicBezTo>
                <a:close/>
                <a:moveTo>
                  <a:pt x="2124380" y="1089355"/>
                </a:moveTo>
                <a:cubicBezTo>
                  <a:pt x="2151355" y="1089355"/>
                  <a:pt x="2171471" y="1100328"/>
                  <a:pt x="2184273" y="1119530"/>
                </a:cubicBezTo>
                <a:cubicBezTo>
                  <a:pt x="2197075" y="1101242"/>
                  <a:pt x="2218106" y="1089355"/>
                  <a:pt x="2250567" y="1089355"/>
                </a:cubicBezTo>
                <a:cubicBezTo>
                  <a:pt x="2303145" y="1089355"/>
                  <a:pt x="2337435" y="1126845"/>
                  <a:pt x="2337435" y="1183995"/>
                </a:cubicBezTo>
                <a:lnTo>
                  <a:pt x="2337435" y="1324356"/>
                </a:lnTo>
                <a:lnTo>
                  <a:pt x="2268855" y="1324356"/>
                </a:lnTo>
                <a:lnTo>
                  <a:pt x="2268855" y="1189939"/>
                </a:lnTo>
                <a:cubicBezTo>
                  <a:pt x="2268855" y="1167079"/>
                  <a:pt x="2257882" y="1152449"/>
                  <a:pt x="2235936" y="1152449"/>
                </a:cubicBezTo>
                <a:cubicBezTo>
                  <a:pt x="2213077" y="1152449"/>
                  <a:pt x="2200275" y="1168450"/>
                  <a:pt x="2200275" y="1195425"/>
                </a:cubicBezTo>
                <a:lnTo>
                  <a:pt x="2200275" y="1324356"/>
                </a:lnTo>
                <a:lnTo>
                  <a:pt x="2131695" y="1324356"/>
                </a:lnTo>
                <a:lnTo>
                  <a:pt x="2131695" y="1189939"/>
                </a:lnTo>
                <a:cubicBezTo>
                  <a:pt x="2131695" y="1167079"/>
                  <a:pt x="2120722" y="1152449"/>
                  <a:pt x="2098777" y="1152449"/>
                </a:cubicBezTo>
                <a:cubicBezTo>
                  <a:pt x="2075917" y="1152449"/>
                  <a:pt x="2063115" y="1168450"/>
                  <a:pt x="2063115" y="1195425"/>
                </a:cubicBezTo>
                <a:lnTo>
                  <a:pt x="2063115" y="1324356"/>
                </a:lnTo>
                <a:lnTo>
                  <a:pt x="1994535" y="1324356"/>
                </a:lnTo>
                <a:lnTo>
                  <a:pt x="1994535" y="1095756"/>
                </a:lnTo>
                <a:lnTo>
                  <a:pt x="2063115" y="1095756"/>
                </a:lnTo>
                <a:lnTo>
                  <a:pt x="2063115" y="1116787"/>
                </a:lnTo>
                <a:cubicBezTo>
                  <a:pt x="2073631" y="1101242"/>
                  <a:pt x="2093747" y="1089355"/>
                  <a:pt x="2124380" y="1089355"/>
                </a:cubicBezTo>
                <a:close/>
                <a:moveTo>
                  <a:pt x="1688135" y="1089355"/>
                </a:moveTo>
                <a:cubicBezTo>
                  <a:pt x="1725168" y="1089355"/>
                  <a:pt x="1758086" y="1105814"/>
                  <a:pt x="1777289" y="1138275"/>
                </a:cubicBezTo>
                <a:lnTo>
                  <a:pt x="1718767" y="1169822"/>
                </a:lnTo>
                <a:cubicBezTo>
                  <a:pt x="1712366" y="1157935"/>
                  <a:pt x="1703223" y="1149705"/>
                  <a:pt x="1688135" y="1149705"/>
                </a:cubicBezTo>
                <a:cubicBezTo>
                  <a:pt x="1676248" y="1149705"/>
                  <a:pt x="1668932" y="1154277"/>
                  <a:pt x="1668932" y="1162507"/>
                </a:cubicBezTo>
                <a:cubicBezTo>
                  <a:pt x="1668932" y="1188567"/>
                  <a:pt x="1781404" y="1171194"/>
                  <a:pt x="1781404" y="1255776"/>
                </a:cubicBezTo>
                <a:cubicBezTo>
                  <a:pt x="1781404" y="1308354"/>
                  <a:pt x="1735684" y="1330757"/>
                  <a:pt x="1686306" y="1330757"/>
                </a:cubicBezTo>
                <a:cubicBezTo>
                  <a:pt x="1640586" y="1330757"/>
                  <a:pt x="1605839" y="1313383"/>
                  <a:pt x="1588008" y="1276350"/>
                </a:cubicBezTo>
                <a:lnTo>
                  <a:pt x="1647444" y="1242517"/>
                </a:lnTo>
                <a:cubicBezTo>
                  <a:pt x="1653388" y="1259891"/>
                  <a:pt x="1666189" y="1269492"/>
                  <a:pt x="1686306" y="1269492"/>
                </a:cubicBezTo>
                <a:cubicBezTo>
                  <a:pt x="1702765" y="1269492"/>
                  <a:pt x="1710995" y="1264462"/>
                  <a:pt x="1710995" y="1255319"/>
                </a:cubicBezTo>
                <a:cubicBezTo>
                  <a:pt x="1710995" y="1230173"/>
                  <a:pt x="1598524" y="1243431"/>
                  <a:pt x="1598524" y="1164336"/>
                </a:cubicBezTo>
                <a:cubicBezTo>
                  <a:pt x="1598524" y="1114501"/>
                  <a:pt x="1640586" y="1089355"/>
                  <a:pt x="1688135" y="1089355"/>
                </a:cubicBezTo>
                <a:close/>
                <a:moveTo>
                  <a:pt x="1447495" y="1089355"/>
                </a:moveTo>
                <a:cubicBezTo>
                  <a:pt x="1514247" y="1089355"/>
                  <a:pt x="1563624" y="1141019"/>
                  <a:pt x="1563624" y="1210056"/>
                </a:cubicBezTo>
                <a:cubicBezTo>
                  <a:pt x="1563624" y="1219657"/>
                  <a:pt x="1562710" y="1228801"/>
                  <a:pt x="1560881" y="1237488"/>
                </a:cubicBezTo>
                <a:lnTo>
                  <a:pt x="1398575" y="1237488"/>
                </a:lnTo>
                <a:cubicBezTo>
                  <a:pt x="1407262" y="1261262"/>
                  <a:pt x="1428293" y="1269492"/>
                  <a:pt x="1453439" y="1269492"/>
                </a:cubicBezTo>
                <a:cubicBezTo>
                  <a:pt x="1472184" y="1269492"/>
                  <a:pt x="1488186" y="1262177"/>
                  <a:pt x="1497330" y="1252118"/>
                </a:cubicBezTo>
                <a:lnTo>
                  <a:pt x="1552194" y="1283665"/>
                </a:lnTo>
                <a:cubicBezTo>
                  <a:pt x="1529791" y="1314754"/>
                  <a:pt x="1495959" y="1330757"/>
                  <a:pt x="1452525" y="1330757"/>
                </a:cubicBezTo>
                <a:cubicBezTo>
                  <a:pt x="1374343" y="1330757"/>
                  <a:pt x="1325880" y="1278178"/>
                  <a:pt x="1325880" y="1210056"/>
                </a:cubicBezTo>
                <a:cubicBezTo>
                  <a:pt x="1325880" y="1141933"/>
                  <a:pt x="1375258" y="1089355"/>
                  <a:pt x="1447495" y="1089355"/>
                </a:cubicBezTo>
                <a:close/>
                <a:moveTo>
                  <a:pt x="956920" y="1089355"/>
                </a:moveTo>
                <a:cubicBezTo>
                  <a:pt x="1003097" y="1089355"/>
                  <a:pt x="1042416" y="1122273"/>
                  <a:pt x="1042416" y="1183995"/>
                </a:cubicBezTo>
                <a:lnTo>
                  <a:pt x="1042416" y="1324356"/>
                </a:lnTo>
                <a:lnTo>
                  <a:pt x="973836" y="1324356"/>
                </a:lnTo>
                <a:lnTo>
                  <a:pt x="973836" y="1194054"/>
                </a:lnTo>
                <a:cubicBezTo>
                  <a:pt x="973836" y="1165707"/>
                  <a:pt x="956005" y="1152449"/>
                  <a:pt x="934060" y="1152449"/>
                </a:cubicBezTo>
                <a:cubicBezTo>
                  <a:pt x="908914" y="1152449"/>
                  <a:pt x="891540" y="1167079"/>
                  <a:pt x="891540" y="1199540"/>
                </a:cubicBezTo>
                <a:lnTo>
                  <a:pt x="891540" y="1324356"/>
                </a:lnTo>
                <a:lnTo>
                  <a:pt x="822960" y="1324356"/>
                </a:lnTo>
                <a:lnTo>
                  <a:pt x="822960" y="1095756"/>
                </a:lnTo>
                <a:lnTo>
                  <a:pt x="891540" y="1095756"/>
                </a:lnTo>
                <a:lnTo>
                  <a:pt x="891540" y="1117244"/>
                </a:lnTo>
                <a:cubicBezTo>
                  <a:pt x="903885" y="1100328"/>
                  <a:pt x="926745" y="1089355"/>
                  <a:pt x="956920" y="1089355"/>
                </a:cubicBezTo>
                <a:close/>
                <a:moveTo>
                  <a:pt x="132588" y="1089355"/>
                </a:moveTo>
                <a:cubicBezTo>
                  <a:pt x="199797" y="1089355"/>
                  <a:pt x="253746" y="1141933"/>
                  <a:pt x="253746" y="1210056"/>
                </a:cubicBezTo>
                <a:cubicBezTo>
                  <a:pt x="253746" y="1278178"/>
                  <a:pt x="199797" y="1330757"/>
                  <a:pt x="132588" y="1330757"/>
                </a:cubicBezTo>
                <a:cubicBezTo>
                  <a:pt x="65380" y="1330757"/>
                  <a:pt x="11430" y="1278178"/>
                  <a:pt x="11430" y="1210056"/>
                </a:cubicBezTo>
                <a:cubicBezTo>
                  <a:pt x="11430" y="1141933"/>
                  <a:pt x="65380" y="1089355"/>
                  <a:pt x="132588" y="1089355"/>
                </a:cubicBezTo>
                <a:close/>
                <a:moveTo>
                  <a:pt x="3005328" y="1031748"/>
                </a:moveTo>
                <a:lnTo>
                  <a:pt x="3005328" y="1095756"/>
                </a:lnTo>
                <a:lnTo>
                  <a:pt x="3052419" y="1095756"/>
                </a:lnTo>
                <a:lnTo>
                  <a:pt x="3052419" y="1161592"/>
                </a:lnTo>
                <a:lnTo>
                  <a:pt x="3005328" y="1161592"/>
                </a:lnTo>
                <a:lnTo>
                  <a:pt x="3005328" y="1242517"/>
                </a:lnTo>
                <a:cubicBezTo>
                  <a:pt x="3005328" y="1262177"/>
                  <a:pt x="3022244" y="1264005"/>
                  <a:pt x="3052419" y="1262177"/>
                </a:cubicBezTo>
                <a:lnTo>
                  <a:pt x="3052419" y="1324356"/>
                </a:lnTo>
                <a:cubicBezTo>
                  <a:pt x="2962808" y="1333500"/>
                  <a:pt x="2936748" y="1306525"/>
                  <a:pt x="2936748" y="1242517"/>
                </a:cubicBezTo>
                <a:lnTo>
                  <a:pt x="2936748" y="1161592"/>
                </a:lnTo>
                <a:lnTo>
                  <a:pt x="2900172" y="1161592"/>
                </a:lnTo>
                <a:lnTo>
                  <a:pt x="2900172" y="1095756"/>
                </a:lnTo>
                <a:lnTo>
                  <a:pt x="2936748" y="1095756"/>
                </a:lnTo>
                <a:lnTo>
                  <a:pt x="2936748" y="1052322"/>
                </a:lnTo>
                <a:close/>
                <a:moveTo>
                  <a:pt x="1900428" y="1031748"/>
                </a:moveTo>
                <a:lnTo>
                  <a:pt x="1900428" y="1095756"/>
                </a:lnTo>
                <a:lnTo>
                  <a:pt x="1947520" y="1095756"/>
                </a:lnTo>
                <a:lnTo>
                  <a:pt x="1947520" y="1161592"/>
                </a:lnTo>
                <a:lnTo>
                  <a:pt x="1900428" y="1161592"/>
                </a:lnTo>
                <a:lnTo>
                  <a:pt x="1900428" y="1242517"/>
                </a:lnTo>
                <a:cubicBezTo>
                  <a:pt x="1900428" y="1262177"/>
                  <a:pt x="1917344" y="1264005"/>
                  <a:pt x="1947520" y="1262177"/>
                </a:cubicBezTo>
                <a:lnTo>
                  <a:pt x="1947520" y="1324356"/>
                </a:lnTo>
                <a:cubicBezTo>
                  <a:pt x="1857908" y="1333500"/>
                  <a:pt x="1831848" y="1306525"/>
                  <a:pt x="1831848" y="1242517"/>
                </a:cubicBezTo>
                <a:lnTo>
                  <a:pt x="1831848" y="1161592"/>
                </a:lnTo>
                <a:lnTo>
                  <a:pt x="1795272" y="1161592"/>
                </a:lnTo>
                <a:lnTo>
                  <a:pt x="1795272" y="1095756"/>
                </a:lnTo>
                <a:lnTo>
                  <a:pt x="1831848" y="1095756"/>
                </a:lnTo>
                <a:lnTo>
                  <a:pt x="1831848" y="1052322"/>
                </a:lnTo>
                <a:close/>
                <a:moveTo>
                  <a:pt x="567690" y="997915"/>
                </a:moveTo>
                <a:lnTo>
                  <a:pt x="567690" y="1063752"/>
                </a:lnTo>
                <a:cubicBezTo>
                  <a:pt x="542087" y="1061466"/>
                  <a:pt x="525171" y="1069238"/>
                  <a:pt x="525171" y="1095756"/>
                </a:cubicBezTo>
                <a:lnTo>
                  <a:pt x="567690" y="1095756"/>
                </a:lnTo>
                <a:lnTo>
                  <a:pt x="567690" y="1161592"/>
                </a:lnTo>
                <a:lnTo>
                  <a:pt x="525171" y="1161592"/>
                </a:lnTo>
                <a:lnTo>
                  <a:pt x="525171" y="1324356"/>
                </a:lnTo>
                <a:lnTo>
                  <a:pt x="456591" y="1324356"/>
                </a:lnTo>
                <a:lnTo>
                  <a:pt x="456591" y="1161592"/>
                </a:lnTo>
                <a:lnTo>
                  <a:pt x="425958" y="1161592"/>
                </a:lnTo>
                <a:lnTo>
                  <a:pt x="425958" y="1095756"/>
                </a:lnTo>
                <a:lnTo>
                  <a:pt x="456591" y="1095756"/>
                </a:lnTo>
                <a:cubicBezTo>
                  <a:pt x="456591" y="1031748"/>
                  <a:pt x="491795" y="993343"/>
                  <a:pt x="567690" y="997915"/>
                </a:cubicBezTo>
                <a:close/>
                <a:moveTo>
                  <a:pt x="415290" y="997915"/>
                </a:moveTo>
                <a:lnTo>
                  <a:pt x="415290" y="1063752"/>
                </a:lnTo>
                <a:cubicBezTo>
                  <a:pt x="389687" y="1061466"/>
                  <a:pt x="372771" y="1069238"/>
                  <a:pt x="372771" y="1095756"/>
                </a:cubicBezTo>
                <a:lnTo>
                  <a:pt x="415290" y="1095756"/>
                </a:lnTo>
                <a:lnTo>
                  <a:pt x="415290" y="1161592"/>
                </a:lnTo>
                <a:lnTo>
                  <a:pt x="372771" y="1161592"/>
                </a:lnTo>
                <a:lnTo>
                  <a:pt x="372771" y="1324356"/>
                </a:lnTo>
                <a:lnTo>
                  <a:pt x="304191" y="1324356"/>
                </a:lnTo>
                <a:lnTo>
                  <a:pt x="304191" y="1161592"/>
                </a:lnTo>
                <a:lnTo>
                  <a:pt x="273558" y="1161592"/>
                </a:lnTo>
                <a:lnTo>
                  <a:pt x="273558" y="1095756"/>
                </a:lnTo>
                <a:lnTo>
                  <a:pt x="304191" y="1095756"/>
                </a:lnTo>
                <a:cubicBezTo>
                  <a:pt x="304191" y="1031748"/>
                  <a:pt x="339395" y="993343"/>
                  <a:pt x="415290" y="997915"/>
                </a:cubicBezTo>
                <a:close/>
                <a:moveTo>
                  <a:pt x="742950" y="993343"/>
                </a:moveTo>
                <a:cubicBezTo>
                  <a:pt x="765353" y="993343"/>
                  <a:pt x="784098" y="1012088"/>
                  <a:pt x="784098" y="1034491"/>
                </a:cubicBezTo>
                <a:cubicBezTo>
                  <a:pt x="784098" y="1056894"/>
                  <a:pt x="765353" y="1075639"/>
                  <a:pt x="742950" y="1075639"/>
                </a:cubicBezTo>
                <a:cubicBezTo>
                  <a:pt x="720548" y="1075639"/>
                  <a:pt x="701802" y="1056894"/>
                  <a:pt x="701802" y="1034491"/>
                </a:cubicBezTo>
                <a:cubicBezTo>
                  <a:pt x="701802" y="1012088"/>
                  <a:pt x="720548" y="993343"/>
                  <a:pt x="742950" y="993343"/>
                </a:cubicBezTo>
                <a:close/>
                <a:moveTo>
                  <a:pt x="2828163" y="660806"/>
                </a:moveTo>
                <a:cubicBezTo>
                  <a:pt x="2798445" y="660806"/>
                  <a:pt x="2775585" y="682295"/>
                  <a:pt x="2775585" y="714756"/>
                </a:cubicBezTo>
                <a:cubicBezTo>
                  <a:pt x="2775585" y="747217"/>
                  <a:pt x="2798445" y="768705"/>
                  <a:pt x="2828163" y="768705"/>
                </a:cubicBezTo>
                <a:cubicBezTo>
                  <a:pt x="2857881" y="768705"/>
                  <a:pt x="2880741" y="747217"/>
                  <a:pt x="2880741" y="714756"/>
                </a:cubicBezTo>
                <a:cubicBezTo>
                  <a:pt x="2880741" y="682295"/>
                  <a:pt x="2857881" y="660806"/>
                  <a:pt x="2828163" y="660806"/>
                </a:cubicBezTo>
                <a:close/>
                <a:moveTo>
                  <a:pt x="751713" y="660806"/>
                </a:moveTo>
                <a:cubicBezTo>
                  <a:pt x="721995" y="660806"/>
                  <a:pt x="699135" y="682295"/>
                  <a:pt x="699135" y="714756"/>
                </a:cubicBezTo>
                <a:cubicBezTo>
                  <a:pt x="699135" y="747217"/>
                  <a:pt x="721995" y="768705"/>
                  <a:pt x="751713" y="768705"/>
                </a:cubicBezTo>
                <a:cubicBezTo>
                  <a:pt x="781431" y="768705"/>
                  <a:pt x="804291" y="747217"/>
                  <a:pt x="804291" y="714756"/>
                </a:cubicBezTo>
                <a:cubicBezTo>
                  <a:pt x="804291" y="682295"/>
                  <a:pt x="781431" y="660806"/>
                  <a:pt x="751713" y="660806"/>
                </a:cubicBezTo>
                <a:close/>
                <a:moveTo>
                  <a:pt x="1525067" y="658977"/>
                </a:moveTo>
                <a:cubicBezTo>
                  <a:pt x="1493520" y="658977"/>
                  <a:pt x="1470660" y="680466"/>
                  <a:pt x="1470660" y="714756"/>
                </a:cubicBezTo>
                <a:cubicBezTo>
                  <a:pt x="1470660" y="749046"/>
                  <a:pt x="1493520" y="770534"/>
                  <a:pt x="1525067" y="770534"/>
                </a:cubicBezTo>
                <a:cubicBezTo>
                  <a:pt x="1556614" y="770534"/>
                  <a:pt x="1579474" y="749046"/>
                  <a:pt x="1579474" y="714756"/>
                </a:cubicBezTo>
                <a:cubicBezTo>
                  <a:pt x="1579474" y="680466"/>
                  <a:pt x="1556614" y="658977"/>
                  <a:pt x="1525067" y="658977"/>
                </a:cubicBezTo>
                <a:close/>
                <a:moveTo>
                  <a:pt x="3361563" y="654862"/>
                </a:moveTo>
                <a:cubicBezTo>
                  <a:pt x="3335503" y="654862"/>
                  <a:pt x="3318129" y="667664"/>
                  <a:pt x="3311728" y="690981"/>
                </a:cubicBezTo>
                <a:lnTo>
                  <a:pt x="3410026" y="690981"/>
                </a:lnTo>
                <a:cubicBezTo>
                  <a:pt x="3402711" y="664464"/>
                  <a:pt x="3382137" y="654862"/>
                  <a:pt x="3361563" y="654862"/>
                </a:cubicBezTo>
                <a:close/>
                <a:moveTo>
                  <a:pt x="2056638" y="654862"/>
                </a:moveTo>
                <a:cubicBezTo>
                  <a:pt x="2030578" y="654862"/>
                  <a:pt x="2013204" y="667664"/>
                  <a:pt x="2006803" y="690981"/>
                </a:cubicBezTo>
                <a:lnTo>
                  <a:pt x="2105101" y="690981"/>
                </a:lnTo>
                <a:cubicBezTo>
                  <a:pt x="2097786" y="664464"/>
                  <a:pt x="2077212" y="654862"/>
                  <a:pt x="2056638" y="654862"/>
                </a:cubicBezTo>
                <a:close/>
                <a:moveTo>
                  <a:pt x="3493389" y="600456"/>
                </a:moveTo>
                <a:lnTo>
                  <a:pt x="3568827" y="600456"/>
                </a:lnTo>
                <a:lnTo>
                  <a:pt x="3619576" y="740359"/>
                </a:lnTo>
                <a:lnTo>
                  <a:pt x="3662553" y="600456"/>
                </a:lnTo>
                <a:lnTo>
                  <a:pt x="3735705" y="600456"/>
                </a:lnTo>
                <a:lnTo>
                  <a:pt x="3657524" y="822198"/>
                </a:lnTo>
                <a:cubicBezTo>
                  <a:pt x="3631921" y="894892"/>
                  <a:pt x="3591230" y="923696"/>
                  <a:pt x="3527222" y="920496"/>
                </a:cubicBezTo>
                <a:lnTo>
                  <a:pt x="3527222" y="856488"/>
                </a:lnTo>
                <a:cubicBezTo>
                  <a:pt x="3559226" y="856488"/>
                  <a:pt x="3574313" y="846429"/>
                  <a:pt x="3584372" y="818540"/>
                </a:cubicBezTo>
                <a:close/>
                <a:moveTo>
                  <a:pt x="0" y="600456"/>
                </a:moveTo>
                <a:lnTo>
                  <a:pt x="73152" y="600456"/>
                </a:lnTo>
                <a:lnTo>
                  <a:pt x="106071" y="722985"/>
                </a:lnTo>
                <a:lnTo>
                  <a:pt x="141732" y="600456"/>
                </a:lnTo>
                <a:lnTo>
                  <a:pt x="205740" y="600456"/>
                </a:lnTo>
                <a:lnTo>
                  <a:pt x="241402" y="722985"/>
                </a:lnTo>
                <a:lnTo>
                  <a:pt x="274320" y="600456"/>
                </a:lnTo>
                <a:lnTo>
                  <a:pt x="347472" y="600456"/>
                </a:lnTo>
                <a:lnTo>
                  <a:pt x="274320" y="829056"/>
                </a:lnTo>
                <a:lnTo>
                  <a:pt x="210312" y="829056"/>
                </a:lnTo>
                <a:lnTo>
                  <a:pt x="173736" y="706983"/>
                </a:lnTo>
                <a:lnTo>
                  <a:pt x="137160" y="829056"/>
                </a:lnTo>
                <a:lnTo>
                  <a:pt x="73152" y="829056"/>
                </a:lnTo>
                <a:close/>
                <a:moveTo>
                  <a:pt x="3362020" y="594055"/>
                </a:moveTo>
                <a:cubicBezTo>
                  <a:pt x="3428772" y="594055"/>
                  <a:pt x="3478149" y="645718"/>
                  <a:pt x="3478149" y="714756"/>
                </a:cubicBezTo>
                <a:cubicBezTo>
                  <a:pt x="3478149" y="724357"/>
                  <a:pt x="3477235" y="733501"/>
                  <a:pt x="3475406" y="742188"/>
                </a:cubicBezTo>
                <a:lnTo>
                  <a:pt x="3313100" y="742188"/>
                </a:lnTo>
                <a:cubicBezTo>
                  <a:pt x="3321787" y="765962"/>
                  <a:pt x="3342818" y="774192"/>
                  <a:pt x="3367964" y="774192"/>
                </a:cubicBezTo>
                <a:cubicBezTo>
                  <a:pt x="3386709" y="774192"/>
                  <a:pt x="3402711" y="766876"/>
                  <a:pt x="3411855" y="756818"/>
                </a:cubicBezTo>
                <a:lnTo>
                  <a:pt x="3466719" y="788365"/>
                </a:lnTo>
                <a:cubicBezTo>
                  <a:pt x="3444316" y="819454"/>
                  <a:pt x="3410483" y="835457"/>
                  <a:pt x="3367049" y="835457"/>
                </a:cubicBezTo>
                <a:cubicBezTo>
                  <a:pt x="3288868" y="835457"/>
                  <a:pt x="3240405" y="782878"/>
                  <a:pt x="3240405" y="714756"/>
                </a:cubicBezTo>
                <a:cubicBezTo>
                  <a:pt x="3240405" y="646633"/>
                  <a:pt x="3289783" y="594055"/>
                  <a:pt x="3362020" y="594055"/>
                </a:cubicBezTo>
                <a:close/>
                <a:moveTo>
                  <a:pt x="3119094" y="594055"/>
                </a:moveTo>
                <a:cubicBezTo>
                  <a:pt x="3165272" y="594055"/>
                  <a:pt x="3204591" y="626973"/>
                  <a:pt x="3204591" y="688695"/>
                </a:cubicBezTo>
                <a:lnTo>
                  <a:pt x="3204591" y="829056"/>
                </a:lnTo>
                <a:lnTo>
                  <a:pt x="3136011" y="829056"/>
                </a:lnTo>
                <a:lnTo>
                  <a:pt x="3136011" y="698754"/>
                </a:lnTo>
                <a:cubicBezTo>
                  <a:pt x="3136011" y="670407"/>
                  <a:pt x="3118180" y="657148"/>
                  <a:pt x="3096235" y="657148"/>
                </a:cubicBezTo>
                <a:cubicBezTo>
                  <a:pt x="3071089" y="657148"/>
                  <a:pt x="3053715" y="671779"/>
                  <a:pt x="3053715" y="704240"/>
                </a:cubicBezTo>
                <a:lnTo>
                  <a:pt x="3053715" y="829056"/>
                </a:lnTo>
                <a:lnTo>
                  <a:pt x="2985135" y="829056"/>
                </a:lnTo>
                <a:lnTo>
                  <a:pt x="2985135" y="600456"/>
                </a:lnTo>
                <a:lnTo>
                  <a:pt x="3053715" y="600456"/>
                </a:lnTo>
                <a:lnTo>
                  <a:pt x="3053715" y="621944"/>
                </a:lnTo>
                <a:cubicBezTo>
                  <a:pt x="3066059" y="605028"/>
                  <a:pt x="3088919" y="594055"/>
                  <a:pt x="3119094" y="594055"/>
                </a:cubicBezTo>
                <a:close/>
                <a:moveTo>
                  <a:pt x="2828163" y="594055"/>
                </a:moveTo>
                <a:cubicBezTo>
                  <a:pt x="2895371" y="594055"/>
                  <a:pt x="2949321" y="646633"/>
                  <a:pt x="2949321" y="714756"/>
                </a:cubicBezTo>
                <a:cubicBezTo>
                  <a:pt x="2949321" y="782878"/>
                  <a:pt x="2895371" y="835457"/>
                  <a:pt x="2828163" y="835457"/>
                </a:cubicBezTo>
                <a:cubicBezTo>
                  <a:pt x="2760954" y="835457"/>
                  <a:pt x="2707005" y="782878"/>
                  <a:pt x="2707005" y="714756"/>
                </a:cubicBezTo>
                <a:cubicBezTo>
                  <a:pt x="2707005" y="646633"/>
                  <a:pt x="2760954" y="594055"/>
                  <a:pt x="2828163" y="594055"/>
                </a:cubicBezTo>
                <a:close/>
                <a:moveTo>
                  <a:pt x="2457755" y="594055"/>
                </a:moveTo>
                <a:cubicBezTo>
                  <a:pt x="2484730" y="594055"/>
                  <a:pt x="2504847" y="605028"/>
                  <a:pt x="2517648" y="624230"/>
                </a:cubicBezTo>
                <a:cubicBezTo>
                  <a:pt x="2530450" y="605942"/>
                  <a:pt x="2551481" y="594055"/>
                  <a:pt x="2583942" y="594055"/>
                </a:cubicBezTo>
                <a:cubicBezTo>
                  <a:pt x="2636520" y="594055"/>
                  <a:pt x="2670810" y="631545"/>
                  <a:pt x="2670810" y="688695"/>
                </a:cubicBezTo>
                <a:lnTo>
                  <a:pt x="2670810" y="829056"/>
                </a:lnTo>
                <a:lnTo>
                  <a:pt x="2602230" y="829056"/>
                </a:lnTo>
                <a:lnTo>
                  <a:pt x="2602230" y="694639"/>
                </a:lnTo>
                <a:cubicBezTo>
                  <a:pt x="2602230" y="671779"/>
                  <a:pt x="2591257" y="657148"/>
                  <a:pt x="2569312" y="657148"/>
                </a:cubicBezTo>
                <a:cubicBezTo>
                  <a:pt x="2546452" y="657148"/>
                  <a:pt x="2533650" y="673151"/>
                  <a:pt x="2533650" y="700125"/>
                </a:cubicBezTo>
                <a:lnTo>
                  <a:pt x="2533650" y="829056"/>
                </a:lnTo>
                <a:lnTo>
                  <a:pt x="2465070" y="829056"/>
                </a:lnTo>
                <a:lnTo>
                  <a:pt x="2465070" y="694639"/>
                </a:lnTo>
                <a:cubicBezTo>
                  <a:pt x="2465070" y="671779"/>
                  <a:pt x="2454097" y="657148"/>
                  <a:pt x="2432152" y="657148"/>
                </a:cubicBezTo>
                <a:cubicBezTo>
                  <a:pt x="2409292" y="657148"/>
                  <a:pt x="2396490" y="673151"/>
                  <a:pt x="2396490" y="700125"/>
                </a:cubicBezTo>
                <a:lnTo>
                  <a:pt x="2396490" y="829056"/>
                </a:lnTo>
                <a:lnTo>
                  <a:pt x="2327910" y="829056"/>
                </a:lnTo>
                <a:lnTo>
                  <a:pt x="2327910" y="600456"/>
                </a:lnTo>
                <a:lnTo>
                  <a:pt x="2396490" y="600456"/>
                </a:lnTo>
                <a:lnTo>
                  <a:pt x="2396490" y="621487"/>
                </a:lnTo>
                <a:cubicBezTo>
                  <a:pt x="2407006" y="605942"/>
                  <a:pt x="2427122" y="594055"/>
                  <a:pt x="2457755" y="594055"/>
                </a:cubicBezTo>
                <a:close/>
                <a:moveTo>
                  <a:pt x="2057095" y="594055"/>
                </a:moveTo>
                <a:cubicBezTo>
                  <a:pt x="2123846" y="594055"/>
                  <a:pt x="2173224" y="645718"/>
                  <a:pt x="2173224" y="714756"/>
                </a:cubicBezTo>
                <a:cubicBezTo>
                  <a:pt x="2173224" y="724357"/>
                  <a:pt x="2172310" y="733501"/>
                  <a:pt x="2170481" y="742188"/>
                </a:cubicBezTo>
                <a:lnTo>
                  <a:pt x="2008175" y="742188"/>
                </a:lnTo>
                <a:cubicBezTo>
                  <a:pt x="2016862" y="765962"/>
                  <a:pt x="2037893" y="774192"/>
                  <a:pt x="2063039" y="774192"/>
                </a:cubicBezTo>
                <a:cubicBezTo>
                  <a:pt x="2081784" y="774192"/>
                  <a:pt x="2097786" y="766876"/>
                  <a:pt x="2106930" y="756818"/>
                </a:cubicBezTo>
                <a:lnTo>
                  <a:pt x="2161794" y="788365"/>
                </a:lnTo>
                <a:cubicBezTo>
                  <a:pt x="2139391" y="819454"/>
                  <a:pt x="2105558" y="835457"/>
                  <a:pt x="2062124" y="835457"/>
                </a:cubicBezTo>
                <a:cubicBezTo>
                  <a:pt x="1983943" y="835457"/>
                  <a:pt x="1935480" y="782878"/>
                  <a:pt x="1935480" y="714756"/>
                </a:cubicBezTo>
                <a:cubicBezTo>
                  <a:pt x="1935480" y="646633"/>
                  <a:pt x="1984858" y="594055"/>
                  <a:pt x="2057095" y="594055"/>
                </a:cubicBezTo>
                <a:close/>
                <a:moveTo>
                  <a:pt x="1511351" y="594055"/>
                </a:moveTo>
                <a:cubicBezTo>
                  <a:pt x="1541983" y="594055"/>
                  <a:pt x="1564386" y="604570"/>
                  <a:pt x="1579474" y="621944"/>
                </a:cubicBezTo>
                <a:lnTo>
                  <a:pt x="1579474" y="600456"/>
                </a:lnTo>
                <a:lnTo>
                  <a:pt x="1648054" y="600456"/>
                </a:lnTo>
                <a:lnTo>
                  <a:pt x="1648054" y="829056"/>
                </a:lnTo>
                <a:lnTo>
                  <a:pt x="1579474" y="829056"/>
                </a:lnTo>
                <a:lnTo>
                  <a:pt x="1579474" y="807567"/>
                </a:lnTo>
                <a:cubicBezTo>
                  <a:pt x="1564386" y="824941"/>
                  <a:pt x="1541983" y="835457"/>
                  <a:pt x="1511351" y="835457"/>
                </a:cubicBezTo>
                <a:cubicBezTo>
                  <a:pt x="1451458" y="835457"/>
                  <a:pt x="1402080" y="782878"/>
                  <a:pt x="1402080" y="714756"/>
                </a:cubicBezTo>
                <a:cubicBezTo>
                  <a:pt x="1402080" y="646633"/>
                  <a:pt x="1451458" y="594055"/>
                  <a:pt x="1511351" y="594055"/>
                </a:cubicBezTo>
                <a:close/>
                <a:moveTo>
                  <a:pt x="1152830" y="594055"/>
                </a:moveTo>
                <a:cubicBezTo>
                  <a:pt x="1179805" y="594055"/>
                  <a:pt x="1199922" y="605028"/>
                  <a:pt x="1212723" y="624230"/>
                </a:cubicBezTo>
                <a:cubicBezTo>
                  <a:pt x="1225525" y="605942"/>
                  <a:pt x="1246556" y="594055"/>
                  <a:pt x="1279017" y="594055"/>
                </a:cubicBezTo>
                <a:cubicBezTo>
                  <a:pt x="1331595" y="594055"/>
                  <a:pt x="1365885" y="631545"/>
                  <a:pt x="1365885" y="688695"/>
                </a:cubicBezTo>
                <a:lnTo>
                  <a:pt x="1365885" y="829056"/>
                </a:lnTo>
                <a:lnTo>
                  <a:pt x="1297305" y="829056"/>
                </a:lnTo>
                <a:lnTo>
                  <a:pt x="1297305" y="694639"/>
                </a:lnTo>
                <a:cubicBezTo>
                  <a:pt x="1297305" y="671779"/>
                  <a:pt x="1286332" y="657148"/>
                  <a:pt x="1264387" y="657148"/>
                </a:cubicBezTo>
                <a:cubicBezTo>
                  <a:pt x="1241527" y="657148"/>
                  <a:pt x="1228725" y="673151"/>
                  <a:pt x="1228725" y="700125"/>
                </a:cubicBezTo>
                <a:lnTo>
                  <a:pt x="1228725" y="829056"/>
                </a:lnTo>
                <a:lnTo>
                  <a:pt x="1160145" y="829056"/>
                </a:lnTo>
                <a:lnTo>
                  <a:pt x="1160145" y="694639"/>
                </a:lnTo>
                <a:cubicBezTo>
                  <a:pt x="1160145" y="671779"/>
                  <a:pt x="1149172" y="657148"/>
                  <a:pt x="1127227" y="657148"/>
                </a:cubicBezTo>
                <a:cubicBezTo>
                  <a:pt x="1104367" y="657148"/>
                  <a:pt x="1091565" y="673151"/>
                  <a:pt x="1091565" y="700125"/>
                </a:cubicBezTo>
                <a:lnTo>
                  <a:pt x="1091565" y="829056"/>
                </a:lnTo>
                <a:lnTo>
                  <a:pt x="1022985" y="829056"/>
                </a:lnTo>
                <a:lnTo>
                  <a:pt x="1022985" y="600456"/>
                </a:lnTo>
                <a:lnTo>
                  <a:pt x="1091565" y="600456"/>
                </a:lnTo>
                <a:lnTo>
                  <a:pt x="1091565" y="621487"/>
                </a:lnTo>
                <a:cubicBezTo>
                  <a:pt x="1102081" y="605942"/>
                  <a:pt x="1122198" y="594055"/>
                  <a:pt x="1152830" y="594055"/>
                </a:cubicBezTo>
                <a:close/>
                <a:moveTo>
                  <a:pt x="751713" y="594055"/>
                </a:moveTo>
                <a:cubicBezTo>
                  <a:pt x="818922" y="594055"/>
                  <a:pt x="872871" y="646633"/>
                  <a:pt x="872871" y="714756"/>
                </a:cubicBezTo>
                <a:cubicBezTo>
                  <a:pt x="872871" y="782878"/>
                  <a:pt x="818922" y="835457"/>
                  <a:pt x="751713" y="835457"/>
                </a:cubicBezTo>
                <a:cubicBezTo>
                  <a:pt x="684505" y="835457"/>
                  <a:pt x="630556" y="782878"/>
                  <a:pt x="630556" y="714756"/>
                </a:cubicBezTo>
                <a:cubicBezTo>
                  <a:pt x="630556" y="646633"/>
                  <a:pt x="684505" y="594055"/>
                  <a:pt x="751713" y="594055"/>
                </a:cubicBezTo>
                <a:close/>
                <a:moveTo>
                  <a:pt x="1699260" y="509016"/>
                </a:moveTo>
                <a:lnTo>
                  <a:pt x="1767840" y="509016"/>
                </a:lnTo>
                <a:lnTo>
                  <a:pt x="1767840" y="700582"/>
                </a:lnTo>
                <a:lnTo>
                  <a:pt x="1836420" y="600456"/>
                </a:lnTo>
                <a:lnTo>
                  <a:pt x="1916430" y="600456"/>
                </a:lnTo>
                <a:lnTo>
                  <a:pt x="1833220" y="714756"/>
                </a:lnTo>
                <a:lnTo>
                  <a:pt x="1918716" y="829056"/>
                </a:lnTo>
                <a:lnTo>
                  <a:pt x="1840992" y="829056"/>
                </a:lnTo>
                <a:lnTo>
                  <a:pt x="1767840" y="728014"/>
                </a:lnTo>
                <a:lnTo>
                  <a:pt x="1767840" y="829056"/>
                </a:lnTo>
                <a:lnTo>
                  <a:pt x="1699260" y="829056"/>
                </a:lnTo>
                <a:close/>
                <a:moveTo>
                  <a:pt x="375285" y="509016"/>
                </a:moveTo>
                <a:lnTo>
                  <a:pt x="443865" y="509016"/>
                </a:lnTo>
                <a:lnTo>
                  <a:pt x="443865" y="621944"/>
                </a:lnTo>
                <a:cubicBezTo>
                  <a:pt x="456210" y="605028"/>
                  <a:pt x="479070" y="594055"/>
                  <a:pt x="509245" y="594055"/>
                </a:cubicBezTo>
                <a:cubicBezTo>
                  <a:pt x="555422" y="594055"/>
                  <a:pt x="594741" y="626973"/>
                  <a:pt x="594741" y="688695"/>
                </a:cubicBezTo>
                <a:lnTo>
                  <a:pt x="594741" y="829056"/>
                </a:lnTo>
                <a:lnTo>
                  <a:pt x="526161" y="829056"/>
                </a:lnTo>
                <a:lnTo>
                  <a:pt x="526161" y="698754"/>
                </a:lnTo>
                <a:cubicBezTo>
                  <a:pt x="526161" y="670407"/>
                  <a:pt x="508331" y="657148"/>
                  <a:pt x="486385" y="657148"/>
                </a:cubicBezTo>
                <a:cubicBezTo>
                  <a:pt x="461239" y="657148"/>
                  <a:pt x="443865" y="671779"/>
                  <a:pt x="443865" y="704240"/>
                </a:cubicBezTo>
                <a:lnTo>
                  <a:pt x="443865" y="829056"/>
                </a:lnTo>
                <a:lnTo>
                  <a:pt x="375285" y="829056"/>
                </a:lnTo>
                <a:close/>
                <a:moveTo>
                  <a:pt x="2618613" y="165506"/>
                </a:moveTo>
                <a:cubicBezTo>
                  <a:pt x="2588895" y="165506"/>
                  <a:pt x="2566035" y="186994"/>
                  <a:pt x="2566035" y="219456"/>
                </a:cubicBezTo>
                <a:cubicBezTo>
                  <a:pt x="2566035" y="251917"/>
                  <a:pt x="2588895" y="273405"/>
                  <a:pt x="2618613" y="273405"/>
                </a:cubicBezTo>
                <a:cubicBezTo>
                  <a:pt x="2648331" y="273405"/>
                  <a:pt x="2671191" y="251917"/>
                  <a:pt x="2671191" y="219456"/>
                </a:cubicBezTo>
                <a:cubicBezTo>
                  <a:pt x="2671191" y="186994"/>
                  <a:pt x="2648331" y="165506"/>
                  <a:pt x="2618613" y="165506"/>
                </a:cubicBezTo>
                <a:close/>
                <a:moveTo>
                  <a:pt x="2898572" y="163677"/>
                </a:moveTo>
                <a:cubicBezTo>
                  <a:pt x="2867025" y="163677"/>
                  <a:pt x="2844165" y="185166"/>
                  <a:pt x="2844165" y="219456"/>
                </a:cubicBezTo>
                <a:cubicBezTo>
                  <a:pt x="2844165" y="253746"/>
                  <a:pt x="2867025" y="275234"/>
                  <a:pt x="2898572" y="275234"/>
                </a:cubicBezTo>
                <a:cubicBezTo>
                  <a:pt x="2930119" y="275234"/>
                  <a:pt x="2952979" y="253746"/>
                  <a:pt x="2952979" y="219456"/>
                </a:cubicBezTo>
                <a:cubicBezTo>
                  <a:pt x="2952979" y="185166"/>
                  <a:pt x="2930119" y="163677"/>
                  <a:pt x="2898572" y="163677"/>
                </a:cubicBezTo>
                <a:close/>
                <a:moveTo>
                  <a:pt x="2079422" y="163677"/>
                </a:moveTo>
                <a:cubicBezTo>
                  <a:pt x="2047875" y="163677"/>
                  <a:pt x="2025015" y="185166"/>
                  <a:pt x="2025015" y="219456"/>
                </a:cubicBezTo>
                <a:cubicBezTo>
                  <a:pt x="2025015" y="253746"/>
                  <a:pt x="2047875" y="275234"/>
                  <a:pt x="2079422" y="275234"/>
                </a:cubicBezTo>
                <a:cubicBezTo>
                  <a:pt x="2110969" y="275234"/>
                  <a:pt x="2133829" y="253746"/>
                  <a:pt x="2133829" y="219456"/>
                </a:cubicBezTo>
                <a:cubicBezTo>
                  <a:pt x="2133829" y="185166"/>
                  <a:pt x="2110969" y="163677"/>
                  <a:pt x="2079422" y="163677"/>
                </a:cubicBezTo>
                <a:close/>
                <a:moveTo>
                  <a:pt x="801167" y="163677"/>
                </a:moveTo>
                <a:cubicBezTo>
                  <a:pt x="769620" y="163677"/>
                  <a:pt x="746760" y="185166"/>
                  <a:pt x="746760" y="219456"/>
                </a:cubicBezTo>
                <a:cubicBezTo>
                  <a:pt x="746760" y="253746"/>
                  <a:pt x="769620" y="275234"/>
                  <a:pt x="801167" y="275234"/>
                </a:cubicBezTo>
                <a:cubicBezTo>
                  <a:pt x="832714" y="275234"/>
                  <a:pt x="855574" y="253746"/>
                  <a:pt x="855574" y="219456"/>
                </a:cubicBezTo>
                <a:cubicBezTo>
                  <a:pt x="855574" y="185166"/>
                  <a:pt x="832714" y="163677"/>
                  <a:pt x="801167" y="163677"/>
                </a:cubicBezTo>
                <a:close/>
                <a:moveTo>
                  <a:pt x="3285363" y="159562"/>
                </a:moveTo>
                <a:cubicBezTo>
                  <a:pt x="3259303" y="159562"/>
                  <a:pt x="3241929" y="172364"/>
                  <a:pt x="3235528" y="195681"/>
                </a:cubicBezTo>
                <a:lnTo>
                  <a:pt x="3333826" y="195681"/>
                </a:lnTo>
                <a:cubicBezTo>
                  <a:pt x="3326511" y="169164"/>
                  <a:pt x="3305937" y="159562"/>
                  <a:pt x="3285363" y="159562"/>
                </a:cubicBezTo>
                <a:close/>
                <a:moveTo>
                  <a:pt x="2351913" y="159562"/>
                </a:moveTo>
                <a:cubicBezTo>
                  <a:pt x="2325853" y="159562"/>
                  <a:pt x="2308479" y="172364"/>
                  <a:pt x="2302078" y="195681"/>
                </a:cubicBezTo>
                <a:lnTo>
                  <a:pt x="2400376" y="195681"/>
                </a:lnTo>
                <a:cubicBezTo>
                  <a:pt x="2393061" y="169164"/>
                  <a:pt x="2372487" y="159562"/>
                  <a:pt x="2351913" y="159562"/>
                </a:cubicBezTo>
                <a:close/>
                <a:moveTo>
                  <a:pt x="1466088" y="159562"/>
                </a:moveTo>
                <a:cubicBezTo>
                  <a:pt x="1440028" y="159562"/>
                  <a:pt x="1422654" y="172364"/>
                  <a:pt x="1416253" y="195681"/>
                </a:cubicBezTo>
                <a:lnTo>
                  <a:pt x="1514551" y="195681"/>
                </a:lnTo>
                <a:cubicBezTo>
                  <a:pt x="1507236" y="169164"/>
                  <a:pt x="1486662" y="159562"/>
                  <a:pt x="1466088" y="159562"/>
                </a:cubicBezTo>
                <a:close/>
                <a:moveTo>
                  <a:pt x="1086460" y="105156"/>
                </a:moveTo>
                <a:lnTo>
                  <a:pt x="1155040" y="105156"/>
                </a:lnTo>
                <a:lnTo>
                  <a:pt x="1155040" y="235458"/>
                </a:lnTo>
                <a:cubicBezTo>
                  <a:pt x="1155040" y="263804"/>
                  <a:pt x="1172871" y="277063"/>
                  <a:pt x="1194816" y="277063"/>
                </a:cubicBezTo>
                <a:cubicBezTo>
                  <a:pt x="1219962" y="277063"/>
                  <a:pt x="1237336" y="262432"/>
                  <a:pt x="1237336" y="229971"/>
                </a:cubicBezTo>
                <a:lnTo>
                  <a:pt x="1237336" y="105156"/>
                </a:lnTo>
                <a:lnTo>
                  <a:pt x="1305916" y="105156"/>
                </a:lnTo>
                <a:lnTo>
                  <a:pt x="1305916" y="333756"/>
                </a:lnTo>
                <a:lnTo>
                  <a:pt x="1237336" y="333756"/>
                </a:lnTo>
                <a:lnTo>
                  <a:pt x="1237336" y="312267"/>
                </a:lnTo>
                <a:cubicBezTo>
                  <a:pt x="1224991" y="329184"/>
                  <a:pt x="1202131" y="340156"/>
                  <a:pt x="1171956" y="340156"/>
                </a:cubicBezTo>
                <a:cubicBezTo>
                  <a:pt x="1125779" y="340156"/>
                  <a:pt x="1086460" y="307238"/>
                  <a:pt x="1086460" y="245516"/>
                </a:cubicBezTo>
                <a:close/>
                <a:moveTo>
                  <a:pt x="416814" y="105156"/>
                </a:moveTo>
                <a:lnTo>
                  <a:pt x="492709" y="105156"/>
                </a:lnTo>
                <a:lnTo>
                  <a:pt x="540258" y="250088"/>
                </a:lnTo>
                <a:lnTo>
                  <a:pt x="587807" y="105156"/>
                </a:lnTo>
                <a:lnTo>
                  <a:pt x="663702" y="105156"/>
                </a:lnTo>
                <a:lnTo>
                  <a:pt x="579120" y="333756"/>
                </a:lnTo>
                <a:lnTo>
                  <a:pt x="501396" y="333756"/>
                </a:lnTo>
                <a:close/>
                <a:moveTo>
                  <a:pt x="3285820" y="98755"/>
                </a:moveTo>
                <a:cubicBezTo>
                  <a:pt x="3352572" y="98755"/>
                  <a:pt x="3401949" y="150418"/>
                  <a:pt x="3401949" y="219456"/>
                </a:cubicBezTo>
                <a:cubicBezTo>
                  <a:pt x="3401949" y="229057"/>
                  <a:pt x="3401035" y="238201"/>
                  <a:pt x="3399206" y="246888"/>
                </a:cubicBezTo>
                <a:lnTo>
                  <a:pt x="3236900" y="246888"/>
                </a:lnTo>
                <a:cubicBezTo>
                  <a:pt x="3245587" y="270662"/>
                  <a:pt x="3266618" y="278892"/>
                  <a:pt x="3291764" y="278892"/>
                </a:cubicBezTo>
                <a:cubicBezTo>
                  <a:pt x="3310509" y="278892"/>
                  <a:pt x="3326511" y="271576"/>
                  <a:pt x="3335655" y="261518"/>
                </a:cubicBezTo>
                <a:lnTo>
                  <a:pt x="3390519" y="293065"/>
                </a:lnTo>
                <a:cubicBezTo>
                  <a:pt x="3368116" y="324154"/>
                  <a:pt x="3334284" y="340156"/>
                  <a:pt x="3290849" y="340156"/>
                </a:cubicBezTo>
                <a:cubicBezTo>
                  <a:pt x="3212668" y="340156"/>
                  <a:pt x="3164205" y="287578"/>
                  <a:pt x="3164205" y="219456"/>
                </a:cubicBezTo>
                <a:cubicBezTo>
                  <a:pt x="3164205" y="151333"/>
                  <a:pt x="3213583" y="98755"/>
                  <a:pt x="3285820" y="98755"/>
                </a:cubicBezTo>
                <a:close/>
                <a:moveTo>
                  <a:pt x="2912288" y="98755"/>
                </a:moveTo>
                <a:cubicBezTo>
                  <a:pt x="2972181" y="98755"/>
                  <a:pt x="3021559" y="151333"/>
                  <a:pt x="3021559" y="219456"/>
                </a:cubicBezTo>
                <a:cubicBezTo>
                  <a:pt x="3021559" y="287578"/>
                  <a:pt x="2972181" y="340156"/>
                  <a:pt x="2912288" y="340156"/>
                </a:cubicBezTo>
                <a:cubicBezTo>
                  <a:pt x="2881655" y="340156"/>
                  <a:pt x="2859253" y="329641"/>
                  <a:pt x="2844165" y="312267"/>
                </a:cubicBezTo>
                <a:lnTo>
                  <a:pt x="2844165" y="425196"/>
                </a:lnTo>
                <a:lnTo>
                  <a:pt x="2775585" y="425196"/>
                </a:lnTo>
                <a:lnTo>
                  <a:pt x="2775585" y="105156"/>
                </a:lnTo>
                <a:lnTo>
                  <a:pt x="2844165" y="105156"/>
                </a:lnTo>
                <a:lnTo>
                  <a:pt x="2844165" y="126644"/>
                </a:lnTo>
                <a:cubicBezTo>
                  <a:pt x="2859253" y="109270"/>
                  <a:pt x="2881655" y="98755"/>
                  <a:pt x="2912288" y="98755"/>
                </a:cubicBezTo>
                <a:close/>
                <a:moveTo>
                  <a:pt x="2618613" y="98755"/>
                </a:moveTo>
                <a:cubicBezTo>
                  <a:pt x="2685822" y="98755"/>
                  <a:pt x="2739771" y="151333"/>
                  <a:pt x="2739771" y="219456"/>
                </a:cubicBezTo>
                <a:cubicBezTo>
                  <a:pt x="2739771" y="287578"/>
                  <a:pt x="2685822" y="340156"/>
                  <a:pt x="2618613" y="340156"/>
                </a:cubicBezTo>
                <a:cubicBezTo>
                  <a:pt x="2551405" y="340156"/>
                  <a:pt x="2497455" y="287578"/>
                  <a:pt x="2497455" y="219456"/>
                </a:cubicBezTo>
                <a:cubicBezTo>
                  <a:pt x="2497455" y="151333"/>
                  <a:pt x="2551405" y="98755"/>
                  <a:pt x="2618613" y="98755"/>
                </a:cubicBezTo>
                <a:close/>
                <a:moveTo>
                  <a:pt x="2352370" y="98755"/>
                </a:moveTo>
                <a:cubicBezTo>
                  <a:pt x="2419122" y="98755"/>
                  <a:pt x="2468499" y="150418"/>
                  <a:pt x="2468499" y="219456"/>
                </a:cubicBezTo>
                <a:cubicBezTo>
                  <a:pt x="2468499" y="229057"/>
                  <a:pt x="2467585" y="238201"/>
                  <a:pt x="2465756" y="246888"/>
                </a:cubicBezTo>
                <a:lnTo>
                  <a:pt x="2303450" y="246888"/>
                </a:lnTo>
                <a:cubicBezTo>
                  <a:pt x="2312137" y="270662"/>
                  <a:pt x="2333168" y="278892"/>
                  <a:pt x="2358314" y="278892"/>
                </a:cubicBezTo>
                <a:cubicBezTo>
                  <a:pt x="2377059" y="278892"/>
                  <a:pt x="2393061" y="271576"/>
                  <a:pt x="2402205" y="261518"/>
                </a:cubicBezTo>
                <a:lnTo>
                  <a:pt x="2457069" y="293065"/>
                </a:lnTo>
                <a:cubicBezTo>
                  <a:pt x="2434666" y="324154"/>
                  <a:pt x="2400834" y="340156"/>
                  <a:pt x="2357399" y="340156"/>
                </a:cubicBezTo>
                <a:cubicBezTo>
                  <a:pt x="2279218" y="340156"/>
                  <a:pt x="2230755" y="287578"/>
                  <a:pt x="2230755" y="219456"/>
                </a:cubicBezTo>
                <a:cubicBezTo>
                  <a:pt x="2230755" y="151333"/>
                  <a:pt x="2280133" y="98755"/>
                  <a:pt x="2352370" y="98755"/>
                </a:cubicBezTo>
                <a:close/>
                <a:moveTo>
                  <a:pt x="2093138" y="98755"/>
                </a:moveTo>
                <a:cubicBezTo>
                  <a:pt x="2153031" y="98755"/>
                  <a:pt x="2202409" y="151333"/>
                  <a:pt x="2202409" y="219456"/>
                </a:cubicBezTo>
                <a:cubicBezTo>
                  <a:pt x="2202409" y="287578"/>
                  <a:pt x="2153031" y="340156"/>
                  <a:pt x="2093138" y="340156"/>
                </a:cubicBezTo>
                <a:cubicBezTo>
                  <a:pt x="2062505" y="340156"/>
                  <a:pt x="2040103" y="329641"/>
                  <a:pt x="2025015" y="312267"/>
                </a:cubicBezTo>
                <a:lnTo>
                  <a:pt x="2025015" y="425196"/>
                </a:lnTo>
                <a:lnTo>
                  <a:pt x="1956435" y="425196"/>
                </a:lnTo>
                <a:lnTo>
                  <a:pt x="1956435" y="105156"/>
                </a:lnTo>
                <a:lnTo>
                  <a:pt x="2025015" y="105156"/>
                </a:lnTo>
                <a:lnTo>
                  <a:pt x="2025015" y="126644"/>
                </a:lnTo>
                <a:cubicBezTo>
                  <a:pt x="2040103" y="109270"/>
                  <a:pt x="2062505" y="98755"/>
                  <a:pt x="2093138" y="98755"/>
                </a:cubicBezTo>
                <a:close/>
                <a:moveTo>
                  <a:pt x="1707185" y="98755"/>
                </a:moveTo>
                <a:cubicBezTo>
                  <a:pt x="1744218" y="98755"/>
                  <a:pt x="1777137" y="115214"/>
                  <a:pt x="1796339" y="147675"/>
                </a:cubicBezTo>
                <a:lnTo>
                  <a:pt x="1737817" y="179222"/>
                </a:lnTo>
                <a:cubicBezTo>
                  <a:pt x="1731417" y="167335"/>
                  <a:pt x="1722273" y="159105"/>
                  <a:pt x="1707185" y="159105"/>
                </a:cubicBezTo>
                <a:cubicBezTo>
                  <a:pt x="1695298" y="159105"/>
                  <a:pt x="1687983" y="163677"/>
                  <a:pt x="1687983" y="171907"/>
                </a:cubicBezTo>
                <a:cubicBezTo>
                  <a:pt x="1687983" y="197967"/>
                  <a:pt x="1800454" y="180594"/>
                  <a:pt x="1800454" y="265176"/>
                </a:cubicBezTo>
                <a:cubicBezTo>
                  <a:pt x="1800454" y="317754"/>
                  <a:pt x="1754734" y="340156"/>
                  <a:pt x="1705356" y="340156"/>
                </a:cubicBezTo>
                <a:cubicBezTo>
                  <a:pt x="1659636" y="340156"/>
                  <a:pt x="1624889" y="322783"/>
                  <a:pt x="1607058" y="285750"/>
                </a:cubicBezTo>
                <a:lnTo>
                  <a:pt x="1666494" y="251917"/>
                </a:lnTo>
                <a:cubicBezTo>
                  <a:pt x="1672438" y="269290"/>
                  <a:pt x="1685239" y="278892"/>
                  <a:pt x="1705356" y="278892"/>
                </a:cubicBezTo>
                <a:cubicBezTo>
                  <a:pt x="1721815" y="278892"/>
                  <a:pt x="1730045" y="273862"/>
                  <a:pt x="1730045" y="264718"/>
                </a:cubicBezTo>
                <a:cubicBezTo>
                  <a:pt x="1730045" y="239572"/>
                  <a:pt x="1617574" y="252831"/>
                  <a:pt x="1617574" y="173736"/>
                </a:cubicBezTo>
                <a:cubicBezTo>
                  <a:pt x="1617574" y="123901"/>
                  <a:pt x="1659636" y="98755"/>
                  <a:pt x="1707185" y="98755"/>
                </a:cubicBezTo>
                <a:close/>
                <a:moveTo>
                  <a:pt x="1466545" y="98755"/>
                </a:moveTo>
                <a:cubicBezTo>
                  <a:pt x="1533297" y="98755"/>
                  <a:pt x="1582674" y="150418"/>
                  <a:pt x="1582674" y="219456"/>
                </a:cubicBezTo>
                <a:cubicBezTo>
                  <a:pt x="1582674" y="229057"/>
                  <a:pt x="1581760" y="238201"/>
                  <a:pt x="1579931" y="246888"/>
                </a:cubicBezTo>
                <a:lnTo>
                  <a:pt x="1417625" y="246888"/>
                </a:lnTo>
                <a:cubicBezTo>
                  <a:pt x="1426312" y="270662"/>
                  <a:pt x="1447343" y="278892"/>
                  <a:pt x="1472489" y="278892"/>
                </a:cubicBezTo>
                <a:cubicBezTo>
                  <a:pt x="1491234" y="278892"/>
                  <a:pt x="1507236" y="271576"/>
                  <a:pt x="1516380" y="261518"/>
                </a:cubicBezTo>
                <a:lnTo>
                  <a:pt x="1571244" y="293065"/>
                </a:lnTo>
                <a:cubicBezTo>
                  <a:pt x="1548841" y="324154"/>
                  <a:pt x="1515009" y="340156"/>
                  <a:pt x="1471575" y="340156"/>
                </a:cubicBezTo>
                <a:cubicBezTo>
                  <a:pt x="1393393" y="340156"/>
                  <a:pt x="1344930" y="287578"/>
                  <a:pt x="1344930" y="219456"/>
                </a:cubicBezTo>
                <a:cubicBezTo>
                  <a:pt x="1344930" y="151333"/>
                  <a:pt x="1394308" y="98755"/>
                  <a:pt x="1466545" y="98755"/>
                </a:cubicBezTo>
                <a:close/>
                <a:moveTo>
                  <a:pt x="787451" y="98755"/>
                </a:moveTo>
                <a:cubicBezTo>
                  <a:pt x="818084" y="98755"/>
                  <a:pt x="840486" y="109270"/>
                  <a:pt x="855574" y="126644"/>
                </a:cubicBezTo>
                <a:lnTo>
                  <a:pt x="855574" y="105156"/>
                </a:lnTo>
                <a:lnTo>
                  <a:pt x="924154" y="105156"/>
                </a:lnTo>
                <a:lnTo>
                  <a:pt x="924154" y="333756"/>
                </a:lnTo>
                <a:lnTo>
                  <a:pt x="855574" y="333756"/>
                </a:lnTo>
                <a:lnTo>
                  <a:pt x="855574" y="312267"/>
                </a:lnTo>
                <a:cubicBezTo>
                  <a:pt x="840486" y="329641"/>
                  <a:pt x="818084" y="340156"/>
                  <a:pt x="787451" y="340156"/>
                </a:cubicBezTo>
                <a:cubicBezTo>
                  <a:pt x="727558" y="340156"/>
                  <a:pt x="678180" y="287578"/>
                  <a:pt x="678180" y="219456"/>
                </a:cubicBezTo>
                <a:cubicBezTo>
                  <a:pt x="678180" y="151333"/>
                  <a:pt x="727558" y="98755"/>
                  <a:pt x="787451" y="98755"/>
                </a:cubicBezTo>
                <a:close/>
                <a:moveTo>
                  <a:pt x="233553" y="41148"/>
                </a:moveTo>
                <a:lnTo>
                  <a:pt x="233553" y="105156"/>
                </a:lnTo>
                <a:lnTo>
                  <a:pt x="280645" y="105156"/>
                </a:lnTo>
                <a:lnTo>
                  <a:pt x="280645" y="170992"/>
                </a:lnTo>
                <a:lnTo>
                  <a:pt x="233553" y="170992"/>
                </a:lnTo>
                <a:lnTo>
                  <a:pt x="233553" y="251917"/>
                </a:lnTo>
                <a:cubicBezTo>
                  <a:pt x="233553" y="271576"/>
                  <a:pt x="250470" y="273405"/>
                  <a:pt x="280645" y="271576"/>
                </a:cubicBezTo>
                <a:lnTo>
                  <a:pt x="280645" y="333756"/>
                </a:lnTo>
                <a:cubicBezTo>
                  <a:pt x="191034" y="342900"/>
                  <a:pt x="164973" y="315925"/>
                  <a:pt x="164973" y="251917"/>
                </a:cubicBezTo>
                <a:lnTo>
                  <a:pt x="164973" y="170992"/>
                </a:lnTo>
                <a:lnTo>
                  <a:pt x="128397" y="170992"/>
                </a:lnTo>
                <a:lnTo>
                  <a:pt x="128397" y="105156"/>
                </a:lnTo>
                <a:lnTo>
                  <a:pt x="164973" y="105156"/>
                </a:lnTo>
                <a:lnTo>
                  <a:pt x="164973" y="61722"/>
                </a:lnTo>
                <a:close/>
                <a:moveTo>
                  <a:pt x="25146" y="13716"/>
                </a:moveTo>
                <a:lnTo>
                  <a:pt x="98298" y="13716"/>
                </a:lnTo>
                <a:lnTo>
                  <a:pt x="98298" y="333756"/>
                </a:lnTo>
                <a:lnTo>
                  <a:pt x="25146" y="333756"/>
                </a:lnTo>
                <a:close/>
                <a:moveTo>
                  <a:pt x="3061335" y="0"/>
                </a:moveTo>
                <a:lnTo>
                  <a:pt x="3129915" y="0"/>
                </a:lnTo>
                <a:lnTo>
                  <a:pt x="3129915" y="333756"/>
                </a:lnTo>
                <a:lnTo>
                  <a:pt x="3061335" y="333756"/>
                </a:lnTo>
                <a:close/>
                <a:moveTo>
                  <a:pt x="975361" y="0"/>
                </a:moveTo>
                <a:lnTo>
                  <a:pt x="1043940" y="0"/>
                </a:lnTo>
                <a:lnTo>
                  <a:pt x="1043940" y="333756"/>
                </a:lnTo>
                <a:lnTo>
                  <a:pt x="975361" y="333756"/>
                </a:lnTo>
                <a:close/>
              </a:path>
            </a:pathLst>
          </a:custGeom>
          <a:solidFill>
            <a:srgbClr val="223756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C1A50-4A2B-9048-B0C0-63084FB47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B84B6-9132-7D40-BA0B-C48D0707FFC7}"/>
              </a:ext>
            </a:extLst>
          </p:cNvPr>
          <p:cNvSpPr/>
          <p:nvPr/>
        </p:nvSpPr>
        <p:spPr>
          <a:xfrm>
            <a:off x="106166" y="106786"/>
            <a:ext cx="11979667" cy="601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DFA3-5265-B041-B399-B5F6418E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" y="6102849"/>
            <a:ext cx="1595471" cy="705520"/>
          </a:xfrm>
          <a:prstGeom prst="rect">
            <a:avLst/>
          </a:prstGeom>
        </p:spPr>
      </p:pic>
      <p:sp>
        <p:nvSpPr>
          <p:cNvPr id="13" name="Google Shape;89;p13">
            <a:extLst>
              <a:ext uri="{FF2B5EF4-FFF2-40B4-BE49-F238E27FC236}">
                <a16:creationId xmlns:a16="http://schemas.microsoft.com/office/drawing/2014/main" id="{70D2D997-067F-4445-BBF6-E6243FBBC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1141392"/>
            <a:ext cx="4402407" cy="24639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223756"/>
                </a:solidFill>
                <a:latin typeface="Gilroy ExtraBold" pitchFamily="2" charset="77"/>
              </a:rPr>
              <a:t>It allows wealthy heirs to inherit millions</a:t>
            </a:r>
            <a:endParaRPr b="1" dirty="0">
              <a:solidFill>
                <a:srgbClr val="AA1E29"/>
              </a:solidFill>
              <a:latin typeface="Gilroy ExtraBold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1DB625-C00B-2343-A8DA-68301872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18659"/>
              </p:ext>
            </p:extLst>
          </p:nvPr>
        </p:nvGraphicFramePr>
        <p:xfrm>
          <a:off x="6745763" y="766011"/>
          <a:ext cx="4383558" cy="4691931"/>
        </p:xfrm>
        <a:graphic>
          <a:graphicData uri="http://schemas.openxmlformats.org/drawingml/2006/table">
            <a:tbl>
              <a:tblPr bandRow="1">
                <a:tableStyleId>{73F3C929-39D2-437D-A423-6DEB143135C5}</a:tableStyleId>
              </a:tblPr>
              <a:tblGrid>
                <a:gridCol w="1461186">
                  <a:extLst>
                    <a:ext uri="{9D8B030D-6E8A-4147-A177-3AD203B41FA5}">
                      <a16:colId xmlns:a16="http://schemas.microsoft.com/office/drawing/2014/main" val="224071225"/>
                    </a:ext>
                  </a:extLst>
                </a:gridCol>
                <a:gridCol w="1461186">
                  <a:extLst>
                    <a:ext uri="{9D8B030D-6E8A-4147-A177-3AD203B41FA5}">
                      <a16:colId xmlns:a16="http://schemas.microsoft.com/office/drawing/2014/main" val="2520698891"/>
                    </a:ext>
                  </a:extLst>
                </a:gridCol>
                <a:gridCol w="1461186">
                  <a:extLst>
                    <a:ext uri="{9D8B030D-6E8A-4147-A177-3AD203B41FA5}">
                      <a16:colId xmlns:a16="http://schemas.microsoft.com/office/drawing/2014/main" val="642430940"/>
                    </a:ext>
                  </a:extLst>
                </a:gridCol>
              </a:tblGrid>
              <a:tr h="494006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Hypothetical Taxpayers and their Tax Bills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roy Medium" pitchFamily="2" charset="77"/>
                        </a:rPr>
                        <a:t>Doctor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roy Medium" pitchFamily="2" charset="77"/>
                        </a:rPr>
                        <a:t>Heir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199198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Taxable Income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$300,000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$22,000,000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82010"/>
                  </a:ext>
                </a:extLst>
              </a:tr>
              <a:tr h="63809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Source of Income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Wages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Inheritance</a:t>
                      </a:r>
                    </a:p>
                  </a:txBody>
                  <a:tcPr anchor="ctr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98492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Federal Income Tax Due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$80,295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AA1E29"/>
                          </a:solidFill>
                          <a:latin typeface="Gilroy SemiBold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564517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Payroll Tax Paid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$12,236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338819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Payroll Taxes Paid by Employer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$12,236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3756"/>
                          </a:solidFill>
                          <a:latin typeface="Gilroy Medium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602405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Total Tax Burden</a:t>
                      </a:r>
                    </a:p>
                  </a:txBody>
                  <a:tcPr anchor="ctr"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$104,767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$0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60210"/>
                  </a:ext>
                </a:extLst>
              </a:tr>
              <a:tr h="3961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Gilroy Medium" pitchFamily="2" charset="77"/>
                        </a:rPr>
                        <a:t>Effective Tax Rate</a:t>
                      </a:r>
                    </a:p>
                  </a:txBody>
                  <a:tcPr anchor="ctr"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34%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223756"/>
                          </a:solidFill>
                          <a:latin typeface="Gilroy SemiBold" pitchFamily="2" charset="77"/>
                        </a:rPr>
                        <a:t>0%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69786"/>
                  </a:ext>
                </a:extLst>
              </a:tr>
            </a:tbl>
          </a:graphicData>
        </a:graphic>
      </p:graphicFrame>
      <p:sp>
        <p:nvSpPr>
          <p:cNvPr id="9" name="[T2O] Google Shape;90;p13">
            <a:extLst>
              <a:ext uri="{FF2B5EF4-FFF2-40B4-BE49-F238E27FC236}">
                <a16:creationId xmlns:a16="http://schemas.microsoft.com/office/drawing/2014/main" id="{4076EB40-4A7B-7B44-81AF-B1B917B979A2}"/>
              </a:ext>
            </a:extLst>
          </p:cNvPr>
          <p:cNvSpPr/>
          <p:nvPr/>
        </p:nvSpPr>
        <p:spPr>
          <a:xfrm>
            <a:off x="10054812" y="6368284"/>
            <a:ext cx="1926756" cy="236859"/>
          </a:xfrm>
          <a:custGeom>
            <a:avLst/>
            <a:gdLst/>
            <a:ahLst/>
            <a:cxnLst/>
            <a:rect l="l" t="t" r="r" b="b"/>
            <a:pathLst>
              <a:path w="1926756" h="236859">
                <a:moveTo>
                  <a:pt x="1516781" y="151476"/>
                </a:moveTo>
                <a:cubicBezTo>
                  <a:pt x="1526295" y="151476"/>
                  <a:pt x="1533497" y="158934"/>
                  <a:pt x="1533497" y="168193"/>
                </a:cubicBezTo>
                <a:cubicBezTo>
                  <a:pt x="1533497" y="177451"/>
                  <a:pt x="1526295" y="184909"/>
                  <a:pt x="1516781" y="184909"/>
                </a:cubicBezTo>
                <a:cubicBezTo>
                  <a:pt x="1507522" y="184909"/>
                  <a:pt x="1500064" y="177451"/>
                  <a:pt x="1500064" y="168193"/>
                </a:cubicBezTo>
                <a:cubicBezTo>
                  <a:pt x="1500064" y="158934"/>
                  <a:pt x="1507522" y="151476"/>
                  <a:pt x="1516781" y="151476"/>
                </a:cubicBezTo>
                <a:close/>
                <a:moveTo>
                  <a:pt x="1629747" y="72009"/>
                </a:moveTo>
                <a:cubicBezTo>
                  <a:pt x="1604286" y="72009"/>
                  <a:pt x="1584484" y="91812"/>
                  <a:pt x="1584484" y="117786"/>
                </a:cubicBezTo>
                <a:cubicBezTo>
                  <a:pt x="1584484" y="143761"/>
                  <a:pt x="1604286" y="163564"/>
                  <a:pt x="1629747" y="163564"/>
                </a:cubicBezTo>
                <a:cubicBezTo>
                  <a:pt x="1655464" y="163564"/>
                  <a:pt x="1675266" y="143761"/>
                  <a:pt x="1675266" y="117786"/>
                </a:cubicBezTo>
                <a:cubicBezTo>
                  <a:pt x="1675266" y="91812"/>
                  <a:pt x="1655464" y="72009"/>
                  <a:pt x="1629747" y="72009"/>
                </a:cubicBezTo>
                <a:close/>
                <a:moveTo>
                  <a:pt x="1858861" y="71495"/>
                </a:moveTo>
                <a:cubicBezTo>
                  <a:pt x="1832887" y="71495"/>
                  <a:pt x="1813084" y="91297"/>
                  <a:pt x="1813084" y="117015"/>
                </a:cubicBezTo>
                <a:cubicBezTo>
                  <a:pt x="1813084" y="142990"/>
                  <a:pt x="1832887" y="162792"/>
                  <a:pt x="1858861" y="162792"/>
                </a:cubicBezTo>
                <a:cubicBezTo>
                  <a:pt x="1884836" y="162792"/>
                  <a:pt x="1904638" y="142990"/>
                  <a:pt x="1904638" y="117015"/>
                </a:cubicBezTo>
                <a:cubicBezTo>
                  <a:pt x="1904638" y="91297"/>
                  <a:pt x="1884836" y="71495"/>
                  <a:pt x="1858861" y="71495"/>
                </a:cubicBezTo>
                <a:close/>
                <a:moveTo>
                  <a:pt x="924640" y="71238"/>
                </a:moveTo>
                <a:cubicBezTo>
                  <a:pt x="900465" y="71238"/>
                  <a:pt x="883748" y="86154"/>
                  <a:pt x="880149" y="108528"/>
                </a:cubicBezTo>
                <a:lnTo>
                  <a:pt x="966045" y="108528"/>
                </a:lnTo>
                <a:cubicBezTo>
                  <a:pt x="962187" y="83068"/>
                  <a:pt x="943927" y="71238"/>
                  <a:pt x="924640" y="71238"/>
                </a:cubicBezTo>
                <a:close/>
                <a:moveTo>
                  <a:pt x="1354370" y="53493"/>
                </a:moveTo>
                <a:lnTo>
                  <a:pt x="1378287" y="53493"/>
                </a:lnTo>
                <a:lnTo>
                  <a:pt x="1422006" y="154305"/>
                </a:lnTo>
                <a:lnTo>
                  <a:pt x="1459040" y="53493"/>
                </a:lnTo>
                <a:lnTo>
                  <a:pt x="1482957" y="53493"/>
                </a:lnTo>
                <a:lnTo>
                  <a:pt x="1430493" y="190053"/>
                </a:lnTo>
                <a:cubicBezTo>
                  <a:pt x="1419691" y="218856"/>
                  <a:pt x="1399632" y="235315"/>
                  <a:pt x="1373400" y="233515"/>
                </a:cubicBezTo>
                <a:lnTo>
                  <a:pt x="1373400" y="212684"/>
                </a:lnTo>
                <a:cubicBezTo>
                  <a:pt x="1390631" y="213970"/>
                  <a:pt x="1401432" y="203426"/>
                  <a:pt x="1408119" y="186452"/>
                </a:cubicBezTo>
                <a:lnTo>
                  <a:pt x="1410434" y="181566"/>
                </a:lnTo>
                <a:close/>
                <a:moveTo>
                  <a:pt x="1216885" y="53493"/>
                </a:moveTo>
                <a:lnTo>
                  <a:pt x="1239259" y="53493"/>
                </a:lnTo>
                <a:lnTo>
                  <a:pt x="1239259" y="182080"/>
                </a:lnTo>
                <a:lnTo>
                  <a:pt x="1216885" y="182080"/>
                </a:lnTo>
                <a:close/>
                <a:moveTo>
                  <a:pt x="716195" y="53493"/>
                </a:moveTo>
                <a:lnTo>
                  <a:pt x="740369" y="53493"/>
                </a:lnTo>
                <a:lnTo>
                  <a:pt x="780745" y="158163"/>
                </a:lnTo>
                <a:lnTo>
                  <a:pt x="821122" y="53493"/>
                </a:lnTo>
                <a:lnTo>
                  <a:pt x="845296" y="53493"/>
                </a:lnTo>
                <a:lnTo>
                  <a:pt x="793861" y="182080"/>
                </a:lnTo>
                <a:lnTo>
                  <a:pt x="767630" y="182080"/>
                </a:lnTo>
                <a:close/>
                <a:moveTo>
                  <a:pt x="673960" y="53493"/>
                </a:moveTo>
                <a:lnTo>
                  <a:pt x="696335" y="53493"/>
                </a:lnTo>
                <a:lnTo>
                  <a:pt x="696335" y="182080"/>
                </a:lnTo>
                <a:lnTo>
                  <a:pt x="673960" y="182080"/>
                </a:lnTo>
                <a:close/>
                <a:moveTo>
                  <a:pt x="1784204" y="51178"/>
                </a:moveTo>
                <a:lnTo>
                  <a:pt x="1784204" y="74581"/>
                </a:lnTo>
                <a:cubicBezTo>
                  <a:pt x="1764916" y="73810"/>
                  <a:pt x="1744084" y="83582"/>
                  <a:pt x="1744084" y="113929"/>
                </a:cubicBezTo>
                <a:lnTo>
                  <a:pt x="1744084" y="182080"/>
                </a:lnTo>
                <a:lnTo>
                  <a:pt x="1721710" y="182080"/>
                </a:lnTo>
                <a:lnTo>
                  <a:pt x="1721710" y="53493"/>
                </a:lnTo>
                <a:lnTo>
                  <a:pt x="1744084" y="53493"/>
                </a:lnTo>
                <a:lnTo>
                  <a:pt x="1744084" y="75095"/>
                </a:lnTo>
                <a:cubicBezTo>
                  <a:pt x="1752314" y="57093"/>
                  <a:pt x="1768003" y="51178"/>
                  <a:pt x="1784204" y="51178"/>
                </a:cubicBezTo>
                <a:close/>
                <a:moveTo>
                  <a:pt x="1079354" y="51178"/>
                </a:moveTo>
                <a:lnTo>
                  <a:pt x="1079354" y="74581"/>
                </a:lnTo>
                <a:cubicBezTo>
                  <a:pt x="1060066" y="73810"/>
                  <a:pt x="1039234" y="83582"/>
                  <a:pt x="1039234" y="113929"/>
                </a:cubicBezTo>
                <a:lnTo>
                  <a:pt x="1039234" y="182080"/>
                </a:lnTo>
                <a:lnTo>
                  <a:pt x="1016860" y="182080"/>
                </a:lnTo>
                <a:lnTo>
                  <a:pt x="1016860" y="53493"/>
                </a:lnTo>
                <a:lnTo>
                  <a:pt x="1039234" y="53493"/>
                </a:lnTo>
                <a:lnTo>
                  <a:pt x="1039234" y="75095"/>
                </a:lnTo>
                <a:cubicBezTo>
                  <a:pt x="1047464" y="57093"/>
                  <a:pt x="1063153" y="51178"/>
                  <a:pt x="1079354" y="51178"/>
                </a:cubicBezTo>
                <a:close/>
                <a:moveTo>
                  <a:pt x="1856289" y="50149"/>
                </a:moveTo>
                <a:cubicBezTo>
                  <a:pt x="1877892" y="50149"/>
                  <a:pt x="1894351" y="59922"/>
                  <a:pt x="1904638" y="75610"/>
                </a:cubicBezTo>
                <a:lnTo>
                  <a:pt x="1904638" y="53493"/>
                </a:lnTo>
                <a:lnTo>
                  <a:pt x="1926756" y="53493"/>
                </a:lnTo>
                <a:lnTo>
                  <a:pt x="1926756" y="176680"/>
                </a:lnTo>
                <a:cubicBezTo>
                  <a:pt x="1926756" y="216799"/>
                  <a:pt x="1894609" y="236859"/>
                  <a:pt x="1861176" y="236859"/>
                </a:cubicBezTo>
                <a:cubicBezTo>
                  <a:pt x="1832372" y="236859"/>
                  <a:pt x="1810770" y="225800"/>
                  <a:pt x="1800225" y="205483"/>
                </a:cubicBezTo>
                <a:lnTo>
                  <a:pt x="1819770" y="194425"/>
                </a:lnTo>
                <a:cubicBezTo>
                  <a:pt x="1825685" y="206512"/>
                  <a:pt x="1836487" y="216027"/>
                  <a:pt x="1861690" y="216027"/>
                </a:cubicBezTo>
                <a:cubicBezTo>
                  <a:pt x="1888436" y="216027"/>
                  <a:pt x="1904638" y="200854"/>
                  <a:pt x="1904638" y="176680"/>
                </a:cubicBezTo>
                <a:lnTo>
                  <a:pt x="1904638" y="158420"/>
                </a:lnTo>
                <a:cubicBezTo>
                  <a:pt x="1894351" y="174108"/>
                  <a:pt x="1877892" y="184138"/>
                  <a:pt x="1856289" y="184138"/>
                </a:cubicBezTo>
                <a:cubicBezTo>
                  <a:pt x="1819770" y="184138"/>
                  <a:pt x="1790709" y="154563"/>
                  <a:pt x="1790709" y="117015"/>
                </a:cubicBezTo>
                <a:cubicBezTo>
                  <a:pt x="1790709" y="79725"/>
                  <a:pt x="1819770" y="50149"/>
                  <a:pt x="1856289" y="50149"/>
                </a:cubicBezTo>
                <a:close/>
                <a:moveTo>
                  <a:pt x="1629747" y="50149"/>
                </a:moveTo>
                <a:cubicBezTo>
                  <a:pt x="1667295" y="50149"/>
                  <a:pt x="1697641" y="79725"/>
                  <a:pt x="1697641" y="117786"/>
                </a:cubicBezTo>
                <a:cubicBezTo>
                  <a:pt x="1697641" y="155848"/>
                  <a:pt x="1667295" y="185423"/>
                  <a:pt x="1629747" y="185423"/>
                </a:cubicBezTo>
                <a:cubicBezTo>
                  <a:pt x="1592199" y="185423"/>
                  <a:pt x="1562109" y="155848"/>
                  <a:pt x="1562109" y="117786"/>
                </a:cubicBezTo>
                <a:cubicBezTo>
                  <a:pt x="1562109" y="79725"/>
                  <a:pt x="1592199" y="50149"/>
                  <a:pt x="1629747" y="50149"/>
                </a:cubicBezTo>
                <a:close/>
                <a:moveTo>
                  <a:pt x="1144763" y="50149"/>
                </a:moveTo>
                <a:cubicBezTo>
                  <a:pt x="1165851" y="50149"/>
                  <a:pt x="1182824" y="60179"/>
                  <a:pt x="1191054" y="76896"/>
                </a:cubicBezTo>
                <a:lnTo>
                  <a:pt x="1172280" y="87440"/>
                </a:lnTo>
                <a:cubicBezTo>
                  <a:pt x="1167394" y="75867"/>
                  <a:pt x="1156078" y="70981"/>
                  <a:pt x="1144763" y="70981"/>
                </a:cubicBezTo>
                <a:cubicBezTo>
                  <a:pt x="1133189" y="70981"/>
                  <a:pt x="1121873" y="76638"/>
                  <a:pt x="1121873" y="88211"/>
                </a:cubicBezTo>
                <a:cubicBezTo>
                  <a:pt x="1121873" y="115729"/>
                  <a:pt x="1193883" y="99527"/>
                  <a:pt x="1193883" y="146847"/>
                </a:cubicBezTo>
                <a:cubicBezTo>
                  <a:pt x="1193883" y="170765"/>
                  <a:pt x="1173309" y="185423"/>
                  <a:pt x="1145791" y="185423"/>
                </a:cubicBezTo>
                <a:cubicBezTo>
                  <a:pt x="1120074" y="185423"/>
                  <a:pt x="1102071" y="173079"/>
                  <a:pt x="1094613" y="155334"/>
                </a:cubicBezTo>
                <a:lnTo>
                  <a:pt x="1113902" y="144276"/>
                </a:lnTo>
                <a:cubicBezTo>
                  <a:pt x="1118017" y="156620"/>
                  <a:pt x="1129846" y="164335"/>
                  <a:pt x="1145791" y="164335"/>
                </a:cubicBezTo>
                <a:cubicBezTo>
                  <a:pt x="1159421" y="164335"/>
                  <a:pt x="1171252" y="159449"/>
                  <a:pt x="1171252" y="146847"/>
                </a:cubicBezTo>
                <a:cubicBezTo>
                  <a:pt x="1171252" y="119330"/>
                  <a:pt x="1099242" y="135017"/>
                  <a:pt x="1099242" y="88469"/>
                </a:cubicBezTo>
                <a:cubicBezTo>
                  <a:pt x="1099242" y="65837"/>
                  <a:pt x="1118788" y="50149"/>
                  <a:pt x="1144763" y="50149"/>
                </a:cubicBezTo>
                <a:close/>
                <a:moveTo>
                  <a:pt x="924640" y="50149"/>
                </a:moveTo>
                <a:cubicBezTo>
                  <a:pt x="963473" y="50149"/>
                  <a:pt x="988676" y="82039"/>
                  <a:pt x="988676" y="118044"/>
                </a:cubicBezTo>
                <a:cubicBezTo>
                  <a:pt x="988676" y="121387"/>
                  <a:pt x="988419" y="124730"/>
                  <a:pt x="987905" y="128073"/>
                </a:cubicBezTo>
                <a:lnTo>
                  <a:pt x="880149" y="128073"/>
                </a:lnTo>
                <a:cubicBezTo>
                  <a:pt x="884520" y="151219"/>
                  <a:pt x="902780" y="164335"/>
                  <a:pt x="926697" y="164335"/>
                </a:cubicBezTo>
                <a:cubicBezTo>
                  <a:pt x="944442" y="164335"/>
                  <a:pt x="957301" y="156106"/>
                  <a:pt x="963731" y="145561"/>
                </a:cubicBezTo>
                <a:lnTo>
                  <a:pt x="982761" y="156363"/>
                </a:lnTo>
                <a:cubicBezTo>
                  <a:pt x="971445" y="173851"/>
                  <a:pt x="951900" y="185423"/>
                  <a:pt x="926183" y="185423"/>
                </a:cubicBezTo>
                <a:cubicBezTo>
                  <a:pt x="884777" y="185423"/>
                  <a:pt x="857259" y="156363"/>
                  <a:pt x="857259" y="117786"/>
                </a:cubicBezTo>
                <a:cubicBezTo>
                  <a:pt x="857259" y="79725"/>
                  <a:pt x="884520" y="50149"/>
                  <a:pt x="924640" y="50149"/>
                </a:cubicBezTo>
                <a:close/>
                <a:moveTo>
                  <a:pt x="595122" y="50149"/>
                </a:moveTo>
                <a:cubicBezTo>
                  <a:pt x="625212" y="50149"/>
                  <a:pt x="645014" y="70209"/>
                  <a:pt x="645014" y="103128"/>
                </a:cubicBezTo>
                <a:lnTo>
                  <a:pt x="645014" y="182080"/>
                </a:lnTo>
                <a:lnTo>
                  <a:pt x="622640" y="182080"/>
                </a:lnTo>
                <a:lnTo>
                  <a:pt x="622640" y="104413"/>
                </a:lnTo>
                <a:cubicBezTo>
                  <a:pt x="622640" y="83325"/>
                  <a:pt x="610552" y="71495"/>
                  <a:pt x="590750" y="71495"/>
                </a:cubicBezTo>
                <a:cubicBezTo>
                  <a:pt x="570176" y="71495"/>
                  <a:pt x="553460" y="83582"/>
                  <a:pt x="553460" y="113929"/>
                </a:cubicBezTo>
                <a:lnTo>
                  <a:pt x="553460" y="182080"/>
                </a:lnTo>
                <a:lnTo>
                  <a:pt x="531086" y="182080"/>
                </a:lnTo>
                <a:lnTo>
                  <a:pt x="531086" y="53493"/>
                </a:lnTo>
                <a:lnTo>
                  <a:pt x="553460" y="53493"/>
                </a:lnTo>
                <a:lnTo>
                  <a:pt x="553460" y="72009"/>
                </a:lnTo>
                <a:cubicBezTo>
                  <a:pt x="562975" y="56836"/>
                  <a:pt x="577119" y="50149"/>
                  <a:pt x="595122" y="50149"/>
                </a:cubicBezTo>
                <a:close/>
                <a:moveTo>
                  <a:pt x="23917" y="24432"/>
                </a:moveTo>
                <a:lnTo>
                  <a:pt x="23917" y="95412"/>
                </a:lnTo>
                <a:lnTo>
                  <a:pt x="65323" y="95412"/>
                </a:lnTo>
                <a:cubicBezTo>
                  <a:pt x="85125" y="95412"/>
                  <a:pt x="99784" y="80239"/>
                  <a:pt x="99784" y="59922"/>
                </a:cubicBezTo>
                <a:cubicBezTo>
                  <a:pt x="99784" y="39348"/>
                  <a:pt x="85125" y="24432"/>
                  <a:pt x="65323" y="24432"/>
                </a:cubicBezTo>
                <a:close/>
                <a:moveTo>
                  <a:pt x="1309783" y="17488"/>
                </a:moveTo>
                <a:lnTo>
                  <a:pt x="1309783" y="53493"/>
                </a:lnTo>
                <a:lnTo>
                  <a:pt x="1343988" y="53493"/>
                </a:lnTo>
                <a:lnTo>
                  <a:pt x="1343988" y="75095"/>
                </a:lnTo>
                <a:lnTo>
                  <a:pt x="1309783" y="75095"/>
                </a:lnTo>
                <a:lnTo>
                  <a:pt x="1309783" y="144790"/>
                </a:lnTo>
                <a:cubicBezTo>
                  <a:pt x="1309783" y="164335"/>
                  <a:pt x="1321098" y="163049"/>
                  <a:pt x="1343988" y="162021"/>
                </a:cubicBezTo>
                <a:lnTo>
                  <a:pt x="1343988" y="182080"/>
                </a:lnTo>
                <a:cubicBezTo>
                  <a:pt x="1305411" y="187224"/>
                  <a:pt x="1287409" y="176937"/>
                  <a:pt x="1287409" y="144790"/>
                </a:cubicBezTo>
                <a:lnTo>
                  <a:pt x="1287409" y="75095"/>
                </a:lnTo>
                <a:lnTo>
                  <a:pt x="1261949" y="75095"/>
                </a:lnTo>
                <a:lnTo>
                  <a:pt x="1261949" y="53493"/>
                </a:lnTo>
                <a:lnTo>
                  <a:pt x="1287409" y="53493"/>
                </a:lnTo>
                <a:lnTo>
                  <a:pt x="1287409" y="24175"/>
                </a:lnTo>
                <a:close/>
                <a:moveTo>
                  <a:pt x="359636" y="2058"/>
                </a:moveTo>
                <a:lnTo>
                  <a:pt x="383553" y="2058"/>
                </a:lnTo>
                <a:lnTo>
                  <a:pt x="383553" y="120615"/>
                </a:lnTo>
                <a:cubicBezTo>
                  <a:pt x="383553" y="145561"/>
                  <a:pt x="398469" y="162021"/>
                  <a:pt x="427273" y="162021"/>
                </a:cubicBezTo>
                <a:cubicBezTo>
                  <a:pt x="456076" y="162021"/>
                  <a:pt x="470992" y="145561"/>
                  <a:pt x="470992" y="120615"/>
                </a:cubicBezTo>
                <a:lnTo>
                  <a:pt x="470992" y="2058"/>
                </a:lnTo>
                <a:lnTo>
                  <a:pt x="494652" y="2058"/>
                </a:lnTo>
                <a:lnTo>
                  <a:pt x="494652" y="121644"/>
                </a:lnTo>
                <a:cubicBezTo>
                  <a:pt x="494652" y="160735"/>
                  <a:pt x="466620" y="185423"/>
                  <a:pt x="427273" y="185423"/>
                </a:cubicBezTo>
                <a:cubicBezTo>
                  <a:pt x="387925" y="185423"/>
                  <a:pt x="359636" y="160735"/>
                  <a:pt x="359636" y="121644"/>
                </a:cubicBezTo>
                <a:close/>
                <a:moveTo>
                  <a:pt x="152400" y="2058"/>
                </a:moveTo>
                <a:lnTo>
                  <a:pt x="179404" y="2058"/>
                </a:lnTo>
                <a:lnTo>
                  <a:pt x="236754" y="97212"/>
                </a:lnTo>
                <a:lnTo>
                  <a:pt x="293847" y="2058"/>
                </a:lnTo>
                <a:lnTo>
                  <a:pt x="320850" y="2058"/>
                </a:lnTo>
                <a:lnTo>
                  <a:pt x="320850" y="182080"/>
                </a:lnTo>
                <a:lnTo>
                  <a:pt x="297189" y="182080"/>
                </a:lnTo>
                <a:lnTo>
                  <a:pt x="297189" y="41406"/>
                </a:lnTo>
                <a:lnTo>
                  <a:pt x="238297" y="139389"/>
                </a:lnTo>
                <a:lnTo>
                  <a:pt x="235211" y="139389"/>
                </a:lnTo>
                <a:lnTo>
                  <a:pt x="176318" y="41663"/>
                </a:lnTo>
                <a:lnTo>
                  <a:pt x="176318" y="182080"/>
                </a:lnTo>
                <a:lnTo>
                  <a:pt x="152400" y="182080"/>
                </a:lnTo>
                <a:close/>
                <a:moveTo>
                  <a:pt x="0" y="2058"/>
                </a:moveTo>
                <a:lnTo>
                  <a:pt x="65323" y="2058"/>
                </a:lnTo>
                <a:cubicBezTo>
                  <a:pt x="98498" y="2058"/>
                  <a:pt x="123444" y="27004"/>
                  <a:pt x="123444" y="59922"/>
                </a:cubicBezTo>
                <a:cubicBezTo>
                  <a:pt x="123444" y="92583"/>
                  <a:pt x="98498" y="117786"/>
                  <a:pt x="65323" y="117786"/>
                </a:cubicBezTo>
                <a:lnTo>
                  <a:pt x="23917" y="117786"/>
                </a:lnTo>
                <a:lnTo>
                  <a:pt x="23917" y="182080"/>
                </a:lnTo>
                <a:lnTo>
                  <a:pt x="0" y="182080"/>
                </a:lnTo>
                <a:close/>
                <a:moveTo>
                  <a:pt x="1228202" y="0"/>
                </a:moveTo>
                <a:cubicBezTo>
                  <a:pt x="1236430" y="0"/>
                  <a:pt x="1243117" y="6944"/>
                  <a:pt x="1243117" y="15174"/>
                </a:cubicBezTo>
                <a:cubicBezTo>
                  <a:pt x="1243117" y="23403"/>
                  <a:pt x="1236430" y="30090"/>
                  <a:pt x="1228202" y="30090"/>
                </a:cubicBezTo>
                <a:cubicBezTo>
                  <a:pt x="1219715" y="30090"/>
                  <a:pt x="1213028" y="23403"/>
                  <a:pt x="1213028" y="15174"/>
                </a:cubicBezTo>
                <a:cubicBezTo>
                  <a:pt x="1213028" y="6944"/>
                  <a:pt x="1219715" y="0"/>
                  <a:pt x="1228202" y="0"/>
                </a:cubicBezTo>
                <a:close/>
                <a:moveTo>
                  <a:pt x="685277" y="0"/>
                </a:moveTo>
                <a:cubicBezTo>
                  <a:pt x="693507" y="0"/>
                  <a:pt x="700192" y="6944"/>
                  <a:pt x="700192" y="15174"/>
                </a:cubicBezTo>
                <a:cubicBezTo>
                  <a:pt x="700192" y="23403"/>
                  <a:pt x="693507" y="30090"/>
                  <a:pt x="685277" y="30090"/>
                </a:cubicBezTo>
                <a:cubicBezTo>
                  <a:pt x="676790" y="30090"/>
                  <a:pt x="670103" y="23403"/>
                  <a:pt x="670103" y="15174"/>
                </a:cubicBezTo>
                <a:cubicBezTo>
                  <a:pt x="670103" y="6944"/>
                  <a:pt x="676790" y="0"/>
                  <a:pt x="68527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[T2O] Google Shape;89;p13">
            <a:extLst>
              <a:ext uri="{FF2B5EF4-FFF2-40B4-BE49-F238E27FC236}">
                <a16:creationId xmlns:a16="http://schemas.microsoft.com/office/drawing/2014/main" id="{74EAAA8A-655F-9841-95DE-6E9A661F009F}"/>
              </a:ext>
            </a:extLst>
          </p:cNvPr>
          <p:cNvSpPr/>
          <p:nvPr/>
        </p:nvSpPr>
        <p:spPr>
          <a:xfrm>
            <a:off x="932433" y="3331881"/>
            <a:ext cx="3986879" cy="1014812"/>
          </a:xfrm>
          <a:custGeom>
            <a:avLst/>
            <a:gdLst/>
            <a:ahLst/>
            <a:cxnLst/>
            <a:rect l="l" t="t" r="r" b="b"/>
            <a:pathLst>
              <a:path w="3986879" h="1014812">
                <a:moveTo>
                  <a:pt x="3933492" y="908037"/>
                </a:moveTo>
                <a:cubicBezTo>
                  <a:pt x="3962714" y="908037"/>
                  <a:pt x="3986879" y="932202"/>
                  <a:pt x="3986879" y="961425"/>
                </a:cubicBezTo>
                <a:cubicBezTo>
                  <a:pt x="3986879" y="990647"/>
                  <a:pt x="3962714" y="1014812"/>
                  <a:pt x="3933492" y="1014812"/>
                </a:cubicBezTo>
                <a:cubicBezTo>
                  <a:pt x="3904269" y="1014812"/>
                  <a:pt x="3880104" y="990647"/>
                  <a:pt x="3880104" y="961425"/>
                </a:cubicBezTo>
                <a:cubicBezTo>
                  <a:pt x="3880104" y="932202"/>
                  <a:pt x="3904269" y="908037"/>
                  <a:pt x="3933492" y="908037"/>
                </a:cubicBezTo>
                <a:close/>
                <a:moveTo>
                  <a:pt x="2784596" y="797890"/>
                </a:moveTo>
                <a:cubicBezTo>
                  <a:pt x="2745819" y="797890"/>
                  <a:pt x="2717721" y="824303"/>
                  <a:pt x="2717721" y="866451"/>
                </a:cubicBezTo>
                <a:cubicBezTo>
                  <a:pt x="2717721" y="908599"/>
                  <a:pt x="2745819" y="935012"/>
                  <a:pt x="2784596" y="935012"/>
                </a:cubicBezTo>
                <a:cubicBezTo>
                  <a:pt x="2823372" y="935012"/>
                  <a:pt x="2851471" y="908599"/>
                  <a:pt x="2851471" y="866451"/>
                </a:cubicBezTo>
                <a:cubicBezTo>
                  <a:pt x="2851471" y="824303"/>
                  <a:pt x="2823372" y="797890"/>
                  <a:pt x="2784596" y="797890"/>
                </a:cubicBezTo>
                <a:close/>
                <a:moveTo>
                  <a:pt x="165221" y="797890"/>
                </a:moveTo>
                <a:cubicBezTo>
                  <a:pt x="126444" y="797890"/>
                  <a:pt x="98346" y="824303"/>
                  <a:pt x="98346" y="866451"/>
                </a:cubicBezTo>
                <a:cubicBezTo>
                  <a:pt x="98346" y="908599"/>
                  <a:pt x="126444" y="935012"/>
                  <a:pt x="165221" y="935012"/>
                </a:cubicBezTo>
                <a:cubicBezTo>
                  <a:pt x="203997" y="935012"/>
                  <a:pt x="232096" y="908599"/>
                  <a:pt x="232096" y="866451"/>
                </a:cubicBezTo>
                <a:cubicBezTo>
                  <a:pt x="232096" y="824303"/>
                  <a:pt x="203997" y="797890"/>
                  <a:pt x="165221" y="797890"/>
                </a:cubicBezTo>
                <a:close/>
                <a:moveTo>
                  <a:pt x="3430048" y="792832"/>
                </a:moveTo>
                <a:cubicBezTo>
                  <a:pt x="3398015" y="792832"/>
                  <a:pt x="3376660" y="808567"/>
                  <a:pt x="3368793" y="837228"/>
                </a:cubicBezTo>
                <a:lnTo>
                  <a:pt x="3489617" y="837228"/>
                </a:lnTo>
                <a:cubicBezTo>
                  <a:pt x="3480626" y="804634"/>
                  <a:pt x="3455337" y="792832"/>
                  <a:pt x="3430048" y="792832"/>
                </a:cubicBezTo>
                <a:close/>
                <a:moveTo>
                  <a:pt x="944023" y="792832"/>
                </a:moveTo>
                <a:cubicBezTo>
                  <a:pt x="911991" y="792832"/>
                  <a:pt x="890635" y="808567"/>
                  <a:pt x="882768" y="837228"/>
                </a:cubicBezTo>
                <a:lnTo>
                  <a:pt x="1003592" y="837228"/>
                </a:lnTo>
                <a:cubicBezTo>
                  <a:pt x="994601" y="804634"/>
                  <a:pt x="969312" y="792832"/>
                  <a:pt x="944023" y="792832"/>
                </a:cubicBezTo>
                <a:close/>
                <a:moveTo>
                  <a:pt x="2972362" y="725957"/>
                </a:moveTo>
                <a:lnTo>
                  <a:pt x="3069022" y="725957"/>
                </a:lnTo>
                <a:lnTo>
                  <a:pt x="3117914" y="795642"/>
                </a:lnTo>
                <a:lnTo>
                  <a:pt x="3166805" y="725957"/>
                </a:lnTo>
                <a:lnTo>
                  <a:pt x="3263465" y="725957"/>
                </a:lnTo>
                <a:lnTo>
                  <a:pt x="3166243" y="864203"/>
                </a:lnTo>
                <a:lnTo>
                  <a:pt x="3266837" y="1006945"/>
                </a:lnTo>
                <a:lnTo>
                  <a:pt x="3170177" y="1006945"/>
                </a:lnTo>
                <a:lnTo>
                  <a:pt x="3117914" y="932764"/>
                </a:lnTo>
                <a:lnTo>
                  <a:pt x="3065650" y="1006945"/>
                </a:lnTo>
                <a:lnTo>
                  <a:pt x="2968990" y="1006945"/>
                </a:lnTo>
                <a:lnTo>
                  <a:pt x="3069584" y="864203"/>
                </a:lnTo>
                <a:close/>
                <a:moveTo>
                  <a:pt x="1818799" y="725957"/>
                </a:moveTo>
                <a:lnTo>
                  <a:pt x="1903095" y="725957"/>
                </a:lnTo>
                <a:lnTo>
                  <a:pt x="1903095" y="1006945"/>
                </a:lnTo>
                <a:lnTo>
                  <a:pt x="1818799" y="1006945"/>
                </a:lnTo>
                <a:close/>
                <a:moveTo>
                  <a:pt x="3722427" y="718090"/>
                </a:moveTo>
                <a:cubicBezTo>
                  <a:pt x="3767947" y="718090"/>
                  <a:pt x="3808409" y="738321"/>
                  <a:pt x="3832012" y="778221"/>
                </a:cubicBezTo>
                <a:lnTo>
                  <a:pt x="3760080" y="816997"/>
                </a:lnTo>
                <a:cubicBezTo>
                  <a:pt x="3752212" y="802386"/>
                  <a:pt x="3740972" y="792270"/>
                  <a:pt x="3722427" y="792270"/>
                </a:cubicBezTo>
                <a:cubicBezTo>
                  <a:pt x="3707816" y="792270"/>
                  <a:pt x="3698824" y="797890"/>
                  <a:pt x="3698824" y="808006"/>
                </a:cubicBezTo>
                <a:cubicBezTo>
                  <a:pt x="3698824" y="840038"/>
                  <a:pt x="3837070" y="818683"/>
                  <a:pt x="3837070" y="922648"/>
                </a:cubicBezTo>
                <a:cubicBezTo>
                  <a:pt x="3837070" y="987276"/>
                  <a:pt x="3780872" y="1014812"/>
                  <a:pt x="3720179" y="1014812"/>
                </a:cubicBezTo>
                <a:cubicBezTo>
                  <a:pt x="3663982" y="1014812"/>
                  <a:pt x="3621272" y="993457"/>
                  <a:pt x="3599354" y="947937"/>
                </a:cubicBezTo>
                <a:lnTo>
                  <a:pt x="3672411" y="906351"/>
                </a:lnTo>
                <a:cubicBezTo>
                  <a:pt x="3679717" y="927706"/>
                  <a:pt x="3695452" y="939508"/>
                  <a:pt x="3720179" y="939508"/>
                </a:cubicBezTo>
                <a:cubicBezTo>
                  <a:pt x="3740410" y="939508"/>
                  <a:pt x="3750526" y="933326"/>
                  <a:pt x="3750526" y="922086"/>
                </a:cubicBezTo>
                <a:cubicBezTo>
                  <a:pt x="3750526" y="891178"/>
                  <a:pt x="3612280" y="907475"/>
                  <a:pt x="3612280" y="810253"/>
                </a:cubicBezTo>
                <a:cubicBezTo>
                  <a:pt x="3612280" y="748998"/>
                  <a:pt x="3663982" y="718090"/>
                  <a:pt x="3722427" y="718090"/>
                </a:cubicBezTo>
                <a:close/>
                <a:moveTo>
                  <a:pt x="3430610" y="718090"/>
                </a:moveTo>
                <a:cubicBezTo>
                  <a:pt x="3512658" y="718090"/>
                  <a:pt x="3573351" y="781593"/>
                  <a:pt x="3573351" y="866451"/>
                </a:cubicBezTo>
                <a:cubicBezTo>
                  <a:pt x="3573351" y="878252"/>
                  <a:pt x="3572228" y="889492"/>
                  <a:pt x="3569980" y="900169"/>
                </a:cubicBezTo>
                <a:lnTo>
                  <a:pt x="3370479" y="900169"/>
                </a:lnTo>
                <a:cubicBezTo>
                  <a:pt x="3381156" y="929392"/>
                  <a:pt x="3407007" y="939508"/>
                  <a:pt x="3437916" y="939508"/>
                </a:cubicBezTo>
                <a:cubicBezTo>
                  <a:pt x="3460957" y="939508"/>
                  <a:pt x="3480626" y="930516"/>
                  <a:pt x="3491865" y="918153"/>
                </a:cubicBezTo>
                <a:lnTo>
                  <a:pt x="3559302" y="956929"/>
                </a:lnTo>
                <a:cubicBezTo>
                  <a:pt x="3531765" y="995143"/>
                  <a:pt x="3490179" y="1014812"/>
                  <a:pt x="3436791" y="1014812"/>
                </a:cubicBezTo>
                <a:cubicBezTo>
                  <a:pt x="3340694" y="1014812"/>
                  <a:pt x="3281125" y="950185"/>
                  <a:pt x="3281125" y="866451"/>
                </a:cubicBezTo>
                <a:cubicBezTo>
                  <a:pt x="3281125" y="782717"/>
                  <a:pt x="3341818" y="718090"/>
                  <a:pt x="3430610" y="718090"/>
                </a:cubicBezTo>
                <a:close/>
                <a:moveTo>
                  <a:pt x="2767736" y="718090"/>
                </a:moveTo>
                <a:cubicBezTo>
                  <a:pt x="2805389" y="718090"/>
                  <a:pt x="2832925" y="731015"/>
                  <a:pt x="2851471" y="752370"/>
                </a:cubicBezTo>
                <a:lnTo>
                  <a:pt x="2851471" y="725957"/>
                </a:lnTo>
                <a:lnTo>
                  <a:pt x="2935767" y="725957"/>
                </a:lnTo>
                <a:lnTo>
                  <a:pt x="2935767" y="1006945"/>
                </a:lnTo>
                <a:lnTo>
                  <a:pt x="2851471" y="1006945"/>
                </a:lnTo>
                <a:lnTo>
                  <a:pt x="2851471" y="980532"/>
                </a:lnTo>
                <a:cubicBezTo>
                  <a:pt x="2832925" y="1001887"/>
                  <a:pt x="2805389" y="1014812"/>
                  <a:pt x="2767736" y="1014812"/>
                </a:cubicBezTo>
                <a:cubicBezTo>
                  <a:pt x="2694118" y="1014812"/>
                  <a:pt x="2633425" y="950185"/>
                  <a:pt x="2633425" y="866451"/>
                </a:cubicBezTo>
                <a:cubicBezTo>
                  <a:pt x="2633425" y="782717"/>
                  <a:pt x="2694118" y="718090"/>
                  <a:pt x="2767736" y="718090"/>
                </a:cubicBezTo>
                <a:close/>
                <a:moveTo>
                  <a:pt x="2126332" y="718090"/>
                </a:moveTo>
                <a:cubicBezTo>
                  <a:pt x="2183092" y="718090"/>
                  <a:pt x="2231422" y="758552"/>
                  <a:pt x="2231422" y="834418"/>
                </a:cubicBezTo>
                <a:lnTo>
                  <a:pt x="2231422" y="1006945"/>
                </a:lnTo>
                <a:lnTo>
                  <a:pt x="2147126" y="1006945"/>
                </a:lnTo>
                <a:lnTo>
                  <a:pt x="2147126" y="846782"/>
                </a:lnTo>
                <a:cubicBezTo>
                  <a:pt x="2147126" y="811939"/>
                  <a:pt x="2125209" y="795642"/>
                  <a:pt x="2098234" y="795642"/>
                </a:cubicBezTo>
                <a:cubicBezTo>
                  <a:pt x="2067325" y="795642"/>
                  <a:pt x="2045970" y="813625"/>
                  <a:pt x="2045970" y="853525"/>
                </a:cubicBezTo>
                <a:lnTo>
                  <a:pt x="2045970" y="1006945"/>
                </a:lnTo>
                <a:lnTo>
                  <a:pt x="1961674" y="1006945"/>
                </a:lnTo>
                <a:lnTo>
                  <a:pt x="1961674" y="725957"/>
                </a:lnTo>
                <a:lnTo>
                  <a:pt x="2045970" y="725957"/>
                </a:lnTo>
                <a:lnTo>
                  <a:pt x="2045970" y="752370"/>
                </a:lnTo>
                <a:cubicBezTo>
                  <a:pt x="2061143" y="731577"/>
                  <a:pt x="2089242" y="718090"/>
                  <a:pt x="2126332" y="718090"/>
                </a:cubicBezTo>
                <a:close/>
                <a:moveTo>
                  <a:pt x="1297658" y="718090"/>
                </a:moveTo>
                <a:cubicBezTo>
                  <a:pt x="1354417" y="718090"/>
                  <a:pt x="1402747" y="758552"/>
                  <a:pt x="1402747" y="834418"/>
                </a:cubicBezTo>
                <a:lnTo>
                  <a:pt x="1402747" y="1006945"/>
                </a:lnTo>
                <a:lnTo>
                  <a:pt x="1318451" y="1006945"/>
                </a:lnTo>
                <a:lnTo>
                  <a:pt x="1318451" y="846782"/>
                </a:lnTo>
                <a:cubicBezTo>
                  <a:pt x="1318451" y="811939"/>
                  <a:pt x="1296533" y="795642"/>
                  <a:pt x="1269559" y="795642"/>
                </a:cubicBezTo>
                <a:cubicBezTo>
                  <a:pt x="1238650" y="795642"/>
                  <a:pt x="1217295" y="813625"/>
                  <a:pt x="1217295" y="853525"/>
                </a:cubicBezTo>
                <a:lnTo>
                  <a:pt x="1217295" y="1006945"/>
                </a:lnTo>
                <a:lnTo>
                  <a:pt x="1132999" y="1006945"/>
                </a:lnTo>
                <a:lnTo>
                  <a:pt x="1132999" y="725957"/>
                </a:lnTo>
                <a:lnTo>
                  <a:pt x="1217295" y="725957"/>
                </a:lnTo>
                <a:lnTo>
                  <a:pt x="1217295" y="752370"/>
                </a:lnTo>
                <a:cubicBezTo>
                  <a:pt x="1232468" y="731577"/>
                  <a:pt x="1260567" y="718090"/>
                  <a:pt x="1297658" y="718090"/>
                </a:cubicBezTo>
                <a:close/>
                <a:moveTo>
                  <a:pt x="944585" y="718090"/>
                </a:moveTo>
                <a:cubicBezTo>
                  <a:pt x="1026633" y="718090"/>
                  <a:pt x="1087327" y="781593"/>
                  <a:pt x="1087327" y="866451"/>
                </a:cubicBezTo>
                <a:cubicBezTo>
                  <a:pt x="1087327" y="878252"/>
                  <a:pt x="1086203" y="889492"/>
                  <a:pt x="1083955" y="900169"/>
                </a:cubicBezTo>
                <a:lnTo>
                  <a:pt x="884453" y="900169"/>
                </a:lnTo>
                <a:cubicBezTo>
                  <a:pt x="895131" y="929392"/>
                  <a:pt x="920982" y="939508"/>
                  <a:pt x="951891" y="939508"/>
                </a:cubicBezTo>
                <a:cubicBezTo>
                  <a:pt x="974932" y="939508"/>
                  <a:pt x="994601" y="930516"/>
                  <a:pt x="1005840" y="918153"/>
                </a:cubicBezTo>
                <a:lnTo>
                  <a:pt x="1073277" y="956929"/>
                </a:lnTo>
                <a:cubicBezTo>
                  <a:pt x="1045740" y="995143"/>
                  <a:pt x="1004154" y="1014812"/>
                  <a:pt x="950767" y="1014812"/>
                </a:cubicBezTo>
                <a:cubicBezTo>
                  <a:pt x="854669" y="1014812"/>
                  <a:pt x="795099" y="950185"/>
                  <a:pt x="795099" y="866451"/>
                </a:cubicBezTo>
                <a:cubicBezTo>
                  <a:pt x="795099" y="782717"/>
                  <a:pt x="855793" y="718090"/>
                  <a:pt x="944585" y="718090"/>
                </a:cubicBezTo>
                <a:close/>
                <a:moveTo>
                  <a:pt x="648748" y="718090"/>
                </a:moveTo>
                <a:cubicBezTo>
                  <a:pt x="703260" y="718090"/>
                  <a:pt x="751589" y="746750"/>
                  <a:pt x="775754" y="790022"/>
                </a:cubicBezTo>
                <a:lnTo>
                  <a:pt x="702135" y="832732"/>
                </a:lnTo>
                <a:cubicBezTo>
                  <a:pt x="692582" y="813063"/>
                  <a:pt x="672351" y="801262"/>
                  <a:pt x="647624" y="801262"/>
                </a:cubicBezTo>
                <a:cubicBezTo>
                  <a:pt x="611096" y="801262"/>
                  <a:pt x="584121" y="827675"/>
                  <a:pt x="584121" y="866451"/>
                </a:cubicBezTo>
                <a:cubicBezTo>
                  <a:pt x="584121" y="905227"/>
                  <a:pt x="611096" y="931640"/>
                  <a:pt x="647624" y="931640"/>
                </a:cubicBezTo>
                <a:cubicBezTo>
                  <a:pt x="672351" y="931640"/>
                  <a:pt x="693144" y="919839"/>
                  <a:pt x="702135" y="900169"/>
                </a:cubicBezTo>
                <a:lnTo>
                  <a:pt x="775754" y="942318"/>
                </a:lnTo>
                <a:cubicBezTo>
                  <a:pt x="751589" y="986152"/>
                  <a:pt x="703822" y="1014812"/>
                  <a:pt x="648748" y="1014812"/>
                </a:cubicBezTo>
                <a:cubicBezTo>
                  <a:pt x="563328" y="1014812"/>
                  <a:pt x="499824" y="950185"/>
                  <a:pt x="499824" y="866451"/>
                </a:cubicBezTo>
                <a:cubicBezTo>
                  <a:pt x="499824" y="782717"/>
                  <a:pt x="563328" y="718090"/>
                  <a:pt x="648748" y="718090"/>
                </a:cubicBezTo>
                <a:close/>
                <a:moveTo>
                  <a:pt x="148362" y="718090"/>
                </a:moveTo>
                <a:cubicBezTo>
                  <a:pt x="186014" y="718090"/>
                  <a:pt x="213551" y="731015"/>
                  <a:pt x="232096" y="752370"/>
                </a:cubicBezTo>
                <a:lnTo>
                  <a:pt x="232096" y="725957"/>
                </a:lnTo>
                <a:lnTo>
                  <a:pt x="316392" y="725957"/>
                </a:lnTo>
                <a:lnTo>
                  <a:pt x="316392" y="1006945"/>
                </a:lnTo>
                <a:lnTo>
                  <a:pt x="232096" y="1006945"/>
                </a:lnTo>
                <a:lnTo>
                  <a:pt x="232096" y="980532"/>
                </a:lnTo>
                <a:cubicBezTo>
                  <a:pt x="213551" y="1001887"/>
                  <a:pt x="186014" y="1014812"/>
                  <a:pt x="148362" y="1014812"/>
                </a:cubicBezTo>
                <a:cubicBezTo>
                  <a:pt x="74743" y="1014812"/>
                  <a:pt x="14049" y="950185"/>
                  <a:pt x="14049" y="866451"/>
                </a:cubicBezTo>
                <a:cubicBezTo>
                  <a:pt x="14049" y="782717"/>
                  <a:pt x="74743" y="718090"/>
                  <a:pt x="148362" y="718090"/>
                </a:cubicBezTo>
                <a:close/>
                <a:moveTo>
                  <a:pt x="2535174" y="647281"/>
                </a:moveTo>
                <a:lnTo>
                  <a:pt x="2535174" y="725957"/>
                </a:lnTo>
                <a:lnTo>
                  <a:pt x="2593057" y="725957"/>
                </a:lnTo>
                <a:lnTo>
                  <a:pt x="2593057" y="806882"/>
                </a:lnTo>
                <a:lnTo>
                  <a:pt x="2535174" y="806882"/>
                </a:lnTo>
                <a:lnTo>
                  <a:pt x="2535174" y="906351"/>
                </a:lnTo>
                <a:cubicBezTo>
                  <a:pt x="2535174" y="930516"/>
                  <a:pt x="2555967" y="932764"/>
                  <a:pt x="2593057" y="930516"/>
                </a:cubicBezTo>
                <a:lnTo>
                  <a:pt x="2593057" y="1006945"/>
                </a:lnTo>
                <a:cubicBezTo>
                  <a:pt x="2482910" y="1018184"/>
                  <a:pt x="2450878" y="985028"/>
                  <a:pt x="2450878" y="906351"/>
                </a:cubicBezTo>
                <a:lnTo>
                  <a:pt x="2450878" y="806882"/>
                </a:lnTo>
                <a:lnTo>
                  <a:pt x="2405920" y="806882"/>
                </a:lnTo>
                <a:lnTo>
                  <a:pt x="2405920" y="725957"/>
                </a:lnTo>
                <a:lnTo>
                  <a:pt x="2450878" y="725957"/>
                </a:lnTo>
                <a:lnTo>
                  <a:pt x="2450878" y="672570"/>
                </a:lnTo>
                <a:close/>
                <a:moveTo>
                  <a:pt x="1563624" y="647281"/>
                </a:moveTo>
                <a:lnTo>
                  <a:pt x="1563624" y="725957"/>
                </a:lnTo>
                <a:lnTo>
                  <a:pt x="1621508" y="725957"/>
                </a:lnTo>
                <a:lnTo>
                  <a:pt x="1621508" y="806882"/>
                </a:lnTo>
                <a:lnTo>
                  <a:pt x="1563624" y="806882"/>
                </a:lnTo>
                <a:lnTo>
                  <a:pt x="1563624" y="906351"/>
                </a:lnTo>
                <a:cubicBezTo>
                  <a:pt x="1563624" y="930516"/>
                  <a:pt x="1584417" y="932764"/>
                  <a:pt x="1621508" y="930516"/>
                </a:cubicBezTo>
                <a:lnTo>
                  <a:pt x="1621508" y="1006945"/>
                </a:lnTo>
                <a:cubicBezTo>
                  <a:pt x="1511361" y="1018184"/>
                  <a:pt x="1479328" y="985028"/>
                  <a:pt x="1479328" y="906351"/>
                </a:cubicBezTo>
                <a:lnTo>
                  <a:pt x="1479328" y="806882"/>
                </a:lnTo>
                <a:lnTo>
                  <a:pt x="1434370" y="806882"/>
                </a:lnTo>
                <a:lnTo>
                  <a:pt x="1434370" y="725957"/>
                </a:lnTo>
                <a:lnTo>
                  <a:pt x="1479328" y="725957"/>
                </a:lnTo>
                <a:lnTo>
                  <a:pt x="1479328" y="672570"/>
                </a:lnTo>
                <a:close/>
                <a:moveTo>
                  <a:pt x="1860947" y="600075"/>
                </a:moveTo>
                <a:cubicBezTo>
                  <a:pt x="1888484" y="600075"/>
                  <a:pt x="1911525" y="623116"/>
                  <a:pt x="1911525" y="650653"/>
                </a:cubicBezTo>
                <a:cubicBezTo>
                  <a:pt x="1911525" y="678189"/>
                  <a:pt x="1888484" y="701230"/>
                  <a:pt x="1860947" y="701230"/>
                </a:cubicBezTo>
                <a:cubicBezTo>
                  <a:pt x="1833410" y="701230"/>
                  <a:pt x="1810369" y="678189"/>
                  <a:pt x="1810369" y="650653"/>
                </a:cubicBezTo>
                <a:cubicBezTo>
                  <a:pt x="1810369" y="623116"/>
                  <a:pt x="1833410" y="600075"/>
                  <a:pt x="1860947" y="600075"/>
                </a:cubicBezTo>
                <a:close/>
                <a:moveTo>
                  <a:pt x="1277398" y="200063"/>
                </a:moveTo>
                <a:cubicBezTo>
                  <a:pt x="1240869" y="200063"/>
                  <a:pt x="1212771" y="226476"/>
                  <a:pt x="1212771" y="266376"/>
                </a:cubicBezTo>
                <a:cubicBezTo>
                  <a:pt x="1212771" y="306276"/>
                  <a:pt x="1240869" y="332689"/>
                  <a:pt x="1277398" y="332689"/>
                </a:cubicBezTo>
                <a:cubicBezTo>
                  <a:pt x="1313926" y="332689"/>
                  <a:pt x="1342025" y="306276"/>
                  <a:pt x="1342025" y="266376"/>
                </a:cubicBezTo>
                <a:cubicBezTo>
                  <a:pt x="1342025" y="226476"/>
                  <a:pt x="1313926" y="200063"/>
                  <a:pt x="1277398" y="200063"/>
                </a:cubicBezTo>
                <a:close/>
                <a:moveTo>
                  <a:pt x="2651246" y="197815"/>
                </a:moveTo>
                <a:cubicBezTo>
                  <a:pt x="2612469" y="197815"/>
                  <a:pt x="2584371" y="224228"/>
                  <a:pt x="2584371" y="266376"/>
                </a:cubicBezTo>
                <a:cubicBezTo>
                  <a:pt x="2584371" y="308524"/>
                  <a:pt x="2612469" y="334937"/>
                  <a:pt x="2651246" y="334937"/>
                </a:cubicBezTo>
                <a:cubicBezTo>
                  <a:pt x="2690022" y="334937"/>
                  <a:pt x="2718120" y="308524"/>
                  <a:pt x="2718120" y="266376"/>
                </a:cubicBezTo>
                <a:cubicBezTo>
                  <a:pt x="2718120" y="224228"/>
                  <a:pt x="2690022" y="197815"/>
                  <a:pt x="2651246" y="197815"/>
                </a:cubicBezTo>
                <a:close/>
                <a:moveTo>
                  <a:pt x="2312870" y="197815"/>
                </a:moveTo>
                <a:cubicBezTo>
                  <a:pt x="2274094" y="197815"/>
                  <a:pt x="2245995" y="224228"/>
                  <a:pt x="2245995" y="266376"/>
                </a:cubicBezTo>
                <a:cubicBezTo>
                  <a:pt x="2245995" y="308524"/>
                  <a:pt x="2274094" y="334937"/>
                  <a:pt x="2312870" y="334937"/>
                </a:cubicBezTo>
                <a:cubicBezTo>
                  <a:pt x="2351646" y="334937"/>
                  <a:pt x="2379745" y="308524"/>
                  <a:pt x="2379745" y="266376"/>
                </a:cubicBezTo>
                <a:cubicBezTo>
                  <a:pt x="2379745" y="224228"/>
                  <a:pt x="2351646" y="197815"/>
                  <a:pt x="2312870" y="197815"/>
                </a:cubicBezTo>
                <a:close/>
                <a:moveTo>
                  <a:pt x="3766794" y="195567"/>
                </a:moveTo>
                <a:cubicBezTo>
                  <a:pt x="3726894" y="195567"/>
                  <a:pt x="3698796" y="221980"/>
                  <a:pt x="3698796" y="260756"/>
                </a:cubicBezTo>
                <a:cubicBezTo>
                  <a:pt x="3698796" y="299532"/>
                  <a:pt x="3726894" y="325945"/>
                  <a:pt x="3766794" y="325945"/>
                </a:cubicBezTo>
                <a:cubicBezTo>
                  <a:pt x="3806694" y="325945"/>
                  <a:pt x="3834793" y="299532"/>
                  <a:pt x="3834793" y="260756"/>
                </a:cubicBezTo>
                <a:cubicBezTo>
                  <a:pt x="3834793" y="221980"/>
                  <a:pt x="3806694" y="195567"/>
                  <a:pt x="3766794" y="195567"/>
                </a:cubicBezTo>
                <a:close/>
                <a:moveTo>
                  <a:pt x="3161824" y="125882"/>
                </a:moveTo>
                <a:lnTo>
                  <a:pt x="3246120" y="125882"/>
                </a:lnTo>
                <a:lnTo>
                  <a:pt x="3246120" y="406870"/>
                </a:lnTo>
                <a:lnTo>
                  <a:pt x="3161824" y="406870"/>
                </a:lnTo>
                <a:close/>
                <a:moveTo>
                  <a:pt x="2835640" y="125882"/>
                </a:moveTo>
                <a:lnTo>
                  <a:pt x="2928366" y="125882"/>
                </a:lnTo>
                <a:lnTo>
                  <a:pt x="2990745" y="297847"/>
                </a:lnTo>
                <a:lnTo>
                  <a:pt x="3043571" y="125882"/>
                </a:lnTo>
                <a:lnTo>
                  <a:pt x="3133487" y="125882"/>
                </a:lnTo>
                <a:lnTo>
                  <a:pt x="3037389" y="398440"/>
                </a:lnTo>
                <a:cubicBezTo>
                  <a:pt x="3005918" y="487794"/>
                  <a:pt x="2955902" y="523199"/>
                  <a:pt x="2877226" y="519265"/>
                </a:cubicBezTo>
                <a:lnTo>
                  <a:pt x="2877226" y="440588"/>
                </a:lnTo>
                <a:cubicBezTo>
                  <a:pt x="2916564" y="440588"/>
                  <a:pt x="2935110" y="428225"/>
                  <a:pt x="2947473" y="393944"/>
                </a:cubicBezTo>
                <a:close/>
                <a:moveTo>
                  <a:pt x="1471965" y="125882"/>
                </a:moveTo>
                <a:lnTo>
                  <a:pt x="1556261" y="125882"/>
                </a:lnTo>
                <a:lnTo>
                  <a:pt x="1556261" y="286045"/>
                </a:lnTo>
                <a:cubicBezTo>
                  <a:pt x="1556261" y="320887"/>
                  <a:pt x="1578178" y="337185"/>
                  <a:pt x="1605153" y="337185"/>
                </a:cubicBezTo>
                <a:cubicBezTo>
                  <a:pt x="1636061" y="337185"/>
                  <a:pt x="1657417" y="319202"/>
                  <a:pt x="1657417" y="279301"/>
                </a:cubicBezTo>
                <a:lnTo>
                  <a:pt x="1657417" y="125882"/>
                </a:lnTo>
                <a:lnTo>
                  <a:pt x="1741713" y="125882"/>
                </a:lnTo>
                <a:lnTo>
                  <a:pt x="1741713" y="406870"/>
                </a:lnTo>
                <a:lnTo>
                  <a:pt x="1657417" y="406870"/>
                </a:lnTo>
                <a:lnTo>
                  <a:pt x="1657417" y="380457"/>
                </a:lnTo>
                <a:cubicBezTo>
                  <a:pt x="1642243" y="401250"/>
                  <a:pt x="1614145" y="414737"/>
                  <a:pt x="1577054" y="414737"/>
                </a:cubicBezTo>
                <a:cubicBezTo>
                  <a:pt x="1520295" y="414737"/>
                  <a:pt x="1471965" y="374275"/>
                  <a:pt x="1471965" y="298408"/>
                </a:cubicBezTo>
                <a:close/>
                <a:moveTo>
                  <a:pt x="456724" y="125882"/>
                </a:moveTo>
                <a:lnTo>
                  <a:pt x="541020" y="125882"/>
                </a:lnTo>
                <a:lnTo>
                  <a:pt x="541020" y="406870"/>
                </a:lnTo>
                <a:lnTo>
                  <a:pt x="456724" y="406870"/>
                </a:lnTo>
                <a:close/>
                <a:moveTo>
                  <a:pt x="0" y="125882"/>
                </a:moveTo>
                <a:lnTo>
                  <a:pt x="89916" y="125882"/>
                </a:lnTo>
                <a:lnTo>
                  <a:pt x="130378" y="276492"/>
                </a:lnTo>
                <a:lnTo>
                  <a:pt x="174212" y="125882"/>
                </a:lnTo>
                <a:lnTo>
                  <a:pt x="252889" y="125882"/>
                </a:lnTo>
                <a:lnTo>
                  <a:pt x="296723" y="276492"/>
                </a:lnTo>
                <a:lnTo>
                  <a:pt x="337185" y="125882"/>
                </a:lnTo>
                <a:lnTo>
                  <a:pt x="427101" y="125882"/>
                </a:lnTo>
                <a:lnTo>
                  <a:pt x="337185" y="406870"/>
                </a:lnTo>
                <a:lnTo>
                  <a:pt x="258509" y="406870"/>
                </a:lnTo>
                <a:lnTo>
                  <a:pt x="213551" y="256822"/>
                </a:lnTo>
                <a:lnTo>
                  <a:pt x="168593" y="406870"/>
                </a:lnTo>
                <a:lnTo>
                  <a:pt x="89916" y="406870"/>
                </a:lnTo>
                <a:close/>
                <a:moveTo>
                  <a:pt x="3752745" y="118015"/>
                </a:moveTo>
                <a:cubicBezTo>
                  <a:pt x="3789273" y="118015"/>
                  <a:pt x="3816248" y="131502"/>
                  <a:pt x="3834793" y="154543"/>
                </a:cubicBezTo>
                <a:lnTo>
                  <a:pt x="3834793" y="125882"/>
                </a:lnTo>
                <a:lnTo>
                  <a:pt x="3916842" y="125882"/>
                </a:lnTo>
                <a:lnTo>
                  <a:pt x="3916842" y="392820"/>
                </a:lnTo>
                <a:cubicBezTo>
                  <a:pt x="3916842" y="487232"/>
                  <a:pt x="3843223" y="527132"/>
                  <a:pt x="3768480" y="527132"/>
                </a:cubicBezTo>
                <a:cubicBezTo>
                  <a:pt x="3710035" y="527132"/>
                  <a:pt x="3661143" y="505215"/>
                  <a:pt x="3635292" y="459133"/>
                </a:cubicBezTo>
                <a:lnTo>
                  <a:pt x="3707225" y="417547"/>
                </a:lnTo>
                <a:cubicBezTo>
                  <a:pt x="3717902" y="437216"/>
                  <a:pt x="3734200" y="452952"/>
                  <a:pt x="3771290" y="452952"/>
                </a:cubicBezTo>
                <a:cubicBezTo>
                  <a:pt x="3810629" y="452952"/>
                  <a:pt x="3834793" y="432720"/>
                  <a:pt x="3834793" y="392820"/>
                </a:cubicBezTo>
                <a:lnTo>
                  <a:pt x="3834793" y="366969"/>
                </a:lnTo>
                <a:cubicBezTo>
                  <a:pt x="3816248" y="390010"/>
                  <a:pt x="3789273" y="403498"/>
                  <a:pt x="3752745" y="403498"/>
                </a:cubicBezTo>
                <a:cubicBezTo>
                  <a:pt x="3672944" y="403498"/>
                  <a:pt x="3614499" y="338309"/>
                  <a:pt x="3614499" y="260756"/>
                </a:cubicBezTo>
                <a:cubicBezTo>
                  <a:pt x="3614499" y="183204"/>
                  <a:pt x="3672944" y="118015"/>
                  <a:pt x="3752745" y="118015"/>
                </a:cubicBezTo>
                <a:close/>
                <a:moveTo>
                  <a:pt x="3469357" y="118015"/>
                </a:moveTo>
                <a:cubicBezTo>
                  <a:pt x="3526117" y="118015"/>
                  <a:pt x="3574447" y="158477"/>
                  <a:pt x="3574447" y="234343"/>
                </a:cubicBezTo>
                <a:lnTo>
                  <a:pt x="3574447" y="406870"/>
                </a:lnTo>
                <a:lnTo>
                  <a:pt x="3490150" y="406870"/>
                </a:lnTo>
                <a:lnTo>
                  <a:pt x="3490150" y="246707"/>
                </a:lnTo>
                <a:cubicBezTo>
                  <a:pt x="3490150" y="211864"/>
                  <a:pt x="3468233" y="195567"/>
                  <a:pt x="3441259" y="195567"/>
                </a:cubicBezTo>
                <a:cubicBezTo>
                  <a:pt x="3410350" y="195567"/>
                  <a:pt x="3388995" y="213550"/>
                  <a:pt x="3388995" y="253450"/>
                </a:cubicBezTo>
                <a:lnTo>
                  <a:pt x="3388995" y="406870"/>
                </a:lnTo>
                <a:lnTo>
                  <a:pt x="3304699" y="406870"/>
                </a:lnTo>
                <a:lnTo>
                  <a:pt x="3304699" y="125882"/>
                </a:lnTo>
                <a:lnTo>
                  <a:pt x="3388995" y="125882"/>
                </a:lnTo>
                <a:lnTo>
                  <a:pt x="3388995" y="152295"/>
                </a:lnTo>
                <a:cubicBezTo>
                  <a:pt x="3404168" y="131502"/>
                  <a:pt x="3432267" y="118015"/>
                  <a:pt x="3469357" y="118015"/>
                </a:cubicBezTo>
                <a:close/>
                <a:moveTo>
                  <a:pt x="2634386" y="118015"/>
                </a:moveTo>
                <a:cubicBezTo>
                  <a:pt x="2672038" y="118015"/>
                  <a:pt x="2699575" y="130940"/>
                  <a:pt x="2718120" y="152295"/>
                </a:cubicBezTo>
                <a:lnTo>
                  <a:pt x="2718120" y="125882"/>
                </a:lnTo>
                <a:lnTo>
                  <a:pt x="2802417" y="125882"/>
                </a:lnTo>
                <a:lnTo>
                  <a:pt x="2802417" y="406870"/>
                </a:lnTo>
                <a:lnTo>
                  <a:pt x="2718120" y="406870"/>
                </a:lnTo>
                <a:lnTo>
                  <a:pt x="2718120" y="380457"/>
                </a:lnTo>
                <a:cubicBezTo>
                  <a:pt x="2699575" y="401812"/>
                  <a:pt x="2672038" y="414737"/>
                  <a:pt x="2634386" y="414737"/>
                </a:cubicBezTo>
                <a:cubicBezTo>
                  <a:pt x="2560768" y="414737"/>
                  <a:pt x="2500074" y="350110"/>
                  <a:pt x="2500074" y="266376"/>
                </a:cubicBezTo>
                <a:cubicBezTo>
                  <a:pt x="2500074" y="182642"/>
                  <a:pt x="2560768" y="118015"/>
                  <a:pt x="2634386" y="118015"/>
                </a:cubicBezTo>
                <a:close/>
                <a:moveTo>
                  <a:pt x="2329729" y="118015"/>
                </a:moveTo>
                <a:cubicBezTo>
                  <a:pt x="2403348" y="118015"/>
                  <a:pt x="2464041" y="182642"/>
                  <a:pt x="2464041" y="266376"/>
                </a:cubicBezTo>
                <a:cubicBezTo>
                  <a:pt x="2464041" y="350110"/>
                  <a:pt x="2403348" y="414737"/>
                  <a:pt x="2329729" y="414737"/>
                </a:cubicBezTo>
                <a:cubicBezTo>
                  <a:pt x="2292077" y="414737"/>
                  <a:pt x="2264540" y="401812"/>
                  <a:pt x="2245995" y="380457"/>
                </a:cubicBezTo>
                <a:lnTo>
                  <a:pt x="2245995" y="519265"/>
                </a:lnTo>
                <a:lnTo>
                  <a:pt x="2161699" y="519265"/>
                </a:lnTo>
                <a:lnTo>
                  <a:pt x="2161699" y="125882"/>
                </a:lnTo>
                <a:lnTo>
                  <a:pt x="2245995" y="125882"/>
                </a:lnTo>
                <a:lnTo>
                  <a:pt x="2245995" y="152295"/>
                </a:lnTo>
                <a:cubicBezTo>
                  <a:pt x="2264540" y="130940"/>
                  <a:pt x="2292077" y="118015"/>
                  <a:pt x="2329729" y="118015"/>
                </a:cubicBezTo>
                <a:close/>
                <a:moveTo>
                  <a:pt x="1277398" y="118015"/>
                </a:moveTo>
                <a:cubicBezTo>
                  <a:pt x="1360008" y="118015"/>
                  <a:pt x="1426321" y="182642"/>
                  <a:pt x="1426321" y="266376"/>
                </a:cubicBezTo>
                <a:cubicBezTo>
                  <a:pt x="1426321" y="350110"/>
                  <a:pt x="1360008" y="414737"/>
                  <a:pt x="1277398" y="414737"/>
                </a:cubicBezTo>
                <a:cubicBezTo>
                  <a:pt x="1194788" y="414737"/>
                  <a:pt x="1128474" y="350110"/>
                  <a:pt x="1128474" y="266376"/>
                </a:cubicBezTo>
                <a:cubicBezTo>
                  <a:pt x="1128474" y="182642"/>
                  <a:pt x="1194788" y="118015"/>
                  <a:pt x="1277398" y="118015"/>
                </a:cubicBezTo>
                <a:close/>
                <a:moveTo>
                  <a:pt x="1906524" y="47206"/>
                </a:moveTo>
                <a:lnTo>
                  <a:pt x="1906524" y="125882"/>
                </a:lnTo>
                <a:lnTo>
                  <a:pt x="1964407" y="125882"/>
                </a:lnTo>
                <a:lnTo>
                  <a:pt x="1964407" y="206807"/>
                </a:lnTo>
                <a:lnTo>
                  <a:pt x="1906524" y="206807"/>
                </a:lnTo>
                <a:lnTo>
                  <a:pt x="1906524" y="306276"/>
                </a:lnTo>
                <a:cubicBezTo>
                  <a:pt x="1906524" y="330441"/>
                  <a:pt x="1927317" y="332689"/>
                  <a:pt x="1964407" y="330441"/>
                </a:cubicBezTo>
                <a:lnTo>
                  <a:pt x="1964407" y="406870"/>
                </a:lnTo>
                <a:cubicBezTo>
                  <a:pt x="1854260" y="418109"/>
                  <a:pt x="1822228" y="384953"/>
                  <a:pt x="1822228" y="306276"/>
                </a:cubicBezTo>
                <a:lnTo>
                  <a:pt x="1822228" y="206807"/>
                </a:lnTo>
                <a:lnTo>
                  <a:pt x="1777270" y="206807"/>
                </a:lnTo>
                <a:lnTo>
                  <a:pt x="1777270" y="125882"/>
                </a:lnTo>
                <a:lnTo>
                  <a:pt x="1822228" y="125882"/>
                </a:lnTo>
                <a:lnTo>
                  <a:pt x="1822228" y="72495"/>
                </a:lnTo>
                <a:close/>
                <a:moveTo>
                  <a:pt x="706374" y="47206"/>
                </a:moveTo>
                <a:lnTo>
                  <a:pt x="706374" y="125882"/>
                </a:lnTo>
                <a:lnTo>
                  <a:pt x="764257" y="125882"/>
                </a:lnTo>
                <a:lnTo>
                  <a:pt x="764257" y="206807"/>
                </a:lnTo>
                <a:lnTo>
                  <a:pt x="706374" y="206807"/>
                </a:lnTo>
                <a:lnTo>
                  <a:pt x="706374" y="306276"/>
                </a:lnTo>
                <a:cubicBezTo>
                  <a:pt x="706374" y="330441"/>
                  <a:pt x="727167" y="332689"/>
                  <a:pt x="764257" y="330441"/>
                </a:cubicBezTo>
                <a:lnTo>
                  <a:pt x="764257" y="406870"/>
                </a:lnTo>
                <a:cubicBezTo>
                  <a:pt x="654110" y="418109"/>
                  <a:pt x="622078" y="384953"/>
                  <a:pt x="622078" y="306276"/>
                </a:cubicBezTo>
                <a:lnTo>
                  <a:pt x="622078" y="206807"/>
                </a:lnTo>
                <a:lnTo>
                  <a:pt x="577120" y="206807"/>
                </a:lnTo>
                <a:lnTo>
                  <a:pt x="577120" y="125882"/>
                </a:lnTo>
                <a:lnTo>
                  <a:pt x="622078" y="125882"/>
                </a:lnTo>
                <a:lnTo>
                  <a:pt x="622078" y="72495"/>
                </a:lnTo>
                <a:close/>
                <a:moveTo>
                  <a:pt x="818674" y="13487"/>
                </a:moveTo>
                <a:lnTo>
                  <a:pt x="902970" y="13487"/>
                </a:lnTo>
                <a:lnTo>
                  <a:pt x="902970" y="152295"/>
                </a:lnTo>
                <a:cubicBezTo>
                  <a:pt x="918144" y="131502"/>
                  <a:pt x="946242" y="118015"/>
                  <a:pt x="983332" y="118015"/>
                </a:cubicBezTo>
                <a:cubicBezTo>
                  <a:pt x="1040092" y="118015"/>
                  <a:pt x="1088422" y="158477"/>
                  <a:pt x="1088422" y="234343"/>
                </a:cubicBezTo>
                <a:lnTo>
                  <a:pt x="1088422" y="406870"/>
                </a:lnTo>
                <a:lnTo>
                  <a:pt x="1004126" y="406870"/>
                </a:lnTo>
                <a:lnTo>
                  <a:pt x="1004126" y="246707"/>
                </a:lnTo>
                <a:cubicBezTo>
                  <a:pt x="1004126" y="211864"/>
                  <a:pt x="982209" y="195567"/>
                  <a:pt x="955234" y="195567"/>
                </a:cubicBezTo>
                <a:cubicBezTo>
                  <a:pt x="924325" y="195567"/>
                  <a:pt x="902970" y="213550"/>
                  <a:pt x="902970" y="253450"/>
                </a:cubicBezTo>
                <a:lnTo>
                  <a:pt x="902970" y="406870"/>
                </a:lnTo>
                <a:lnTo>
                  <a:pt x="818674" y="406870"/>
                </a:lnTo>
                <a:close/>
                <a:moveTo>
                  <a:pt x="3203972" y="0"/>
                </a:moveTo>
                <a:cubicBezTo>
                  <a:pt x="3231509" y="0"/>
                  <a:pt x="3254549" y="23041"/>
                  <a:pt x="3254549" y="50578"/>
                </a:cubicBezTo>
                <a:cubicBezTo>
                  <a:pt x="3254549" y="78114"/>
                  <a:pt x="3231509" y="101155"/>
                  <a:pt x="3203972" y="101155"/>
                </a:cubicBezTo>
                <a:cubicBezTo>
                  <a:pt x="3176435" y="101155"/>
                  <a:pt x="3153394" y="78114"/>
                  <a:pt x="3153394" y="50578"/>
                </a:cubicBezTo>
                <a:cubicBezTo>
                  <a:pt x="3153394" y="23041"/>
                  <a:pt x="3176435" y="0"/>
                  <a:pt x="3203972" y="0"/>
                </a:cubicBezTo>
                <a:close/>
                <a:moveTo>
                  <a:pt x="498872" y="0"/>
                </a:moveTo>
                <a:cubicBezTo>
                  <a:pt x="526409" y="0"/>
                  <a:pt x="549450" y="23041"/>
                  <a:pt x="549450" y="50578"/>
                </a:cubicBezTo>
                <a:cubicBezTo>
                  <a:pt x="549450" y="78114"/>
                  <a:pt x="526409" y="101155"/>
                  <a:pt x="498872" y="101155"/>
                </a:cubicBezTo>
                <a:cubicBezTo>
                  <a:pt x="471335" y="101155"/>
                  <a:pt x="448294" y="78114"/>
                  <a:pt x="448294" y="50578"/>
                </a:cubicBezTo>
                <a:cubicBezTo>
                  <a:pt x="448294" y="23041"/>
                  <a:pt x="471335" y="0"/>
                  <a:pt x="498872" y="0"/>
                </a:cubicBezTo>
                <a:close/>
              </a:path>
            </a:pathLst>
          </a:custGeom>
          <a:solidFill>
            <a:srgbClr val="AA1E2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514</Words>
  <Application>Microsoft Macintosh PowerPoint</Application>
  <PresentationFormat>Widescreen</PresentationFormat>
  <Paragraphs>151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Gilroy Black</vt:lpstr>
      <vt:lpstr>Gilroy ExtraBold</vt:lpstr>
      <vt:lpstr>Gilroy Medium</vt:lpstr>
      <vt:lpstr>Gilroy SemiBold</vt:lpstr>
      <vt:lpstr>Helvetica Neue</vt:lpstr>
      <vt:lpstr>Office Theme</vt:lpstr>
      <vt:lpstr>Last year, on a party line vote, </vt:lpstr>
      <vt:lpstr>The NEW Republican Tax Code deliberately and permanently</vt:lpstr>
      <vt:lpstr>IT WAS A  PAYOFF</vt:lpstr>
      <vt:lpstr>329 times</vt:lpstr>
      <vt:lpstr>Who are these donors?</vt:lpstr>
      <vt:lpstr>PowerPoint Presentation</vt:lpstr>
      <vt:lpstr>The tax code already favored Wall Street investors, the rich and their heirs</vt:lpstr>
      <vt:lpstr>It values people who make money off investments  </vt:lpstr>
      <vt:lpstr>It allows wealthy heirs to inherit millions</vt:lpstr>
      <vt:lpstr>The Pass-Through Deduction is a  PASS-THROUGH DODGE.</vt:lpstr>
      <vt:lpstr>The centerpiece of the new tax law was a</vt:lpstr>
      <vt:lpstr>On Growth:</vt:lpstr>
      <vt:lpstr>On Hiring:</vt:lpstr>
      <vt:lpstr>On Wages:</vt:lpstr>
      <vt:lpstr>So where’s  the money going?</vt:lpstr>
      <vt:lpstr>It gives corporations a tax cut to move American jobs overseas</vt:lpstr>
      <vt:lpstr>The New Republican Tax Code will  cost $1.9 trillion.</vt:lpstr>
      <vt:lpstr>By cutting your healthcare.</vt:lpstr>
      <vt:lpstr>By eliminating the ACA’s individual mandate.</vt:lpstr>
      <vt:lpstr>Republicans will use the deficit as an excuse to cut the social safety net</vt:lpstr>
      <vt:lpstr>Through $1.4 trillion in unfunded and decaying infrastructure that we “can’t afford” to fix.</vt:lpstr>
      <vt:lpstr>“This costs every American family  $9 each day.”</vt:lpstr>
      <vt:lpstr>And that is why the New Republican Tax Reform is</vt:lpstr>
      <vt:lpstr>For more information, visit Patriotic Millionaires University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WIN ON TAXES</dc:title>
  <cp:lastModifiedBy>Erica Payne</cp:lastModifiedBy>
  <cp:revision>64</cp:revision>
  <cp:lastPrinted>2018-10-04T15:29:08Z</cp:lastPrinted>
  <dcterms:modified xsi:type="dcterms:W3CDTF">2018-10-10T15:07:48Z</dcterms:modified>
</cp:coreProperties>
</file>